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1" r:id="rId2"/>
    <p:sldId id="283" r:id="rId3"/>
    <p:sldId id="261" r:id="rId4"/>
    <p:sldId id="262" r:id="rId5"/>
    <p:sldId id="282" r:id="rId6"/>
    <p:sldId id="288" r:id="rId7"/>
    <p:sldId id="289" r:id="rId8"/>
    <p:sldId id="290" r:id="rId9"/>
    <p:sldId id="291" r:id="rId10"/>
    <p:sldId id="292" r:id="rId11"/>
    <p:sldId id="293" r:id="rId12"/>
    <p:sldId id="27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.com/content/www/us/en/processors/architectures-software-developer-manuals.html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1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68.png"/><Relationship Id="rId12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57.png"/><Relationship Id="rId5" Type="http://schemas.openxmlformats.org/officeDocument/2006/relationships/image" Target="../media/image66.png"/><Relationship Id="rId10" Type="http://schemas.openxmlformats.org/officeDocument/2006/relationships/image" Target="../media/image6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n.wikipedia.org/wiki/Disk-drive_performance_characteris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  <p:sp>
        <p:nvSpPr>
          <p:cNvPr id="23" name="TextBox 19"/>
          <p:cNvSpPr txBox="1"/>
          <p:nvPr/>
        </p:nvSpPr>
        <p:spPr>
          <a:xfrm>
            <a:off x="1857356" y="4083918"/>
            <a:ext cx="501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Lec5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物理内存管理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连续内存分配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35" grpId="0" bldLvl="0" animBg="1"/>
      <p:bldP spid="35" grpId="2" bldLvl="0" animBg="1"/>
      <p:bldP spid="35" grpId="3" bldLvl="0" animBg="1"/>
      <p:bldP spid="35" grpId="4" bldLvl="0" animBg="1"/>
      <p:bldP spid="35" grpId="5" bldLvl="0" animBg="1"/>
      <p:bldP spid="59" grpId="0" bldLvl="0" animBg="1"/>
      <p:bldP spid="5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</p:spPr>
        <p:txBody>
          <a:bodyPr wrap="square" lIns="90360" tIns="44280" rIns="90360" bIns="44280">
            <a:spAutoFit/>
          </a:bodyPr>
          <a:lstStyle/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48" grpId="0" bldLvl="0" animBg="1"/>
      <p:bldP spid="48" grpId="1" bldLvl="0" animBg="1"/>
      <p:bldP spid="48" grpId="2" bldLvl="0" animBg="1"/>
      <p:bldP spid="48" grpId="3" bldLvl="0" animBg="1"/>
      <p:bldP spid="48" grpId="4" bldLvl="0" animBg="1"/>
      <p:bldP spid="48" grpId="5" bldLvl="0" animBg="1"/>
      <p:bldP spid="49" grpId="0" bldLvl="0" animBg="1"/>
      <p:bldP spid="49" grpId="1" bldLvl="0" animBg="1"/>
      <p:bldP spid="49" grpId="2" bldLvl="0" animBg="1"/>
      <p:bldP spid="49" grpId="3" bldLvl="0" animBg="1"/>
      <p:bldP spid="4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当程序被加载执行时，分配一个进程指定大小可变的分区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" grpId="0"/>
      <p:bldP spid="9" grpId="0"/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3" grpId="0"/>
      <p:bldP spid="14" grpId="0"/>
      <p:bldP spid="29" grpId="0" bldLvl="0" animBg="1"/>
      <p:bldP spid="2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bldLvl="0" animBg="1"/>
      <p:bldP spid="35" grpId="0" bldLvl="0" animBg="1"/>
      <p:bldP spid="3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21"/>
            <p:cNvSpPr/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/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/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21"/>
            <p:cNvSpPr/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/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/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/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1" grpId="1" bldLvl="0" animBg="1"/>
      <p:bldP spid="101" grpId="2" bldLvl="0" animBg="1"/>
      <p:bldP spid="101" grpId="3" bldLvl="0" animBg="1"/>
      <p:bldP spid="102" grpId="0" bldLvl="0" animBg="1"/>
      <p:bldP spid="102" grpId="1" bldLvl="0" animBg="1"/>
      <p:bldP spid="102" grpId="2" bldLvl="0" animBg="1"/>
      <p:bldP spid="103" grpId="0" bldLvl="0" animBg="1"/>
      <p:bldP spid="103" grpId="1" bldLvl="0" animBg="1"/>
      <p:bldP spid="103" grpId="2" bldLvl="0" animBg="1"/>
      <p:bldP spid="104" grpId="0" bldLvl="0" animBg="1"/>
      <p:bldP spid="104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整个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，把整个块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，将大小为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，并把一个空闲分区分配给该进程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空闲块按大小和起始地址组织成二维数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由小到大在空闲块数组中找最小的可用空闲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块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初始状态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/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/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/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/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85" grpId="1" bldLvl="0" animBg="1"/>
      <p:bldP spid="185" grpId="2" bldLvl="0" animBg="1"/>
      <p:bldP spid="188" grpId="0"/>
      <p:bldP spid="189" grpId="0" bldLvl="0" animBg="1"/>
      <p:bldP spid="189" grpId="1" bldLvl="0" animBg="1"/>
      <p:bldP spid="189" grpId="2" bldLvl="0" animBg="1"/>
      <p:bldP spid="190" grpId="0"/>
      <p:bldP spid="192" grpId="0" bldLvl="0" animBg="1"/>
      <p:bldP spid="192" grpId="1" bldLvl="0" animBg="1"/>
      <p:bldP spid="192" grpId="2" bldLvl="0" animBg="1"/>
      <p:bldP spid="193" grpId="0"/>
      <p:bldP spid="282" grpId="0" bldLvl="0" animBg="1"/>
      <p:bldP spid="282" grpId="1" bldLvl="0" animBg="1"/>
      <p:bldP spid="282" grpId="2" bldLvl="0" animBg="1"/>
      <p:bldP spid="311" grpId="0" bldLvl="0" animBg="1"/>
      <p:bldP spid="311" grpId="1" bldLvl="0" animBg="1"/>
      <p:bldP spid="315" grpId="0" bldLvl="0" animBg="1"/>
      <p:bldP spid="315" grpId="1" bldLvl="0" animBg="1"/>
      <p:bldP spid="353" grpId="0" bldLvl="0" animBg="1"/>
      <p:bldP spid="353" grpId="1" bldLvl="0" animBg="1"/>
      <p:bldP spid="360" grpId="0" bldLvl="0" animBg="1"/>
      <p:bldP spid="360" grpId="1" bldLvl="0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把释放的块放入空闲块数组</a:t>
              </a: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大小相同</a:t>
              </a:r>
              <a:r>
                <a:rPr lang="en-US" altLang="zh-CN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en-US" altLang="zh-CN" sz="1600" b="1" baseline="30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3"/>
              </a:rPr>
              <a:t>en.wikipedia.org/wiki/Buddy_memory_allocation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地址相邻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低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的位数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627380"/>
            <a:ext cx="7719695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9795" y="627380"/>
            <a:ext cx="771779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-635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Microsoft Office PowerPoint</Application>
  <PresentationFormat>全屏显示(16:9)</PresentationFormat>
  <Paragraphs>628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273</cp:revision>
  <dcterms:created xsi:type="dcterms:W3CDTF">2017-03-06T17:03:03Z</dcterms:created>
  <dcterms:modified xsi:type="dcterms:W3CDTF">2019-08-22T17:18:04Z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