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6" r:id="rId3"/>
    <p:sldId id="258" r:id="rId4"/>
    <p:sldId id="262" r:id="rId5"/>
    <p:sldId id="263" r:id="rId6"/>
    <p:sldId id="264" r:id="rId7"/>
    <p:sldId id="260" r:id="rId8"/>
    <p:sldId id="259" r:id="rId9"/>
    <p:sldId id="261" r:id="rId10"/>
    <p:sldId id="265" r:id="rId11"/>
    <p:sldId id="266" r:id="rId12"/>
    <p:sldId id="267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4093D-2A9A-3D44-8C85-8DFD0CFB3909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909E4-04FD-0E43-8F54-3972CD845D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472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909E4-04FD-0E43-8F54-3972CD845D00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422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909E4-04FD-0E43-8F54-3972CD845D00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892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074C-1531-324F-BC52-268E85484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2F70F-4D4E-C748-BD21-D5CB80EA1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8202-E474-EE48-B755-0F97FE79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821B8-0128-7C40-99BC-E33684EC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A80C-C05A-8A45-A15A-DDE4DFFC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341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DA3F-3CA2-A346-B8A1-CC42C259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5BB5B-39B4-1A49-AA9D-BB2B70A6D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33C4-CA19-F343-ABCC-1FD304E0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10F58-D80E-9F46-BB98-79E51A3A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9D10-0FD2-8740-9C1F-C9608D8A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232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33C8C-2F62-FE42-B070-E1DBBB67D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57561-65C0-FA4B-9220-F45B31D92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D1C7-465D-524F-880B-1C471827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9F0-90B8-8B46-AF97-69C05AD9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E0EAC-F2B5-894D-8A72-A8D8B631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842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3249-30F6-5048-83A4-817A584C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737B-03E0-7243-9138-D0B77430B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4E87-446C-F74B-ACE9-88CBB651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8B9A-BF90-604A-92E4-291AAB49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9864-1B29-BF42-9731-A5DC2F35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757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23FA-0DEC-5543-990C-E146D5A4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AD95-B676-B94F-BCB4-8BDEAEB4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ED5E-12B6-3243-937C-31AA3D1D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F2E9-833D-864B-B1BB-4D7A986F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D351-AE6E-F545-B18D-AB5A9FFD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09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FC61-66F7-044F-86BD-511D2809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23D3-B519-E747-AB05-BBC573F1D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E72A-C284-A441-B68A-9EB0C3D44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91DFA-97B6-6A49-B146-5C6DBA87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2ED0-A75C-DA46-80A9-43AB7081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0955-BCC5-3741-87F6-6BDCBD3C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18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4BF7-06E3-8A49-BD4E-0E680B46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A4E80-7E25-BC4C-AC09-E49FBFD1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22E71-CBDF-8D4E-8CA2-7C52830B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A8051-658E-A048-9FE3-B7657272F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50EAB-A1F2-234F-BC5A-73AA51D78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E9F1F-9BC2-D744-9194-E714406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3212F-6930-F642-A578-87299398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BFF1A-E684-DA40-8F82-5C55BCA3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88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F7E6-366F-114A-AE6A-01F6EB1A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57A3D-0E2B-9C4A-BFD2-E02A5993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005C8-3CB9-EC46-9C58-3F4441A0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BAFD7-9A53-524E-8792-F320B4B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268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04606-DA82-5145-8246-528FCD5C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36B9F-7E4F-E440-8269-E8BA4142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312A-FE71-9347-9E60-A8D0F17F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728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CBB7-90CE-C348-B260-5B79F3B6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F802-BE25-9D44-8472-8EF4A11F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AF900-1582-D74C-BC43-139055193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F67D-3402-0E45-8D6B-9F315A4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A35E0-0A3A-FE49-9EDC-C73D9476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C13B3-6DCC-9548-A882-A267AE80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612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74D-C703-8049-BAB1-94F57DF9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F5156-2A4D-8947-8DF4-1EDFD01C1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25EDB-072E-364B-9598-A16047FFB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29B2F-CCF8-E74C-82E2-A61BF0D0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70A0A-16A0-8F48-9D71-AEC412EA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C1E49-9DDD-CB4C-9FDA-C7FBF478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42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712F8-9529-9549-95B3-7B097058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7CC70-7498-5746-9450-64067F72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40B71-69D4-3B43-8C87-91E717B94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36ED-4CEA-E24F-B8D0-C305798C498A}" type="datetimeFigureOut">
              <a:rPr lang="en-CN" smtClean="0"/>
              <a:t>2020/4/12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8744-8E77-0E45-AAFA-C67B1178E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F511-4EBB-6141-ADCA-53C5AD56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69D53-FF77-B040-BAED-33BAD9DA49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984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B4E1A9-2A41-0B4E-93E2-D4CB16F95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CN" sz="2000" dirty="0" err="1">
                <a:solidFill>
                  <a:srgbClr val="080808"/>
                </a:solidFill>
              </a:rPr>
              <a:t>Shiyu</a:t>
            </a:r>
            <a:r>
              <a:rPr lang="zh-CN" altLang="en-US" sz="2000" dirty="0">
                <a:solidFill>
                  <a:srgbClr val="080808"/>
                </a:solidFill>
              </a:rPr>
              <a:t> </a:t>
            </a:r>
            <a:r>
              <a:rPr lang="en-US" altLang="zh-CN" sz="2000" dirty="0">
                <a:solidFill>
                  <a:srgbClr val="080808"/>
                </a:solidFill>
              </a:rPr>
              <a:t>Yi</a:t>
            </a:r>
          </a:p>
          <a:p>
            <a:endParaRPr lang="en-CN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DCB8B-69A5-6B40-A761-93A9E31C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3600">
                <a:solidFill>
                  <a:srgbClr val="080808"/>
                </a:solidFill>
              </a:rPr>
              <a:t>Compiler:</a:t>
            </a:r>
            <a:r>
              <a:rPr lang="zh-CN" altLang="en-US" sz="3600">
                <a:solidFill>
                  <a:srgbClr val="080808"/>
                </a:solidFill>
              </a:rPr>
              <a:t> </a:t>
            </a:r>
            <a:r>
              <a:rPr lang="en-US" altLang="zh-CN" sz="3600">
                <a:solidFill>
                  <a:srgbClr val="080808"/>
                </a:solidFill>
              </a:rPr>
              <a:t>Lexical</a:t>
            </a:r>
            <a:r>
              <a:rPr lang="zh-CN" altLang="en-US" sz="3600">
                <a:solidFill>
                  <a:srgbClr val="080808"/>
                </a:solidFill>
              </a:rPr>
              <a:t> </a:t>
            </a:r>
            <a:r>
              <a:rPr lang="en-US" altLang="zh-CN" sz="3600">
                <a:solidFill>
                  <a:srgbClr val="080808"/>
                </a:solidFill>
              </a:rPr>
              <a:t>Analysis</a:t>
            </a:r>
            <a:endParaRPr lang="en-CN" sz="3600">
              <a:solidFill>
                <a:srgbClr val="080808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96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23A7-7754-2049-9052-E2B8D93A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‘if’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A99B-105F-3C48-ACF6-42899A9E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/>
              <a:t>handlestate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Dfstate</a:t>
            </a:r>
            <a:r>
              <a:rPr lang="en-US" dirty="0"/>
              <a:t>::Id_int_if1: //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dirty="0"/>
              <a:t>if (c == 'f'){ // if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dirty="0"/>
              <a:t>state = </a:t>
            </a:r>
            <a:r>
              <a:rPr lang="en-US" dirty="0" err="1"/>
              <a:t>Dfstate</a:t>
            </a:r>
            <a:r>
              <a:rPr lang="en-US" dirty="0"/>
              <a:t>::Id_if2;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dirty="0" err="1"/>
              <a:t>tokenText.push_back</a:t>
            </a:r>
            <a:r>
              <a:rPr lang="en-US" dirty="0"/>
              <a:t>(c);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dirty="0"/>
              <a:t>}else if (</a:t>
            </a:r>
            <a:r>
              <a:rPr lang="en-US" dirty="0" err="1"/>
              <a:t>isDigital</a:t>
            </a:r>
            <a:r>
              <a:rPr lang="en-US" dirty="0"/>
              <a:t>(c) || </a:t>
            </a:r>
            <a:r>
              <a:rPr lang="en-US" dirty="0" err="1"/>
              <a:t>isAlpha</a:t>
            </a:r>
            <a:r>
              <a:rPr lang="en-US" dirty="0"/>
              <a:t>(c)) {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dirty="0"/>
              <a:t>state = </a:t>
            </a:r>
            <a:r>
              <a:rPr lang="en-US" dirty="0" err="1"/>
              <a:t>Dfstate</a:t>
            </a:r>
            <a:r>
              <a:rPr lang="en-US" dirty="0"/>
              <a:t>::Id; //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dirty="0" err="1"/>
              <a:t>tokenText.push_back</a:t>
            </a:r>
            <a:r>
              <a:rPr lang="en-US" dirty="0"/>
              <a:t>(c);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dirty="0" err="1"/>
              <a:t>initToken</a:t>
            </a:r>
            <a:r>
              <a:rPr lang="en-US" dirty="0"/>
              <a:t>(c);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dirty="0"/>
              <a:t>break;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0415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FC1C-C621-D14D-9A32-20364901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Keywords</a:t>
            </a:r>
            <a:endParaRPr lang="en-CN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398C081-CC84-B74B-ACB7-7CB19D35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6FE29-5ACC-1C40-8F26-DF3A45151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7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8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AC37-6DBE-424D-8507-ECD22261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output</a:t>
            </a:r>
            <a:endParaRPr lang="en-C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C1D504-3ABF-704F-905E-BA66F2681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17" y="1786777"/>
            <a:ext cx="4318000" cy="408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52FF1-5455-3C45-BEED-B56D29BD2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6777"/>
            <a:ext cx="4318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0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7012-7EC7-864D-A873-9E148F3C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30E0-BD1F-664D-9D26-156440D0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 lot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kinds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lexical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detecting</a:t>
            </a:r>
            <a:r>
              <a:rPr lang="zh-CN" altLang="en-US" dirty="0"/>
              <a:t> </a:t>
            </a:r>
            <a:r>
              <a:rPr lang="en-US" altLang="zh-CN" dirty="0"/>
              <a:t>2x.</a:t>
            </a:r>
          </a:p>
          <a:p>
            <a:pPr marL="2286000" lvl="5" indent="0">
              <a:buNone/>
            </a:pPr>
            <a:endParaRPr lang="en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6C98D2-A062-6D42-A3B6-EA4D4D2F8DDE}"/>
              </a:ext>
            </a:extLst>
          </p:cNvPr>
          <p:cNvSpPr/>
          <p:nvPr/>
        </p:nvSpPr>
        <p:spPr>
          <a:xfrm>
            <a:off x="3069352" y="4081934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54F655-7413-D04F-929B-DF7508780CBE}"/>
              </a:ext>
            </a:extLst>
          </p:cNvPr>
          <p:cNvSpPr/>
          <p:nvPr/>
        </p:nvSpPr>
        <p:spPr>
          <a:xfrm>
            <a:off x="5011363" y="4081934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7EC1C5-FFE0-0048-85AC-19C98D632CD4}"/>
              </a:ext>
            </a:extLst>
          </p:cNvPr>
          <p:cNvCxnSpPr>
            <a:cxnSpLocks/>
          </p:cNvCxnSpPr>
          <p:nvPr/>
        </p:nvCxnSpPr>
        <p:spPr>
          <a:xfrm>
            <a:off x="4005352" y="4535449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C4805-E795-C842-BD1B-46C135822338}"/>
              </a:ext>
            </a:extLst>
          </p:cNvPr>
          <p:cNvCxnSpPr>
            <a:cxnSpLocks/>
          </p:cNvCxnSpPr>
          <p:nvPr/>
        </p:nvCxnSpPr>
        <p:spPr>
          <a:xfrm>
            <a:off x="5955511" y="4525023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3BD657-4612-A840-B389-67E4C1C2CD42}"/>
              </a:ext>
            </a:extLst>
          </p:cNvPr>
          <p:cNvCxnSpPr>
            <a:cxnSpLocks/>
          </p:cNvCxnSpPr>
          <p:nvPr/>
        </p:nvCxnSpPr>
        <p:spPr>
          <a:xfrm>
            <a:off x="2053649" y="4525023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AE62D-2604-8A4E-9FA6-86332AE1E024}"/>
              </a:ext>
            </a:extLst>
          </p:cNvPr>
          <p:cNvSpPr txBox="1"/>
          <p:nvPr/>
        </p:nvSpPr>
        <p:spPr>
          <a:xfrm>
            <a:off x="2254653" y="4088223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B54F6-8D67-0347-A8F7-83249FC7A409}"/>
              </a:ext>
            </a:extLst>
          </p:cNvPr>
          <p:cNvSpPr txBox="1"/>
          <p:nvPr/>
        </p:nvSpPr>
        <p:spPr>
          <a:xfrm>
            <a:off x="3340115" y="4201857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0</a:t>
            </a:r>
            <a:endParaRPr lang="en-CN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D6DDE-D167-4E40-8A6B-0A4D12C2F9C1}"/>
              </a:ext>
            </a:extLst>
          </p:cNvPr>
          <p:cNvSpPr txBox="1"/>
          <p:nvPr/>
        </p:nvSpPr>
        <p:spPr>
          <a:xfrm>
            <a:off x="4193207" y="408822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digit</a:t>
            </a:r>
            <a:endParaRPr lang="en-CN" dirty="0"/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F3CCCE7A-3DEB-2547-92AB-0914D38ED003}"/>
              </a:ext>
            </a:extLst>
          </p:cNvPr>
          <p:cNvSpPr/>
          <p:nvPr/>
        </p:nvSpPr>
        <p:spPr>
          <a:xfrm>
            <a:off x="5090068" y="3670937"/>
            <a:ext cx="707391" cy="465349"/>
          </a:xfrm>
          <a:prstGeom prst="utur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475A3-DB13-3744-8FB6-2C9071EB509F}"/>
              </a:ext>
            </a:extLst>
          </p:cNvPr>
          <p:cNvSpPr txBox="1"/>
          <p:nvPr/>
        </p:nvSpPr>
        <p:spPr>
          <a:xfrm>
            <a:off x="5126299" y="3322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digit</a:t>
            </a:r>
            <a:endParaRPr lang="en-C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5DD32-5D7F-D14C-B4C2-7EC834120F22}"/>
              </a:ext>
            </a:extLst>
          </p:cNvPr>
          <p:cNvSpPr/>
          <p:nvPr/>
        </p:nvSpPr>
        <p:spPr>
          <a:xfrm>
            <a:off x="6969550" y="4057022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4B2A74-735B-2443-9FBF-5FC0A834C9C7}"/>
              </a:ext>
            </a:extLst>
          </p:cNvPr>
          <p:cNvSpPr/>
          <p:nvPr/>
        </p:nvSpPr>
        <p:spPr>
          <a:xfrm>
            <a:off x="5126299" y="4212283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7A7621-99D9-8D4E-BA16-5E67F096028C}"/>
              </a:ext>
            </a:extLst>
          </p:cNvPr>
          <p:cNvSpPr/>
          <p:nvPr/>
        </p:nvSpPr>
        <p:spPr>
          <a:xfrm>
            <a:off x="7088152" y="4201856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9822A1-A220-C24A-B2BB-21EC45CEA0F7}"/>
              </a:ext>
            </a:extLst>
          </p:cNvPr>
          <p:cNvSpPr txBox="1"/>
          <p:nvPr/>
        </p:nvSpPr>
        <p:spPr>
          <a:xfrm>
            <a:off x="7985253" y="430580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</a:t>
            </a:r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F9FF7-B1B5-D946-AABE-3E1441AE8163}"/>
              </a:ext>
            </a:extLst>
          </p:cNvPr>
          <p:cNvSpPr txBox="1"/>
          <p:nvPr/>
        </p:nvSpPr>
        <p:spPr>
          <a:xfrm>
            <a:off x="5277425" y="4169814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2AD20-9C89-5242-99DE-48021DEC03CB}"/>
              </a:ext>
            </a:extLst>
          </p:cNvPr>
          <p:cNvSpPr txBox="1"/>
          <p:nvPr/>
        </p:nvSpPr>
        <p:spPr>
          <a:xfrm>
            <a:off x="7232216" y="4201855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endParaRPr lang="en-CN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32C051-D483-E241-B27A-D944750C8112}"/>
              </a:ext>
            </a:extLst>
          </p:cNvPr>
          <p:cNvSpPr txBox="1"/>
          <p:nvPr/>
        </p:nvSpPr>
        <p:spPr>
          <a:xfrm>
            <a:off x="5921821" y="410970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Non-digit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0612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05FA-2DBE-2841-8285-FB5C7DC7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6FD0AE-1012-464C-83E6-9FFB756B1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6368"/>
            <a:ext cx="60452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CB3FB-293C-3D45-A1E9-A58E47EB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0368"/>
            <a:ext cx="7366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8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29C2C85-1492-463C-B805-3FD3FCE93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00C22-CD52-B344-A112-E3C110B2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83014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Error Detection: Test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C8B29-16F3-CB42-8320-840B8DAB1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5"/>
          <a:stretch/>
        </p:blipFill>
        <p:spPr>
          <a:xfrm>
            <a:off x="6274186" y="635220"/>
            <a:ext cx="5069590" cy="302481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ECB3F-0D70-314A-97A5-13618BF73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1" b="1820"/>
          <a:stretch/>
        </p:blipFill>
        <p:spPr>
          <a:xfrm>
            <a:off x="1177155" y="635220"/>
            <a:ext cx="5065776" cy="30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A9CD-8CE3-4643-B919-63E1F221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dirty="0"/>
              <a:t>loating number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3FD1-A3FF-E246-846B-ECDB3DFC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9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N" dirty="0"/>
          </a:p>
          <a:p>
            <a:endParaRPr lang="en-C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C5EEAA-BF11-5245-AB79-6CBC5E0E8141}"/>
              </a:ext>
            </a:extLst>
          </p:cNvPr>
          <p:cNvSpPr/>
          <p:nvPr/>
        </p:nvSpPr>
        <p:spPr>
          <a:xfrm>
            <a:off x="3213045" y="3272036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029439-06A7-0944-86FF-DAFBD64EC99D}"/>
              </a:ext>
            </a:extLst>
          </p:cNvPr>
          <p:cNvSpPr/>
          <p:nvPr/>
        </p:nvSpPr>
        <p:spPr>
          <a:xfrm>
            <a:off x="5155056" y="3272036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EF8841-CD50-144B-BF6C-22D51D3B7B23}"/>
              </a:ext>
            </a:extLst>
          </p:cNvPr>
          <p:cNvCxnSpPr>
            <a:cxnSpLocks/>
          </p:cNvCxnSpPr>
          <p:nvPr/>
        </p:nvCxnSpPr>
        <p:spPr>
          <a:xfrm>
            <a:off x="4149045" y="3725551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F3841E-281B-DF4A-8D1B-5F24EC7B45B0}"/>
              </a:ext>
            </a:extLst>
          </p:cNvPr>
          <p:cNvCxnSpPr>
            <a:cxnSpLocks/>
          </p:cNvCxnSpPr>
          <p:nvPr/>
        </p:nvCxnSpPr>
        <p:spPr>
          <a:xfrm>
            <a:off x="6099204" y="3715125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50682B-A495-AD4F-99A8-12C9F9EB6B8F}"/>
              </a:ext>
            </a:extLst>
          </p:cNvPr>
          <p:cNvCxnSpPr>
            <a:cxnSpLocks/>
          </p:cNvCxnSpPr>
          <p:nvPr/>
        </p:nvCxnSpPr>
        <p:spPr>
          <a:xfrm>
            <a:off x="2197342" y="3715125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60A1DD-DB96-7743-BD88-DCEE070B02D1}"/>
              </a:ext>
            </a:extLst>
          </p:cNvPr>
          <p:cNvSpPr txBox="1"/>
          <p:nvPr/>
        </p:nvSpPr>
        <p:spPr>
          <a:xfrm>
            <a:off x="2398346" y="327832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B9E31-A3B6-7047-8613-7241193AB152}"/>
              </a:ext>
            </a:extLst>
          </p:cNvPr>
          <p:cNvSpPr txBox="1"/>
          <p:nvPr/>
        </p:nvSpPr>
        <p:spPr>
          <a:xfrm>
            <a:off x="3483808" y="3391959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0</a:t>
            </a:r>
            <a:endParaRPr lang="en-C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8C5BF-C17E-9E48-839A-4B1DE1FFBEFF}"/>
              </a:ext>
            </a:extLst>
          </p:cNvPr>
          <p:cNvSpPr txBox="1"/>
          <p:nvPr/>
        </p:nvSpPr>
        <p:spPr>
          <a:xfrm>
            <a:off x="4336900" y="32783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digit</a:t>
            </a:r>
            <a:endParaRPr lang="en-CN" dirty="0"/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F01FD681-18DD-2949-BF88-23407D1F0E66}"/>
              </a:ext>
            </a:extLst>
          </p:cNvPr>
          <p:cNvSpPr/>
          <p:nvPr/>
        </p:nvSpPr>
        <p:spPr>
          <a:xfrm>
            <a:off x="5233761" y="2861039"/>
            <a:ext cx="707391" cy="465349"/>
          </a:xfrm>
          <a:prstGeom prst="utur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971924-1731-8745-BE4B-932F2F01B3EE}"/>
              </a:ext>
            </a:extLst>
          </p:cNvPr>
          <p:cNvSpPr txBox="1"/>
          <p:nvPr/>
        </p:nvSpPr>
        <p:spPr>
          <a:xfrm>
            <a:off x="5269992" y="25125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digit</a:t>
            </a:r>
            <a:endParaRPr lang="en-C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35A5A1-A8E8-0B4C-A3FB-8D939DD3200F}"/>
              </a:ext>
            </a:extLst>
          </p:cNvPr>
          <p:cNvSpPr/>
          <p:nvPr/>
        </p:nvSpPr>
        <p:spPr>
          <a:xfrm>
            <a:off x="7113243" y="3247124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F2942B-CF3D-0348-BE0F-28287701E7C9}"/>
              </a:ext>
            </a:extLst>
          </p:cNvPr>
          <p:cNvSpPr/>
          <p:nvPr/>
        </p:nvSpPr>
        <p:spPr>
          <a:xfrm>
            <a:off x="5269992" y="3402385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677A36-AB08-9F48-99F2-902A2F66D799}"/>
              </a:ext>
            </a:extLst>
          </p:cNvPr>
          <p:cNvSpPr/>
          <p:nvPr/>
        </p:nvSpPr>
        <p:spPr>
          <a:xfrm>
            <a:off x="7231845" y="3391958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D8165B-38C1-274A-894C-DE175619284D}"/>
              </a:ext>
            </a:extLst>
          </p:cNvPr>
          <p:cNvSpPr txBox="1"/>
          <p:nvPr/>
        </p:nvSpPr>
        <p:spPr>
          <a:xfrm>
            <a:off x="8128946" y="3495902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float</a:t>
            </a:r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9C8B6-0FE5-9346-AA25-902254F76B1D}"/>
              </a:ext>
            </a:extLst>
          </p:cNvPr>
          <p:cNvSpPr txBox="1"/>
          <p:nvPr/>
        </p:nvSpPr>
        <p:spPr>
          <a:xfrm>
            <a:off x="5421118" y="3359916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7E94D-21B3-AD46-9634-20F5FDFD0C1E}"/>
              </a:ext>
            </a:extLst>
          </p:cNvPr>
          <p:cNvSpPr txBox="1"/>
          <p:nvPr/>
        </p:nvSpPr>
        <p:spPr>
          <a:xfrm>
            <a:off x="7375909" y="3391957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endParaRPr lang="en-CN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2CED77-3A80-7C43-868A-C44582B79A2B}"/>
              </a:ext>
            </a:extLst>
          </p:cNvPr>
          <p:cNvSpPr txBox="1"/>
          <p:nvPr/>
        </p:nvSpPr>
        <p:spPr>
          <a:xfrm>
            <a:off x="6313731" y="329352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[.]</a:t>
            </a:r>
            <a:endParaRPr lang="en-CN" dirty="0"/>
          </a:p>
        </p:txBody>
      </p:sp>
      <p:sp>
        <p:nvSpPr>
          <p:cNvPr id="28" name="U-Turn Arrow 27">
            <a:extLst>
              <a:ext uri="{FF2B5EF4-FFF2-40B4-BE49-F238E27FC236}">
                <a16:creationId xmlns:a16="http://schemas.microsoft.com/office/drawing/2014/main" id="{4D16D1C5-B5E1-4A4C-A92E-256183C43866}"/>
              </a:ext>
            </a:extLst>
          </p:cNvPr>
          <p:cNvSpPr/>
          <p:nvPr/>
        </p:nvSpPr>
        <p:spPr>
          <a:xfrm>
            <a:off x="7186385" y="2894567"/>
            <a:ext cx="707391" cy="465349"/>
          </a:xfrm>
          <a:prstGeom prst="utur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8362C5-FE35-7041-8281-14BBB402B178}"/>
              </a:ext>
            </a:extLst>
          </p:cNvPr>
          <p:cNvSpPr txBox="1"/>
          <p:nvPr/>
        </p:nvSpPr>
        <p:spPr>
          <a:xfrm>
            <a:off x="7186385" y="25092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digit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1837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10F72-B5A1-E64D-852D-4C316878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F</a:t>
            </a:r>
            <a:r>
              <a:rPr lang="en-US" sz="5400">
                <a:solidFill>
                  <a:srgbClr val="FFFFFF"/>
                </a:solidFill>
              </a:rPr>
              <a:t>loating number</a:t>
            </a:r>
            <a:r>
              <a:rPr lang="en-US" altLang="zh-CN" sz="5400">
                <a:solidFill>
                  <a:srgbClr val="FFFFFF"/>
                </a:solidFill>
              </a:rPr>
              <a:t>: code implement 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6973919-BA36-8945-839F-5555EED0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075297"/>
            <a:ext cx="5455917" cy="2700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90CF28A-11E1-0144-8252-8FD3D75A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402652"/>
            <a:ext cx="5455917" cy="20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2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8692-4AFD-7F48-9E9A-213AAC2E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dirty="0"/>
              <a:t>loating number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C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973622-3C80-FD40-B488-4E3B72D34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100" y="2845594"/>
            <a:ext cx="4241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1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0BB1-9F6F-1545-B031-84A9F2BD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2709-E334-EE49-A69F-760EBF0E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  <a:p>
            <a:endParaRPr lang="en-C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E13581-A9CA-2D46-91BA-1580AAFECEA4}"/>
              </a:ext>
            </a:extLst>
          </p:cNvPr>
          <p:cNvSpPr/>
          <p:nvPr/>
        </p:nvSpPr>
        <p:spPr>
          <a:xfrm>
            <a:off x="2468462" y="3063030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DCAF20-8556-B34C-96F2-D3C60340AECF}"/>
              </a:ext>
            </a:extLst>
          </p:cNvPr>
          <p:cNvSpPr/>
          <p:nvPr/>
        </p:nvSpPr>
        <p:spPr>
          <a:xfrm>
            <a:off x="4410473" y="3063030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DAC048-35E2-D345-A110-72ED7448EA2F}"/>
              </a:ext>
            </a:extLst>
          </p:cNvPr>
          <p:cNvCxnSpPr>
            <a:cxnSpLocks/>
          </p:cNvCxnSpPr>
          <p:nvPr/>
        </p:nvCxnSpPr>
        <p:spPr>
          <a:xfrm>
            <a:off x="3404462" y="3516545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4CA06F-FA71-3845-B693-B4626716C0B7}"/>
              </a:ext>
            </a:extLst>
          </p:cNvPr>
          <p:cNvCxnSpPr>
            <a:cxnSpLocks/>
          </p:cNvCxnSpPr>
          <p:nvPr/>
        </p:nvCxnSpPr>
        <p:spPr>
          <a:xfrm>
            <a:off x="5354621" y="3506119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2CC440-F149-3146-B865-B53927BAF848}"/>
              </a:ext>
            </a:extLst>
          </p:cNvPr>
          <p:cNvCxnSpPr>
            <a:cxnSpLocks/>
          </p:cNvCxnSpPr>
          <p:nvPr/>
        </p:nvCxnSpPr>
        <p:spPr>
          <a:xfrm>
            <a:off x="1452759" y="3506119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9C54CC-5711-2549-82C3-0DA85D2CF019}"/>
              </a:ext>
            </a:extLst>
          </p:cNvPr>
          <p:cNvSpPr txBox="1"/>
          <p:nvPr/>
        </p:nvSpPr>
        <p:spPr>
          <a:xfrm>
            <a:off x="1653763" y="3069319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7977-C600-BF45-BCFB-17C7177889C4}"/>
              </a:ext>
            </a:extLst>
          </p:cNvPr>
          <p:cNvSpPr txBox="1"/>
          <p:nvPr/>
        </p:nvSpPr>
        <p:spPr>
          <a:xfrm>
            <a:off x="2739225" y="3182953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0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C2AB1-21CB-8B42-9476-25162CA569CF}"/>
              </a:ext>
            </a:extLst>
          </p:cNvPr>
          <p:cNvSpPr txBox="1"/>
          <p:nvPr/>
        </p:nvSpPr>
        <p:spPr>
          <a:xfrm>
            <a:off x="3592317" y="30693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digit</a:t>
            </a:r>
            <a:endParaRPr lang="en-CN" dirty="0"/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55D4BCA-81BB-3E45-B367-65D6422C9127}"/>
              </a:ext>
            </a:extLst>
          </p:cNvPr>
          <p:cNvSpPr/>
          <p:nvPr/>
        </p:nvSpPr>
        <p:spPr>
          <a:xfrm>
            <a:off x="4489178" y="2652033"/>
            <a:ext cx="707391" cy="465349"/>
          </a:xfrm>
          <a:prstGeom prst="utur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D58F0-0108-B141-9876-A1EBC063079C}"/>
              </a:ext>
            </a:extLst>
          </p:cNvPr>
          <p:cNvSpPr txBox="1"/>
          <p:nvPr/>
        </p:nvSpPr>
        <p:spPr>
          <a:xfrm>
            <a:off x="4525409" y="23035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digit</a:t>
            </a:r>
            <a:endParaRPr lang="en-C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80E9E3-86C2-CB43-9CED-99D9152F042A}"/>
              </a:ext>
            </a:extLst>
          </p:cNvPr>
          <p:cNvSpPr/>
          <p:nvPr/>
        </p:nvSpPr>
        <p:spPr>
          <a:xfrm>
            <a:off x="6368660" y="3038118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BF6B1C-0DBB-4A41-B9AF-F5FBA581B35F}"/>
              </a:ext>
            </a:extLst>
          </p:cNvPr>
          <p:cNvSpPr/>
          <p:nvPr/>
        </p:nvSpPr>
        <p:spPr>
          <a:xfrm>
            <a:off x="4525409" y="3193379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AAE05F-13A3-5544-AE11-A9770E4FBB65}"/>
              </a:ext>
            </a:extLst>
          </p:cNvPr>
          <p:cNvSpPr/>
          <p:nvPr/>
        </p:nvSpPr>
        <p:spPr>
          <a:xfrm>
            <a:off x="6487262" y="3182952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637F9-577D-D749-82E2-E90FDB17A7E4}"/>
              </a:ext>
            </a:extLst>
          </p:cNvPr>
          <p:cNvSpPr txBox="1"/>
          <p:nvPr/>
        </p:nvSpPr>
        <p:spPr>
          <a:xfrm>
            <a:off x="7384363" y="328689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float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B56FF-2500-DA45-842B-4C118D21251D}"/>
              </a:ext>
            </a:extLst>
          </p:cNvPr>
          <p:cNvSpPr txBox="1"/>
          <p:nvPr/>
        </p:nvSpPr>
        <p:spPr>
          <a:xfrm>
            <a:off x="4676535" y="3150910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68118-491F-E54A-A732-43D2EE612256}"/>
              </a:ext>
            </a:extLst>
          </p:cNvPr>
          <p:cNvSpPr txBox="1"/>
          <p:nvPr/>
        </p:nvSpPr>
        <p:spPr>
          <a:xfrm>
            <a:off x="6631326" y="3182951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endParaRPr lang="en-CN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D54091-E906-1942-838B-8DA1FAFF7BB1}"/>
              </a:ext>
            </a:extLst>
          </p:cNvPr>
          <p:cNvSpPr txBox="1"/>
          <p:nvPr/>
        </p:nvSpPr>
        <p:spPr>
          <a:xfrm>
            <a:off x="5569148" y="308451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[.]</a:t>
            </a:r>
            <a:endParaRPr lang="en-CN" dirty="0"/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1902252A-F748-744F-B8CD-32E9155AC61B}"/>
              </a:ext>
            </a:extLst>
          </p:cNvPr>
          <p:cNvSpPr/>
          <p:nvPr/>
        </p:nvSpPr>
        <p:spPr>
          <a:xfrm>
            <a:off x="6441802" y="2685561"/>
            <a:ext cx="707391" cy="465349"/>
          </a:xfrm>
          <a:prstGeom prst="utur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EB580-7FDF-964F-86F7-06F069050078}"/>
              </a:ext>
            </a:extLst>
          </p:cNvPr>
          <p:cNvSpPr txBox="1"/>
          <p:nvPr/>
        </p:nvSpPr>
        <p:spPr>
          <a:xfrm>
            <a:off x="6441802" y="23002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digit</a:t>
            </a:r>
            <a:endParaRPr lang="en-C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C5D92A-FD8E-C247-B204-F38ECB8D0235}"/>
              </a:ext>
            </a:extLst>
          </p:cNvPr>
          <p:cNvSpPr/>
          <p:nvPr/>
        </p:nvSpPr>
        <p:spPr>
          <a:xfrm>
            <a:off x="6368660" y="4559040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175132-422B-ED4D-B02E-308762748B54}"/>
              </a:ext>
            </a:extLst>
          </p:cNvPr>
          <p:cNvCxnSpPr>
            <a:stCxn id="5" idx="4"/>
            <a:endCxn id="25" idx="2"/>
          </p:cNvCxnSpPr>
          <p:nvPr/>
        </p:nvCxnSpPr>
        <p:spPr>
          <a:xfrm>
            <a:off x="4878473" y="3999030"/>
            <a:ext cx="1490187" cy="10280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D3198F-FA95-E647-870E-3BB10848D834}"/>
              </a:ext>
            </a:extLst>
          </p:cNvPr>
          <p:cNvCxnSpPr>
            <a:stCxn id="14" idx="4"/>
            <a:endCxn id="25" idx="0"/>
          </p:cNvCxnSpPr>
          <p:nvPr/>
        </p:nvCxnSpPr>
        <p:spPr>
          <a:xfrm>
            <a:off x="6836660" y="3974118"/>
            <a:ext cx="0" cy="5849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C0392F-D474-924C-B2D4-49B925BF9B21}"/>
              </a:ext>
            </a:extLst>
          </p:cNvPr>
          <p:cNvSpPr/>
          <p:nvPr/>
        </p:nvSpPr>
        <p:spPr>
          <a:xfrm>
            <a:off x="8326847" y="4570513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F2AEB3-A6F9-A844-AD1F-D8923922D6D1}"/>
              </a:ext>
            </a:extLst>
          </p:cNvPr>
          <p:cNvSpPr/>
          <p:nvPr/>
        </p:nvSpPr>
        <p:spPr>
          <a:xfrm>
            <a:off x="8436796" y="4715347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318F2E-5F88-7C49-8D45-FED0601FC8CB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7304660" y="5027040"/>
            <a:ext cx="1022187" cy="114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E28516-356E-4245-B61F-291279656B8D}"/>
              </a:ext>
            </a:extLst>
          </p:cNvPr>
          <p:cNvSpPr txBox="1"/>
          <p:nvPr/>
        </p:nvSpPr>
        <p:spPr>
          <a:xfrm>
            <a:off x="6631326" y="4693332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endParaRPr lang="en-CN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077CE1-DD55-ED47-87DC-38BC1F0C4984}"/>
              </a:ext>
            </a:extLst>
          </p:cNvPr>
          <p:cNvSpPr txBox="1"/>
          <p:nvPr/>
        </p:nvSpPr>
        <p:spPr>
          <a:xfrm>
            <a:off x="8606348" y="4680268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</a:t>
            </a:r>
            <a:endParaRPr lang="en-CN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C9FC44-3840-4C4D-803C-9B9D057E9AF9}"/>
              </a:ext>
            </a:extLst>
          </p:cNvPr>
          <p:cNvSpPr txBox="1"/>
          <p:nvPr/>
        </p:nvSpPr>
        <p:spPr>
          <a:xfrm>
            <a:off x="5577840" y="420624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e,E</a:t>
            </a:r>
            <a:r>
              <a:rPr lang="en-US" altLang="zh-CN" dirty="0"/>
              <a:t>]</a:t>
            </a:r>
            <a:endParaRPr lang="en-CN" dirty="0"/>
          </a:p>
        </p:txBody>
      </p:sp>
      <p:sp>
        <p:nvSpPr>
          <p:cNvPr id="39" name="U-Turn Arrow 38">
            <a:extLst>
              <a:ext uri="{FF2B5EF4-FFF2-40B4-BE49-F238E27FC236}">
                <a16:creationId xmlns:a16="http://schemas.microsoft.com/office/drawing/2014/main" id="{4A1D2708-D22D-594B-8694-2853BAC96F7A}"/>
              </a:ext>
            </a:extLst>
          </p:cNvPr>
          <p:cNvSpPr/>
          <p:nvPr/>
        </p:nvSpPr>
        <p:spPr>
          <a:xfrm>
            <a:off x="8414884" y="4142502"/>
            <a:ext cx="707391" cy="465349"/>
          </a:xfrm>
          <a:prstGeom prst="utur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78D922-2C55-CE49-BC98-9E8EDB6704B6}"/>
              </a:ext>
            </a:extLst>
          </p:cNvPr>
          <p:cNvSpPr txBox="1"/>
          <p:nvPr/>
        </p:nvSpPr>
        <p:spPr>
          <a:xfrm>
            <a:off x="8344797" y="36915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digit</a:t>
            </a:r>
            <a:endParaRPr lang="en-C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F2FAAC-7277-6A46-BDD7-51D461EA20F3}"/>
              </a:ext>
            </a:extLst>
          </p:cNvPr>
          <p:cNvSpPr txBox="1"/>
          <p:nvPr/>
        </p:nvSpPr>
        <p:spPr>
          <a:xfrm>
            <a:off x="6806598" y="401916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e,E</a:t>
            </a:r>
            <a:r>
              <a:rPr lang="en-US" altLang="zh-CN" dirty="0"/>
              <a:t>]</a:t>
            </a:r>
            <a:endParaRPr lang="en-C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8A7FC5-9818-3540-8E2F-0DECD830346C}"/>
              </a:ext>
            </a:extLst>
          </p:cNvPr>
          <p:cNvSpPr txBox="1"/>
          <p:nvPr/>
        </p:nvSpPr>
        <p:spPr>
          <a:xfrm>
            <a:off x="7342310" y="462836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[+,-,digit]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3255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82AEBD5-0FB5-5B4F-A38A-DF73E3FB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CN" sz="4000"/>
              <a:t>Introduction</a:t>
            </a:r>
            <a:endParaRPr lang="en-CN" sz="4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30DA729-2C29-CE4A-AFC4-A4F804DC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Programming</a:t>
            </a:r>
            <a:r>
              <a:rPr lang="zh-CN" altLang="en-US" sz="2000" dirty="0"/>
              <a:t> </a:t>
            </a:r>
            <a:r>
              <a:rPr lang="en-US" altLang="zh-CN" sz="2000" dirty="0"/>
              <a:t>language: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c++</a:t>
            </a:r>
            <a:endParaRPr lang="en-US" altLang="zh-CN" sz="2000" dirty="0"/>
          </a:p>
          <a:p>
            <a:r>
              <a:rPr lang="en-US" altLang="zh-CN" sz="2000" dirty="0"/>
              <a:t>Platform:</a:t>
            </a:r>
            <a:r>
              <a:rPr lang="zh-CN" altLang="en-US" sz="2000" dirty="0"/>
              <a:t> </a:t>
            </a:r>
            <a:r>
              <a:rPr lang="en-US" altLang="zh-CN" sz="2000" dirty="0"/>
              <a:t>Linux</a:t>
            </a:r>
            <a:r>
              <a:rPr lang="zh-CN" altLang="en-US" sz="2000" dirty="0"/>
              <a:t> </a:t>
            </a:r>
            <a:r>
              <a:rPr lang="en-US" altLang="zh-CN" sz="2000" dirty="0"/>
              <a:t>ubuntu</a:t>
            </a:r>
            <a:r>
              <a:rPr lang="zh-CN" altLang="en-US" sz="2000" dirty="0"/>
              <a:t> </a:t>
            </a:r>
            <a:r>
              <a:rPr lang="en-US" altLang="zh-CN" sz="2000" dirty="0"/>
              <a:t>16.04</a:t>
            </a:r>
            <a:r>
              <a:rPr lang="zh-CN" altLang="en-US" sz="2000" dirty="0"/>
              <a:t> 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 </a:t>
            </a:r>
            <a:r>
              <a:rPr lang="en-US" altLang="zh-CN" sz="2000" dirty="0"/>
              <a:t>macOS</a:t>
            </a:r>
          </a:p>
          <a:p>
            <a:r>
              <a:rPr lang="en-US" altLang="zh-CN" sz="2000" dirty="0"/>
              <a:t>Apple LLVM version 10.0.1 (clang-1001.0.46.4)</a:t>
            </a:r>
          </a:p>
          <a:p>
            <a:r>
              <a:rPr lang="en-US" altLang="zh-CN" sz="2000" dirty="0"/>
              <a:t>Method: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Implementation in</a:t>
            </a:r>
            <a:r>
              <a:rPr lang="zh-CN" altLang="en-US" sz="2000" dirty="0"/>
              <a:t> </a:t>
            </a:r>
            <a:r>
              <a:rPr lang="en-US" altLang="zh-CN" sz="2000" dirty="0"/>
              <a:t>code</a:t>
            </a:r>
            <a:r>
              <a:rPr lang="zh-CN" altLang="en-US" sz="2000" dirty="0"/>
              <a:t> </a:t>
            </a:r>
            <a:r>
              <a:rPr lang="en-US" altLang="zh-CN" sz="2000" dirty="0"/>
              <a:t>II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151772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4E1C6-2F61-4842-B4C7-4A0ACCF2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Scientific notation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6E71C4-4AE0-1842-8E2C-129C0C45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020738"/>
            <a:ext cx="5455917" cy="280979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DD18C5A-F53E-4240-BF84-0BD5FAA73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68552"/>
            <a:ext cx="5455917" cy="21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8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DF20D-025E-5F4B-B90E-587AEE8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Scientific notation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A1E017-ED84-1F40-B5E2-373FBF4B2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668628"/>
            <a:ext cx="5455917" cy="15140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DC47BDD-1127-2943-99D3-2F7FAAA6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709548"/>
            <a:ext cx="5455917" cy="14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60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D2014-5029-934E-AAF2-94CB9DE0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Scientific </a:t>
            </a:r>
            <a:r>
              <a:rPr lang="en-US" sz="5400" dirty="0" err="1">
                <a:solidFill>
                  <a:srgbClr val="FFFFFF"/>
                </a:solidFill>
              </a:rPr>
              <a:t>notation</a:t>
            </a:r>
            <a:r>
              <a:rPr lang="en-US" altLang="zh-CN" sz="5400" dirty="0" err="1">
                <a:solidFill>
                  <a:srgbClr val="FFFFFF"/>
                </a:solidFill>
              </a:rPr>
              <a:t>:Test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F144B96-7780-F440-82AE-3620BF54D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48" y="2426818"/>
            <a:ext cx="3457955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CAB419-53D0-E843-8813-648F80977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4820" y="2426818"/>
            <a:ext cx="395642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71AD-4519-FF48-A2B9-0FC9F6FE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/>
              <a:t>Hex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/>
              <a:t>Oct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3B54-9FDD-5E42-9B82-8E042724B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1946" y="1274760"/>
            <a:ext cx="10515600" cy="4351338"/>
          </a:xfrm>
        </p:spPr>
        <p:txBody>
          <a:bodyPr/>
          <a:lstStyle/>
          <a:p>
            <a:endParaRPr lang="en-CN" dirty="0"/>
          </a:p>
          <a:p>
            <a:endParaRPr lang="en-C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4AE2FD-ADAE-C849-843F-AA609D8872A8}"/>
              </a:ext>
            </a:extLst>
          </p:cNvPr>
          <p:cNvSpPr/>
          <p:nvPr/>
        </p:nvSpPr>
        <p:spPr>
          <a:xfrm>
            <a:off x="3213045" y="3272036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3169E1-9455-E64B-8656-C31A707E373B}"/>
              </a:ext>
            </a:extLst>
          </p:cNvPr>
          <p:cNvSpPr/>
          <p:nvPr/>
        </p:nvSpPr>
        <p:spPr>
          <a:xfrm>
            <a:off x="5155056" y="3272036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C68A60-1168-8A41-A7D8-D31983A316D7}"/>
              </a:ext>
            </a:extLst>
          </p:cNvPr>
          <p:cNvCxnSpPr>
            <a:cxnSpLocks/>
          </p:cNvCxnSpPr>
          <p:nvPr/>
        </p:nvCxnSpPr>
        <p:spPr>
          <a:xfrm>
            <a:off x="4149045" y="3725551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EE7841-A788-7145-AA4F-0BE6F26B6A47}"/>
              </a:ext>
            </a:extLst>
          </p:cNvPr>
          <p:cNvCxnSpPr>
            <a:cxnSpLocks/>
          </p:cNvCxnSpPr>
          <p:nvPr/>
        </p:nvCxnSpPr>
        <p:spPr>
          <a:xfrm>
            <a:off x="6099204" y="3715125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F3A600-98B9-744C-8FA2-B1ECB09CEE98}"/>
              </a:ext>
            </a:extLst>
          </p:cNvPr>
          <p:cNvCxnSpPr>
            <a:cxnSpLocks/>
          </p:cNvCxnSpPr>
          <p:nvPr/>
        </p:nvCxnSpPr>
        <p:spPr>
          <a:xfrm>
            <a:off x="2197342" y="3715125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CC9C48-2586-1949-99DF-6F8198708C31}"/>
              </a:ext>
            </a:extLst>
          </p:cNvPr>
          <p:cNvSpPr txBox="1"/>
          <p:nvPr/>
        </p:nvSpPr>
        <p:spPr>
          <a:xfrm>
            <a:off x="2398346" y="327832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46F58-D093-914D-8E66-8BA3303BB9DC}"/>
              </a:ext>
            </a:extLst>
          </p:cNvPr>
          <p:cNvSpPr txBox="1"/>
          <p:nvPr/>
        </p:nvSpPr>
        <p:spPr>
          <a:xfrm>
            <a:off x="3483808" y="3391959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0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D6375-D3BE-A649-A37A-8E1BCACB542F}"/>
              </a:ext>
            </a:extLst>
          </p:cNvPr>
          <p:cNvSpPr txBox="1"/>
          <p:nvPr/>
        </p:nvSpPr>
        <p:spPr>
          <a:xfrm>
            <a:off x="4336900" y="3278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43A9A-2D2E-B243-9651-341512FEA8E9}"/>
              </a:ext>
            </a:extLst>
          </p:cNvPr>
          <p:cNvSpPr txBox="1"/>
          <p:nvPr/>
        </p:nvSpPr>
        <p:spPr>
          <a:xfrm>
            <a:off x="5631204" y="255744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[0-7]</a:t>
            </a:r>
            <a:endParaRPr lang="en-C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F5A33D-7742-E546-8AD4-9E3FF5FF507A}"/>
              </a:ext>
            </a:extLst>
          </p:cNvPr>
          <p:cNvSpPr/>
          <p:nvPr/>
        </p:nvSpPr>
        <p:spPr>
          <a:xfrm>
            <a:off x="9085735" y="3247124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5DC9B7-95E8-654C-9CC7-A5C5397FC643}"/>
              </a:ext>
            </a:extLst>
          </p:cNvPr>
          <p:cNvSpPr/>
          <p:nvPr/>
        </p:nvSpPr>
        <p:spPr>
          <a:xfrm>
            <a:off x="9204337" y="3391958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95E90-BA63-D64B-813C-A7F7F851AD9E}"/>
              </a:ext>
            </a:extLst>
          </p:cNvPr>
          <p:cNvSpPr txBox="1"/>
          <p:nvPr/>
        </p:nvSpPr>
        <p:spPr>
          <a:xfrm>
            <a:off x="10059291" y="347818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A576A7-66DF-A947-BE2E-3983393B1040}"/>
              </a:ext>
            </a:extLst>
          </p:cNvPr>
          <p:cNvSpPr txBox="1"/>
          <p:nvPr/>
        </p:nvSpPr>
        <p:spPr>
          <a:xfrm>
            <a:off x="5421118" y="3359916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28C188-6E1A-FD44-8BF2-693B9B2F4334}"/>
              </a:ext>
            </a:extLst>
          </p:cNvPr>
          <p:cNvSpPr txBox="1"/>
          <p:nvPr/>
        </p:nvSpPr>
        <p:spPr>
          <a:xfrm>
            <a:off x="9348401" y="3391957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endParaRPr lang="en-CN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95CE8-09AB-9742-920F-074A96A0FF9E}"/>
              </a:ext>
            </a:extLst>
          </p:cNvPr>
          <p:cNvSpPr txBox="1"/>
          <p:nvPr/>
        </p:nvSpPr>
        <p:spPr>
          <a:xfrm>
            <a:off x="6313731" y="329352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b,B</a:t>
            </a:r>
            <a:r>
              <a:rPr lang="en-US" altLang="zh-CN" dirty="0"/>
              <a:t>]</a:t>
            </a:r>
            <a:endParaRPr lang="en-CN" dirty="0"/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61959FBE-E02A-EF47-AB8A-410FFAD148C4}"/>
              </a:ext>
            </a:extLst>
          </p:cNvPr>
          <p:cNvSpPr/>
          <p:nvPr/>
        </p:nvSpPr>
        <p:spPr>
          <a:xfrm>
            <a:off x="9158877" y="2894567"/>
            <a:ext cx="707391" cy="465349"/>
          </a:xfrm>
          <a:prstGeom prst="utur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28625-3A19-D34E-B330-9ECFFC424450}"/>
              </a:ext>
            </a:extLst>
          </p:cNvPr>
          <p:cNvSpPr txBox="1"/>
          <p:nvPr/>
        </p:nvSpPr>
        <p:spPr>
          <a:xfrm>
            <a:off x="9158877" y="250921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[0,1]</a:t>
            </a:r>
            <a:endParaRPr lang="en-C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275980-53A0-D04C-BFA3-8461575E36C4}"/>
              </a:ext>
            </a:extLst>
          </p:cNvPr>
          <p:cNvCxnSpPr/>
          <p:nvPr/>
        </p:nvCxnSpPr>
        <p:spPr>
          <a:xfrm>
            <a:off x="5643154" y="4208036"/>
            <a:ext cx="0" cy="8995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E8C96B-F406-4641-8247-49D24952856C}"/>
              </a:ext>
            </a:extLst>
          </p:cNvPr>
          <p:cNvSpPr txBox="1"/>
          <p:nvPr/>
        </p:nvSpPr>
        <p:spPr>
          <a:xfrm>
            <a:off x="5966973" y="394371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Oct</a:t>
            </a:r>
            <a:endParaRPr lang="en-C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20CBAC-A1D3-6D49-AB22-112921C1855A}"/>
              </a:ext>
            </a:extLst>
          </p:cNvPr>
          <p:cNvSpPr/>
          <p:nvPr/>
        </p:nvSpPr>
        <p:spPr>
          <a:xfrm>
            <a:off x="7173772" y="5136626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522E55-2ED9-C54A-9524-F44493C1B1BC}"/>
              </a:ext>
            </a:extLst>
          </p:cNvPr>
          <p:cNvSpPr/>
          <p:nvPr/>
        </p:nvSpPr>
        <p:spPr>
          <a:xfrm>
            <a:off x="7283862" y="5284830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D358A-89ED-EB4E-A3E2-A8357A3C552F}"/>
              </a:ext>
            </a:extLst>
          </p:cNvPr>
          <p:cNvSpPr txBox="1"/>
          <p:nvPr/>
        </p:nvSpPr>
        <p:spPr>
          <a:xfrm>
            <a:off x="7459442" y="5281460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6</a:t>
            </a:r>
            <a:endParaRPr lang="en-CN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976-A4EA-A145-AB89-E6E6EFABB7D0}"/>
              </a:ext>
            </a:extLst>
          </p:cNvPr>
          <p:cNvSpPr txBox="1"/>
          <p:nvPr/>
        </p:nvSpPr>
        <p:spPr>
          <a:xfrm>
            <a:off x="5679317" y="4475341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x,X</a:t>
            </a:r>
            <a:r>
              <a:rPr lang="en-US" altLang="zh-CN" dirty="0"/>
              <a:t>]</a:t>
            </a:r>
            <a:endParaRPr lang="en-CN" dirty="0"/>
          </a:p>
        </p:txBody>
      </p:sp>
      <p:sp>
        <p:nvSpPr>
          <p:cNvPr id="30" name="U-Turn Arrow 29">
            <a:extLst>
              <a:ext uri="{FF2B5EF4-FFF2-40B4-BE49-F238E27FC236}">
                <a16:creationId xmlns:a16="http://schemas.microsoft.com/office/drawing/2014/main" id="{160BA295-7FE7-B74D-9B06-288A2CBF4941}"/>
              </a:ext>
            </a:extLst>
          </p:cNvPr>
          <p:cNvSpPr/>
          <p:nvPr/>
        </p:nvSpPr>
        <p:spPr>
          <a:xfrm rot="5400000">
            <a:off x="7914001" y="5356274"/>
            <a:ext cx="707391" cy="465349"/>
          </a:xfrm>
          <a:prstGeom prst="utur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D149A-F1FC-904D-94C6-F725D70593E6}"/>
              </a:ext>
            </a:extLst>
          </p:cNvPr>
          <p:cNvSpPr txBox="1"/>
          <p:nvPr/>
        </p:nvSpPr>
        <p:spPr>
          <a:xfrm>
            <a:off x="8452366" y="5404282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[0-9a-fA-F]</a:t>
            </a:r>
            <a:endParaRPr lang="en-C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FE6356-91B1-F743-B216-EF15E3C1FBA6}"/>
              </a:ext>
            </a:extLst>
          </p:cNvPr>
          <p:cNvCxnSpPr>
            <a:stCxn id="5" idx="0"/>
          </p:cNvCxnSpPr>
          <p:nvPr/>
        </p:nvCxnSpPr>
        <p:spPr>
          <a:xfrm flipV="1">
            <a:off x="5623056" y="2259874"/>
            <a:ext cx="0" cy="10121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BFB7879-6F5F-5047-A560-9F027A998DD9}"/>
              </a:ext>
            </a:extLst>
          </p:cNvPr>
          <p:cNvSpPr/>
          <p:nvPr/>
        </p:nvSpPr>
        <p:spPr>
          <a:xfrm>
            <a:off x="5163204" y="1294825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C92568-8ABF-8D41-B231-B13CCE4BEC04}"/>
              </a:ext>
            </a:extLst>
          </p:cNvPr>
          <p:cNvSpPr/>
          <p:nvPr/>
        </p:nvSpPr>
        <p:spPr>
          <a:xfrm>
            <a:off x="5285243" y="1439756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3AA8EE-4B09-6449-A6DC-91DBCA265B53}"/>
              </a:ext>
            </a:extLst>
          </p:cNvPr>
          <p:cNvSpPr txBox="1"/>
          <p:nvPr/>
        </p:nvSpPr>
        <p:spPr>
          <a:xfrm>
            <a:off x="5415525" y="1419691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</a:t>
            </a:r>
            <a:endParaRPr lang="en-CN" sz="3600" dirty="0"/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8F935A1C-3B2E-D746-BD90-DE09168B831E}"/>
              </a:ext>
            </a:extLst>
          </p:cNvPr>
          <p:cNvSpPr/>
          <p:nvPr/>
        </p:nvSpPr>
        <p:spPr>
          <a:xfrm rot="5400000">
            <a:off x="5834951" y="1472538"/>
            <a:ext cx="707391" cy="465349"/>
          </a:xfrm>
          <a:prstGeom prst="utur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67DD7-DB2F-9241-80D5-9E8C71FBE6EB}"/>
              </a:ext>
            </a:extLst>
          </p:cNvPr>
          <p:cNvSpPr txBox="1"/>
          <p:nvPr/>
        </p:nvSpPr>
        <p:spPr>
          <a:xfrm>
            <a:off x="6421321" y="145629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[0-7]</a:t>
            </a:r>
            <a:endParaRPr lang="en-C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CD9ED0-B9AC-3E49-AAB6-3ED54CA63584}"/>
              </a:ext>
            </a:extLst>
          </p:cNvPr>
          <p:cNvSpPr/>
          <p:nvPr/>
        </p:nvSpPr>
        <p:spPr>
          <a:xfrm>
            <a:off x="5230159" y="5136207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F66822-7944-A94F-ABE6-7051CBB83461}"/>
              </a:ext>
            </a:extLst>
          </p:cNvPr>
          <p:cNvCxnSpPr>
            <a:cxnSpLocks/>
          </p:cNvCxnSpPr>
          <p:nvPr/>
        </p:nvCxnSpPr>
        <p:spPr>
          <a:xfrm>
            <a:off x="6158069" y="5626098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4C4F2E-6043-AC47-97B7-D8395EA2D27F}"/>
              </a:ext>
            </a:extLst>
          </p:cNvPr>
          <p:cNvSpPr txBox="1"/>
          <p:nvPr/>
        </p:nvSpPr>
        <p:spPr>
          <a:xfrm>
            <a:off x="5480920" y="5235253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5</a:t>
            </a:r>
            <a:endParaRPr lang="en-CN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3E5B3D-61BB-0A4B-96D0-A3BA15DFF36A}"/>
              </a:ext>
            </a:extLst>
          </p:cNvPr>
          <p:cNvSpPr txBox="1"/>
          <p:nvPr/>
        </p:nvSpPr>
        <p:spPr>
          <a:xfrm>
            <a:off x="6099204" y="5137151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[0-9a-fA-F]</a:t>
            </a:r>
            <a:endParaRPr lang="en-C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02C56D-F295-A742-8ABD-0D668388CA90}"/>
              </a:ext>
            </a:extLst>
          </p:cNvPr>
          <p:cNvSpPr/>
          <p:nvPr/>
        </p:nvSpPr>
        <p:spPr>
          <a:xfrm>
            <a:off x="7123055" y="3195013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ABE681-C9A2-C246-B161-CF40335A6314}"/>
              </a:ext>
            </a:extLst>
          </p:cNvPr>
          <p:cNvCxnSpPr>
            <a:cxnSpLocks/>
          </p:cNvCxnSpPr>
          <p:nvPr/>
        </p:nvCxnSpPr>
        <p:spPr>
          <a:xfrm>
            <a:off x="8059055" y="3680568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C2BBC9-9BA8-1644-9A65-1E6440DF0BBC}"/>
              </a:ext>
            </a:extLst>
          </p:cNvPr>
          <p:cNvSpPr txBox="1"/>
          <p:nvPr/>
        </p:nvSpPr>
        <p:spPr>
          <a:xfrm>
            <a:off x="7408284" y="3323694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endParaRPr lang="en-CN" sz="3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16C4F7-1C26-C445-8FDD-CA8AF78C64D8}"/>
              </a:ext>
            </a:extLst>
          </p:cNvPr>
          <p:cNvSpPr txBox="1"/>
          <p:nvPr/>
        </p:nvSpPr>
        <p:spPr>
          <a:xfrm>
            <a:off x="8201250" y="326192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[0,1]</a:t>
            </a:r>
            <a:endParaRPr lang="en-C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EF6659-163A-7F4B-93AA-1258AE011146}"/>
              </a:ext>
            </a:extLst>
          </p:cNvPr>
          <p:cNvSpPr txBox="1"/>
          <p:nvPr/>
        </p:nvSpPr>
        <p:spPr>
          <a:xfrm>
            <a:off x="5415525" y="90374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46C3A9-7F34-424E-A9F7-4C489A34C649}"/>
              </a:ext>
            </a:extLst>
          </p:cNvPr>
          <p:cNvSpPr txBox="1"/>
          <p:nvPr/>
        </p:nvSpPr>
        <p:spPr>
          <a:xfrm>
            <a:off x="7408284" y="6216788"/>
            <a:ext cx="5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515103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C359-7BB6-6346-8D79-AA01C421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/>
              <a:t>Hex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/>
              <a:t>Oct: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Hex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006D8-A871-1D4B-BD03-930D7F51B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48" y="1335927"/>
            <a:ext cx="6362700" cy="345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90958-8FF9-444B-9C3A-ABD8CF52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98" y="2376907"/>
            <a:ext cx="4965700" cy="172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E3C1E-D87C-7E41-800C-0D03897E9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8" y="4790327"/>
            <a:ext cx="929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2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6B8F5-C31A-9545-8B31-50F6A0E6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dirty="0"/>
              <a:t>Bin</a:t>
            </a:r>
            <a:r>
              <a:rPr lang="zh-CN" altLang="en-US" sz="5400" dirty="0"/>
              <a:t> </a:t>
            </a:r>
            <a:r>
              <a:rPr lang="en-US" altLang="zh-CN" sz="5400" dirty="0"/>
              <a:t>&amp;&amp;</a:t>
            </a:r>
            <a:r>
              <a:rPr lang="zh-CN" altLang="en-US" sz="5400" dirty="0"/>
              <a:t> </a:t>
            </a:r>
            <a:r>
              <a:rPr lang="en-US" altLang="zh-CN" sz="5400" dirty="0"/>
              <a:t>Hex</a:t>
            </a:r>
            <a:r>
              <a:rPr lang="zh-CN" altLang="en-US" sz="5400" dirty="0"/>
              <a:t> </a:t>
            </a:r>
            <a:r>
              <a:rPr lang="en-US" altLang="zh-CN" sz="5400" dirty="0"/>
              <a:t>&amp;&amp;</a:t>
            </a:r>
            <a:r>
              <a:rPr lang="zh-CN" altLang="en-US" sz="5400" dirty="0"/>
              <a:t> </a:t>
            </a:r>
            <a:r>
              <a:rPr lang="en-US" altLang="zh-CN" sz="5400" dirty="0"/>
              <a:t>Oct:</a:t>
            </a:r>
            <a:r>
              <a:rPr lang="zh-CN" altLang="en-US" sz="5400" dirty="0"/>
              <a:t> </a:t>
            </a:r>
            <a:r>
              <a:rPr lang="en-US" altLang="zh-CN" sz="5400" dirty="0"/>
              <a:t>Test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112139F-84B1-B345-80D2-9821B3A5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234" y="2426818"/>
            <a:ext cx="441727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5A218C-0F2F-F24F-BBFA-EC5744FBA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453" y="2426818"/>
            <a:ext cx="451531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73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C328-F052-0843-9203-551C3240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Literal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06F1-E19C-DD48-97FE-C3C275C1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  <a:p>
            <a:endParaRPr lang="en-C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26F639-3FD4-2E47-8475-66A6E96EC13F}"/>
              </a:ext>
            </a:extLst>
          </p:cNvPr>
          <p:cNvSpPr/>
          <p:nvPr/>
        </p:nvSpPr>
        <p:spPr>
          <a:xfrm>
            <a:off x="3213045" y="3272036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5051AB-97B9-C04F-8965-8F596B28B127}"/>
              </a:ext>
            </a:extLst>
          </p:cNvPr>
          <p:cNvCxnSpPr>
            <a:cxnSpLocks/>
          </p:cNvCxnSpPr>
          <p:nvPr/>
        </p:nvCxnSpPr>
        <p:spPr>
          <a:xfrm>
            <a:off x="4149045" y="3725551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412D19-AB01-B048-ABEC-CF5AA36B36B3}"/>
              </a:ext>
            </a:extLst>
          </p:cNvPr>
          <p:cNvCxnSpPr>
            <a:cxnSpLocks/>
          </p:cNvCxnSpPr>
          <p:nvPr/>
        </p:nvCxnSpPr>
        <p:spPr>
          <a:xfrm>
            <a:off x="2197342" y="3715125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B52D8F-BBF5-0F47-86D2-D2F024E8FDEB}"/>
              </a:ext>
            </a:extLst>
          </p:cNvPr>
          <p:cNvSpPr txBox="1"/>
          <p:nvPr/>
        </p:nvSpPr>
        <p:spPr>
          <a:xfrm>
            <a:off x="2398346" y="327832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CB398-0CBB-B247-9E7F-365C11D8FC88}"/>
              </a:ext>
            </a:extLst>
          </p:cNvPr>
          <p:cNvSpPr txBox="1"/>
          <p:nvPr/>
        </p:nvSpPr>
        <p:spPr>
          <a:xfrm>
            <a:off x="3483808" y="3391959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0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8E7E1-6FDB-2E4E-9DB3-FE82A14E9780}"/>
              </a:ext>
            </a:extLst>
          </p:cNvPr>
          <p:cNvSpPr txBox="1"/>
          <p:nvPr/>
        </p:nvSpPr>
        <p:spPr>
          <a:xfrm>
            <a:off x="4336900" y="327832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‘</a:t>
            </a:r>
            <a:endParaRPr lang="en-C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BEFF531-147C-C542-8D41-A5BA840D9371}"/>
              </a:ext>
            </a:extLst>
          </p:cNvPr>
          <p:cNvSpPr/>
          <p:nvPr/>
        </p:nvSpPr>
        <p:spPr>
          <a:xfrm>
            <a:off x="5174250" y="3247124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7E1111-0E51-B143-9317-12052F24D669}"/>
              </a:ext>
            </a:extLst>
          </p:cNvPr>
          <p:cNvSpPr txBox="1"/>
          <p:nvPr/>
        </p:nvSpPr>
        <p:spPr>
          <a:xfrm>
            <a:off x="5425658" y="3328572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endParaRPr lang="en-CN" sz="3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3F1C4B-5355-DB4D-AA10-4E7843E3C4A4}"/>
              </a:ext>
            </a:extLst>
          </p:cNvPr>
          <p:cNvCxnSpPr>
            <a:cxnSpLocks/>
          </p:cNvCxnSpPr>
          <p:nvPr/>
        </p:nvCxnSpPr>
        <p:spPr>
          <a:xfrm>
            <a:off x="6149564" y="3713406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21E751-EA3B-334C-B5D0-82A29A1C00D2}"/>
              </a:ext>
            </a:extLst>
          </p:cNvPr>
          <p:cNvCxnSpPr>
            <a:cxnSpLocks/>
          </p:cNvCxnSpPr>
          <p:nvPr/>
        </p:nvCxnSpPr>
        <p:spPr>
          <a:xfrm flipH="1" flipV="1">
            <a:off x="5628000" y="2246811"/>
            <a:ext cx="5245" cy="10003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7DA3CA0-0A94-4543-8119-C189AEDC5699}"/>
              </a:ext>
            </a:extLst>
          </p:cNvPr>
          <p:cNvSpPr/>
          <p:nvPr/>
        </p:nvSpPr>
        <p:spPr>
          <a:xfrm>
            <a:off x="5176715" y="5305027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730BEC-2752-C74F-AFD8-70A03EFD3380}"/>
              </a:ext>
            </a:extLst>
          </p:cNvPr>
          <p:cNvSpPr/>
          <p:nvPr/>
        </p:nvSpPr>
        <p:spPr>
          <a:xfrm>
            <a:off x="5286805" y="5449861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C00C8D-513E-BC49-AB49-4117B82037DD}"/>
              </a:ext>
            </a:extLst>
          </p:cNvPr>
          <p:cNvSpPr txBox="1"/>
          <p:nvPr/>
        </p:nvSpPr>
        <p:spPr>
          <a:xfrm>
            <a:off x="5455453" y="5392077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endParaRPr lang="en-CN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D96EB2-3DC1-2243-9345-593661F9DF24}"/>
              </a:ext>
            </a:extLst>
          </p:cNvPr>
          <p:cNvSpPr txBox="1"/>
          <p:nvPr/>
        </p:nvSpPr>
        <p:spPr>
          <a:xfrm>
            <a:off x="5690332" y="45718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‘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30FD62-E2DE-3243-9EF3-E3C77272DB6E}"/>
              </a:ext>
            </a:extLst>
          </p:cNvPr>
          <p:cNvCxnSpPr>
            <a:cxnSpLocks/>
          </p:cNvCxnSpPr>
          <p:nvPr/>
        </p:nvCxnSpPr>
        <p:spPr>
          <a:xfrm>
            <a:off x="5644715" y="4208036"/>
            <a:ext cx="0" cy="10810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780287-0BB6-E54D-B961-6827E867DD22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3976966" y="4101172"/>
            <a:ext cx="1385584" cy="13107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4266A47-56B8-3D4E-B8AC-A27E19C730FA}"/>
              </a:ext>
            </a:extLst>
          </p:cNvPr>
          <p:cNvSpPr/>
          <p:nvPr/>
        </p:nvSpPr>
        <p:spPr>
          <a:xfrm>
            <a:off x="3178040" y="5274817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5D6B0D0-065E-5146-AA6B-6D9E0837F193}"/>
              </a:ext>
            </a:extLst>
          </p:cNvPr>
          <p:cNvSpPr/>
          <p:nvPr/>
        </p:nvSpPr>
        <p:spPr>
          <a:xfrm>
            <a:off x="3282685" y="5419651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603C9A-730F-E84A-B3EB-DA39F05D30D8}"/>
              </a:ext>
            </a:extLst>
          </p:cNvPr>
          <p:cNvSpPr/>
          <p:nvPr/>
        </p:nvSpPr>
        <p:spPr>
          <a:xfrm>
            <a:off x="7165267" y="3257551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BFDC89-4075-A14A-96C2-F4D571524D84}"/>
              </a:ext>
            </a:extLst>
          </p:cNvPr>
          <p:cNvSpPr txBox="1"/>
          <p:nvPr/>
        </p:nvSpPr>
        <p:spPr>
          <a:xfrm>
            <a:off x="3433638" y="5394212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endParaRPr lang="en-CN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A76E8A-1AF4-E044-9882-E314B3ED7540}"/>
              </a:ext>
            </a:extLst>
          </p:cNvPr>
          <p:cNvSpPr txBox="1"/>
          <p:nvPr/>
        </p:nvSpPr>
        <p:spPr>
          <a:xfrm>
            <a:off x="4336900" y="437002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\n</a:t>
            </a:r>
            <a:endParaRPr lang="en-C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E6E266-2D71-8242-A9D4-7FB75B92D1ED}"/>
              </a:ext>
            </a:extLst>
          </p:cNvPr>
          <p:cNvSpPr txBox="1"/>
          <p:nvPr/>
        </p:nvSpPr>
        <p:spPr>
          <a:xfrm>
            <a:off x="2517331" y="5700907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</a:t>
            </a:r>
            <a:endParaRPr lang="en-CN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9C0305-FE10-7F4E-A4E9-9E94CF19B239}"/>
              </a:ext>
            </a:extLst>
          </p:cNvPr>
          <p:cNvSpPr/>
          <p:nvPr/>
        </p:nvSpPr>
        <p:spPr>
          <a:xfrm>
            <a:off x="5159522" y="1351787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4C3C59-7CEE-E84F-A1D5-102A2CFA1C24}"/>
              </a:ext>
            </a:extLst>
          </p:cNvPr>
          <p:cNvSpPr txBox="1"/>
          <p:nvPr/>
        </p:nvSpPr>
        <p:spPr>
          <a:xfrm>
            <a:off x="5743196" y="266957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\</a:t>
            </a:r>
            <a:endParaRPr lang="en-C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AFB6A0-A207-874E-B7E8-2DD0768A3C5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095522" y="1819787"/>
            <a:ext cx="1537745" cy="1437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5E63FF0-2FF3-124E-9C53-F27290E0C926}"/>
              </a:ext>
            </a:extLst>
          </p:cNvPr>
          <p:cNvSpPr txBox="1"/>
          <p:nvPr/>
        </p:nvSpPr>
        <p:spPr>
          <a:xfrm>
            <a:off x="6624004" y="2062145"/>
            <a:ext cx="11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t,b</a:t>
            </a:r>
            <a:r>
              <a:rPr lang="en-US" altLang="zh-CN" dirty="0"/>
              <a:t>,\,’,”,n]</a:t>
            </a:r>
            <a:endParaRPr lang="en-C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79B2CE-7F09-CF4D-AE46-7EE63C3C6AAA}"/>
              </a:ext>
            </a:extLst>
          </p:cNvPr>
          <p:cNvCxnSpPr>
            <a:cxnSpLocks/>
            <a:stCxn id="40" idx="4"/>
            <a:endCxn id="29" idx="6"/>
          </p:cNvCxnSpPr>
          <p:nvPr/>
        </p:nvCxnSpPr>
        <p:spPr>
          <a:xfrm flipH="1">
            <a:off x="6112715" y="4193551"/>
            <a:ext cx="1520552" cy="15794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6717C7D-F450-B849-9771-D1B4ACBD2153}"/>
              </a:ext>
            </a:extLst>
          </p:cNvPr>
          <p:cNvSpPr txBox="1"/>
          <p:nvPr/>
        </p:nvSpPr>
        <p:spPr>
          <a:xfrm>
            <a:off x="7053993" y="505031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‘</a:t>
            </a:r>
            <a:endParaRPr lang="en-C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927C22-1A2A-2049-A47F-F026BD86763D}"/>
              </a:ext>
            </a:extLst>
          </p:cNvPr>
          <p:cNvSpPr txBox="1"/>
          <p:nvPr/>
        </p:nvSpPr>
        <p:spPr>
          <a:xfrm>
            <a:off x="6311341" y="32791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other</a:t>
            </a:r>
            <a:endParaRPr lang="en-C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8848CB-E812-1D4A-A6C5-4C13EA0E599C}"/>
              </a:ext>
            </a:extLst>
          </p:cNvPr>
          <p:cNvSpPr txBox="1"/>
          <p:nvPr/>
        </p:nvSpPr>
        <p:spPr>
          <a:xfrm>
            <a:off x="5427875" y="1496369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</a:t>
            </a:r>
            <a:endParaRPr lang="en-CN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FA30AE-86F3-A343-A90D-58F63B92680E}"/>
              </a:ext>
            </a:extLst>
          </p:cNvPr>
          <p:cNvSpPr txBox="1"/>
          <p:nvPr/>
        </p:nvSpPr>
        <p:spPr>
          <a:xfrm>
            <a:off x="7412052" y="3376024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5</a:t>
            </a:r>
            <a:endParaRPr lang="en-CN" sz="3600" dirty="0"/>
          </a:p>
        </p:txBody>
      </p:sp>
    </p:spTree>
    <p:extLst>
      <p:ext uri="{BB962C8B-B14F-4D97-AF65-F5344CB8AC3E}">
        <p14:creationId xmlns:p14="http://schemas.microsoft.com/office/powerpoint/2010/main" val="1632728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6E07-F77F-264C-AE2A-44B8A6DF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Literal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7E90-15A7-3943-BB2C-ACB4DE0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FC22C-695C-A342-969F-C609BC43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1" y="1804784"/>
            <a:ext cx="5549900" cy="248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13122-0C12-1E48-B84C-B6F9D63D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1" y="4314825"/>
            <a:ext cx="3556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3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FFD3-00C7-AB4E-B5F2-39ADB40D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Literal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FBAF0-D4CA-5A4A-9F23-BEE21AC5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5784"/>
            <a:ext cx="11239500" cy="21336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70EBD-9684-D949-BE0B-2C63D6A81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13483"/>
            <a:ext cx="10515600" cy="20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66247-35A6-A24D-A150-9E8293F6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dirty="0">
                <a:solidFill>
                  <a:srgbClr val="FFFFFF"/>
                </a:solidFill>
              </a:rPr>
              <a:t>Char </a:t>
            </a:r>
            <a:r>
              <a:rPr lang="en-US" altLang="zh-CN" sz="5400" dirty="0" err="1">
                <a:solidFill>
                  <a:srgbClr val="FFFFFF"/>
                </a:solidFill>
              </a:rPr>
              <a:t>Literal:Test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1FB51B-9F1A-FA48-8D5D-59E91804B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581" y="2426818"/>
            <a:ext cx="4343888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5F25F0-3A8F-7E48-A11A-80BCC5A14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59434"/>
            <a:ext cx="5455917" cy="23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2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00E1B-284E-6A4C-9A60-71244739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CN" sz="4000"/>
              <a:t>Project</a:t>
            </a:r>
            <a:r>
              <a:rPr lang="zh-CN" altLang="en-US" sz="4000"/>
              <a:t> </a:t>
            </a:r>
            <a:r>
              <a:rPr lang="en-US" altLang="zh-CN" sz="4000"/>
              <a:t>Structure</a:t>
            </a:r>
            <a:endParaRPr lang="en-CN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F023-BA31-B540-8F9C-2A34F6F3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├── </a:t>
            </a:r>
            <a:r>
              <a:rPr lang="en-US" sz="2000" dirty="0" err="1"/>
              <a:t>CMakeLists.txt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├── LICENSE</a:t>
            </a:r>
          </a:p>
          <a:p>
            <a:pPr marL="0" indent="0">
              <a:buNone/>
            </a:pPr>
            <a:r>
              <a:rPr lang="en-US" sz="2000" dirty="0"/>
              <a:t>├── </a:t>
            </a:r>
            <a:r>
              <a:rPr lang="en-US" sz="2000" dirty="0" err="1"/>
              <a:t>README.md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├── include</a:t>
            </a:r>
          </a:p>
          <a:p>
            <a:pPr marL="0" indent="0">
              <a:buNone/>
            </a:pPr>
            <a:r>
              <a:rPr lang="en-US" sz="2000" dirty="0"/>
              <a:t>│   ├── </a:t>
            </a:r>
            <a:r>
              <a:rPr lang="en-US" sz="2000" dirty="0" err="1"/>
              <a:t>lexier.hpp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│   ├── </a:t>
            </a:r>
            <a:r>
              <a:rPr lang="en-US" sz="2000" dirty="0" err="1"/>
              <a:t>token.hpp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│   └── </a:t>
            </a:r>
            <a:r>
              <a:rPr lang="en-US" sz="2000" dirty="0" err="1"/>
              <a:t>tokenType.hpp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├── </a:t>
            </a:r>
            <a:r>
              <a:rPr lang="en-US" sz="2000" dirty="0" err="1"/>
              <a:t>src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│   ├── </a:t>
            </a:r>
            <a:r>
              <a:rPr lang="en-US" sz="2000" dirty="0" err="1"/>
              <a:t>CMakeLists.txt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│   ├── </a:t>
            </a:r>
            <a:r>
              <a:rPr lang="en-US" sz="2000" dirty="0" err="1"/>
              <a:t>lexier.cpp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│   ├── </a:t>
            </a:r>
            <a:r>
              <a:rPr lang="en-US" sz="2000" dirty="0" err="1"/>
              <a:t>main.cpp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│   └── </a:t>
            </a:r>
            <a:r>
              <a:rPr lang="en-US" sz="2000" dirty="0" err="1"/>
              <a:t>token.cpp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└── test</a:t>
            </a:r>
          </a:p>
          <a:p>
            <a:pPr marL="0" indent="0">
              <a:buNone/>
            </a:pPr>
            <a:r>
              <a:rPr lang="en-US" sz="2000" dirty="0"/>
              <a:t>    ├── </a:t>
            </a:r>
            <a:r>
              <a:rPr lang="en-US" sz="2000" dirty="0" err="1"/>
              <a:t>CMakeLists.txt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├── </a:t>
            </a:r>
            <a:r>
              <a:rPr lang="en-US" sz="2000" dirty="0" err="1"/>
              <a:t>test_data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└── </a:t>
            </a:r>
            <a:r>
              <a:rPr lang="en-US" sz="2000" dirty="0" err="1"/>
              <a:t>test_lexier.cpp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176741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B78C-6A95-894F-B854-427CA52F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Literal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9875-73EA-EB43-B819-E2191E6B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  <a:p>
            <a:pPr marL="0" indent="0">
              <a:buNone/>
            </a:pPr>
            <a:endParaRPr lang="en-C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A45B96-A711-734B-AEF5-57CE4000938B}"/>
              </a:ext>
            </a:extLst>
          </p:cNvPr>
          <p:cNvSpPr/>
          <p:nvPr/>
        </p:nvSpPr>
        <p:spPr>
          <a:xfrm>
            <a:off x="3213045" y="3272036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475656-88AF-994E-9EC3-D6535816073F}"/>
              </a:ext>
            </a:extLst>
          </p:cNvPr>
          <p:cNvSpPr/>
          <p:nvPr/>
        </p:nvSpPr>
        <p:spPr>
          <a:xfrm>
            <a:off x="5155056" y="3272036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5A78F0-E146-C84E-8614-08408DEB2270}"/>
              </a:ext>
            </a:extLst>
          </p:cNvPr>
          <p:cNvCxnSpPr>
            <a:cxnSpLocks/>
          </p:cNvCxnSpPr>
          <p:nvPr/>
        </p:nvCxnSpPr>
        <p:spPr>
          <a:xfrm>
            <a:off x="4149045" y="3725551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35E311-D5B6-1045-A7CE-0086AD2B011F}"/>
              </a:ext>
            </a:extLst>
          </p:cNvPr>
          <p:cNvCxnSpPr>
            <a:cxnSpLocks/>
          </p:cNvCxnSpPr>
          <p:nvPr/>
        </p:nvCxnSpPr>
        <p:spPr>
          <a:xfrm>
            <a:off x="6099204" y="3715125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C7661D-5607-C345-90B4-C9024173BE62}"/>
              </a:ext>
            </a:extLst>
          </p:cNvPr>
          <p:cNvCxnSpPr>
            <a:cxnSpLocks/>
          </p:cNvCxnSpPr>
          <p:nvPr/>
        </p:nvCxnSpPr>
        <p:spPr>
          <a:xfrm>
            <a:off x="2197342" y="3715125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DEAB88-EA6C-B745-B5A4-45A76EF4DFCC}"/>
              </a:ext>
            </a:extLst>
          </p:cNvPr>
          <p:cNvSpPr txBox="1"/>
          <p:nvPr/>
        </p:nvSpPr>
        <p:spPr>
          <a:xfrm>
            <a:off x="2398346" y="327832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D40C0-7240-8648-8F1D-CBF3791AC119}"/>
              </a:ext>
            </a:extLst>
          </p:cNvPr>
          <p:cNvSpPr txBox="1"/>
          <p:nvPr/>
        </p:nvSpPr>
        <p:spPr>
          <a:xfrm>
            <a:off x="3483808" y="3391959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0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94547-5AC5-7A4F-9B78-D3469AAF4B84}"/>
              </a:ext>
            </a:extLst>
          </p:cNvPr>
          <p:cNvSpPr txBox="1"/>
          <p:nvPr/>
        </p:nvSpPr>
        <p:spPr>
          <a:xfrm>
            <a:off x="4336900" y="327832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“</a:t>
            </a:r>
            <a:endParaRPr lang="en-C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FE5872-83B5-D844-A1FA-8744A141EB8B}"/>
              </a:ext>
            </a:extLst>
          </p:cNvPr>
          <p:cNvSpPr/>
          <p:nvPr/>
        </p:nvSpPr>
        <p:spPr>
          <a:xfrm>
            <a:off x="7113243" y="3247124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594733-DD9D-E24D-84B4-3B38082374B3}"/>
              </a:ext>
            </a:extLst>
          </p:cNvPr>
          <p:cNvSpPr/>
          <p:nvPr/>
        </p:nvSpPr>
        <p:spPr>
          <a:xfrm>
            <a:off x="7231845" y="3391958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B0B73-9215-0A43-9FF4-92B2B8042B13}"/>
              </a:ext>
            </a:extLst>
          </p:cNvPr>
          <p:cNvSpPr txBox="1"/>
          <p:nvPr/>
        </p:nvSpPr>
        <p:spPr>
          <a:xfrm>
            <a:off x="8128946" y="34959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B5D5E-A59C-ED4A-9D16-A81592D7BC09}"/>
              </a:ext>
            </a:extLst>
          </p:cNvPr>
          <p:cNvSpPr txBox="1"/>
          <p:nvPr/>
        </p:nvSpPr>
        <p:spPr>
          <a:xfrm>
            <a:off x="5421118" y="3359916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96B0F4-EF9B-3547-8131-7C2A6F34F6F5}"/>
              </a:ext>
            </a:extLst>
          </p:cNvPr>
          <p:cNvSpPr txBox="1"/>
          <p:nvPr/>
        </p:nvSpPr>
        <p:spPr>
          <a:xfrm>
            <a:off x="7375909" y="3391957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endParaRPr lang="en-CN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32421-89CB-0F4A-8B62-CF9BA5E38CB7}"/>
              </a:ext>
            </a:extLst>
          </p:cNvPr>
          <p:cNvSpPr txBox="1"/>
          <p:nvPr/>
        </p:nvSpPr>
        <p:spPr>
          <a:xfrm>
            <a:off x="6313731" y="329352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other</a:t>
            </a:r>
            <a:endParaRPr lang="en-CN" dirty="0"/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25F546A2-4E78-E342-8E51-27E8B490075C}"/>
              </a:ext>
            </a:extLst>
          </p:cNvPr>
          <p:cNvSpPr/>
          <p:nvPr/>
        </p:nvSpPr>
        <p:spPr>
          <a:xfrm rot="10800000">
            <a:off x="7258577" y="4064552"/>
            <a:ext cx="707391" cy="46534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26907"/>
              <a:gd name="adj5" fmla="val 7500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001A91-7D70-FF4C-9B16-6B9962D7C267}"/>
              </a:ext>
            </a:extLst>
          </p:cNvPr>
          <p:cNvCxnSpPr>
            <a:cxnSpLocks/>
          </p:cNvCxnSpPr>
          <p:nvPr/>
        </p:nvCxnSpPr>
        <p:spPr>
          <a:xfrm>
            <a:off x="5623056" y="4208036"/>
            <a:ext cx="0" cy="9387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29F2F0-4688-3F41-915E-AB63438B3B3A}"/>
              </a:ext>
            </a:extLst>
          </p:cNvPr>
          <p:cNvCxnSpPr>
            <a:cxnSpLocks/>
          </p:cNvCxnSpPr>
          <p:nvPr/>
        </p:nvCxnSpPr>
        <p:spPr>
          <a:xfrm flipV="1">
            <a:off x="5583350" y="2333306"/>
            <a:ext cx="0" cy="9457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EF9FB7-5B37-3C40-BB4E-C215C4058D46}"/>
              </a:ext>
            </a:extLst>
          </p:cNvPr>
          <p:cNvSpPr txBox="1"/>
          <p:nvPr/>
        </p:nvSpPr>
        <p:spPr>
          <a:xfrm>
            <a:off x="5616512" y="273406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“</a:t>
            </a:r>
            <a:endParaRPr lang="en-C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96A001-741D-784B-8150-7BD0C620D0B5}"/>
              </a:ext>
            </a:extLst>
          </p:cNvPr>
          <p:cNvSpPr/>
          <p:nvPr/>
        </p:nvSpPr>
        <p:spPr>
          <a:xfrm>
            <a:off x="5099020" y="1394576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3EAB0-7DEE-1047-B250-7109345EC410}"/>
              </a:ext>
            </a:extLst>
          </p:cNvPr>
          <p:cNvSpPr/>
          <p:nvPr/>
        </p:nvSpPr>
        <p:spPr>
          <a:xfrm>
            <a:off x="5164748" y="5165214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661E85-0FEC-AB43-90CA-85224323C09E}"/>
              </a:ext>
            </a:extLst>
          </p:cNvPr>
          <p:cNvSpPr txBox="1"/>
          <p:nvPr/>
        </p:nvSpPr>
        <p:spPr>
          <a:xfrm>
            <a:off x="5764654" y="457054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\n</a:t>
            </a:r>
            <a:endParaRPr lang="en-C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D6EE3B-C285-E84F-A83D-0652F57DDB4A}"/>
              </a:ext>
            </a:extLst>
          </p:cNvPr>
          <p:cNvSpPr/>
          <p:nvPr/>
        </p:nvSpPr>
        <p:spPr>
          <a:xfrm>
            <a:off x="5274838" y="5291787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E6A797-F866-814D-BE43-85D5CCA1C281}"/>
              </a:ext>
            </a:extLst>
          </p:cNvPr>
          <p:cNvSpPr txBox="1"/>
          <p:nvPr/>
        </p:nvSpPr>
        <p:spPr>
          <a:xfrm>
            <a:off x="5434616" y="618882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</a:t>
            </a:r>
            <a:endParaRPr lang="en-C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019187-8A95-6A45-A6FB-3F1D1EDA2BFB}"/>
              </a:ext>
            </a:extLst>
          </p:cNvPr>
          <p:cNvSpPr/>
          <p:nvPr/>
        </p:nvSpPr>
        <p:spPr>
          <a:xfrm>
            <a:off x="5209110" y="1531602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1AC7B7-8961-364C-B001-D3DE80B7C999}"/>
              </a:ext>
            </a:extLst>
          </p:cNvPr>
          <p:cNvCxnSpPr>
            <a:cxnSpLocks/>
            <a:stCxn id="14" idx="0"/>
            <a:endCxn id="3" idx="0"/>
          </p:cNvCxnSpPr>
          <p:nvPr/>
        </p:nvCxnSpPr>
        <p:spPr>
          <a:xfrm flipH="1" flipV="1">
            <a:off x="6096000" y="1825625"/>
            <a:ext cx="1485243" cy="142149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4C71BB9-FD57-6543-B2F8-4945F37ED49C}"/>
              </a:ext>
            </a:extLst>
          </p:cNvPr>
          <p:cNvSpPr txBox="1"/>
          <p:nvPr/>
        </p:nvSpPr>
        <p:spPr>
          <a:xfrm>
            <a:off x="6838621" y="23343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“</a:t>
            </a:r>
            <a:endParaRPr lang="en-C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92AD53-7175-C24D-87D3-B0A4D4173DD4}"/>
              </a:ext>
            </a:extLst>
          </p:cNvPr>
          <p:cNvSpPr txBox="1"/>
          <p:nvPr/>
        </p:nvSpPr>
        <p:spPr>
          <a:xfrm>
            <a:off x="5362637" y="1528872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endParaRPr lang="en-CN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DB9D49-5774-5C46-9E6C-51D2A0A1203E}"/>
              </a:ext>
            </a:extLst>
          </p:cNvPr>
          <p:cNvSpPr txBox="1"/>
          <p:nvPr/>
        </p:nvSpPr>
        <p:spPr>
          <a:xfrm>
            <a:off x="5430775" y="5273339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</a:t>
            </a:r>
            <a:endParaRPr lang="en-CN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C16852-F5C4-A541-B368-A673787EE602}"/>
              </a:ext>
            </a:extLst>
          </p:cNvPr>
          <p:cNvSpPr txBox="1"/>
          <p:nvPr/>
        </p:nvSpPr>
        <p:spPr>
          <a:xfrm>
            <a:off x="7239337" y="462604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other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66679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3AC1-5CC5-1D4E-8C59-F5B83937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Literal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A2704-C9EF-4442-915C-055224D83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50" y="3017044"/>
            <a:ext cx="58801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27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0A271-3439-B94F-9F3A-3B7E372F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987" y="425822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altLang="zh-CN" sz="3000" dirty="0">
                <a:solidFill>
                  <a:schemeClr val="bg1"/>
                </a:solidFill>
              </a:rPr>
              <a:t>String</a:t>
            </a:r>
            <a:r>
              <a:rPr lang="zh-CN" altLang="en-US" sz="3000" dirty="0">
                <a:solidFill>
                  <a:schemeClr val="bg1"/>
                </a:solidFill>
              </a:rPr>
              <a:t> </a:t>
            </a:r>
            <a:r>
              <a:rPr lang="en-US" altLang="zh-CN" sz="3000" dirty="0">
                <a:solidFill>
                  <a:schemeClr val="bg1"/>
                </a:solidFill>
              </a:rPr>
              <a:t>Literal:</a:t>
            </a:r>
            <a:r>
              <a:rPr lang="zh-CN" altLang="en-US" sz="3000" dirty="0">
                <a:solidFill>
                  <a:schemeClr val="bg1"/>
                </a:solidFill>
              </a:rPr>
              <a:t> </a:t>
            </a:r>
            <a:r>
              <a:rPr lang="en-US" altLang="zh-CN" sz="3000" dirty="0">
                <a:solidFill>
                  <a:schemeClr val="bg1"/>
                </a:solidFill>
              </a:rPr>
              <a:t>Test</a:t>
            </a:r>
            <a:endParaRPr lang="en-CN" sz="30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3D6A2E1-75DA-DD42-980A-A767DAB0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3067849"/>
            <a:ext cx="5559480" cy="2661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E0A33A-9DFD-1448-ACF6-102BC582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599757"/>
            <a:ext cx="5546955" cy="360552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0EEF95-1ACD-624B-BECE-EED0469C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9279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263-F460-E849-ADC7-50051C89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Overview(List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elements)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167B-8FD2-1645-8127-EF7E8990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Token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Description:</a:t>
            </a:r>
            <a:r>
              <a:rPr lang="zh-CN" altLang="en-US" dirty="0"/>
              <a:t> </a:t>
            </a:r>
            <a:r>
              <a:rPr lang="en-US" altLang="zh-CN" dirty="0"/>
              <a:t>Encapsulate the attributes of token</a:t>
            </a:r>
          </a:p>
          <a:p>
            <a:pPr marL="0" indent="0">
              <a:buNone/>
            </a:pPr>
            <a:r>
              <a:rPr lang="en-US" altLang="zh-CN" dirty="0" err="1"/>
              <a:t>Attribute:</a:t>
            </a:r>
            <a:r>
              <a:rPr lang="en-US" dirty="0" err="1"/>
              <a:t>string</a:t>
            </a:r>
            <a:r>
              <a:rPr lang="en-US" dirty="0"/>
              <a:t> text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 err="1"/>
              <a:t>TokenType</a:t>
            </a:r>
            <a:r>
              <a:rPr lang="en-US" dirty="0"/>
              <a:t> type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int </a:t>
            </a:r>
            <a:r>
              <a:rPr lang="en-US" dirty="0" err="1"/>
              <a:t>line_number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dirty="0"/>
              <a:t>static const </a:t>
            </a:r>
            <a:r>
              <a:rPr lang="en-US" dirty="0" err="1"/>
              <a:t>unordered_map</a:t>
            </a:r>
            <a:r>
              <a:rPr lang="en-US" dirty="0"/>
              <a:t>&lt;</a:t>
            </a:r>
            <a:r>
              <a:rPr lang="en-US" dirty="0" err="1"/>
              <a:t>TokenType</a:t>
            </a:r>
            <a:r>
              <a:rPr lang="en-US" dirty="0"/>
              <a:t>, string&gt; </a:t>
            </a:r>
            <a:r>
              <a:rPr lang="en-US" dirty="0" err="1"/>
              <a:t>tagLexemeMap</a:t>
            </a:r>
            <a:r>
              <a:rPr lang="en-US" dirty="0"/>
              <a:t>_;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TokenType</a:t>
            </a:r>
            <a:endParaRPr lang="en-US" dirty="0"/>
          </a:p>
          <a:p>
            <a:pPr marL="0" indent="0">
              <a:buNone/>
            </a:pPr>
            <a:r>
              <a:rPr lang="en-US" altLang="zh-CN" dirty="0"/>
              <a:t>Description: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tokens</a:t>
            </a:r>
          </a:p>
          <a:p>
            <a:pPr marL="0" indent="0">
              <a:buNone/>
            </a:pPr>
            <a:endParaRPr lang="en-US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2B50-916B-114F-99A9-E393D86F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Overview(List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elements)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5529-EC5B-9746-8974-4AE576C3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  <a:r>
              <a:rPr lang="zh-CN" altLang="en-US" dirty="0"/>
              <a:t> </a:t>
            </a:r>
            <a:r>
              <a:rPr lang="en-US" altLang="zh-CN" dirty="0" err="1"/>
              <a:t>Lexier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Description:</a:t>
            </a:r>
            <a:r>
              <a:rPr lang="zh-CN" altLang="en-US" dirty="0"/>
              <a:t> </a:t>
            </a:r>
            <a:r>
              <a:rPr lang="en-US" altLang="zh-CN" dirty="0"/>
              <a:t>Encapsulate the methods of identifying tokens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Dfstate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void handle(const std::string&amp; </a:t>
            </a:r>
            <a:r>
              <a:rPr lang="en-US" dirty="0" err="1"/>
              <a:t>src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handleState</a:t>
            </a:r>
            <a:r>
              <a:rPr lang="en-US" dirty="0"/>
              <a:t>(const char c);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initToken</a:t>
            </a:r>
            <a:r>
              <a:rPr lang="en-US" dirty="0"/>
              <a:t>(const char c);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EF389-A302-5C45-8437-FE06FF5B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1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251A-0530-7240-91D4-F511789B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Overview(List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elements)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9F22-6F99-104F-8A3C-7AF5A37F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file:</a:t>
            </a:r>
            <a:r>
              <a:rPr lang="zh-CN" altLang="en-US" dirty="0"/>
              <a:t> </a:t>
            </a:r>
            <a:r>
              <a:rPr lang="en-US" dirty="0" err="1"/>
              <a:t>ifstream</a:t>
            </a:r>
            <a:r>
              <a:rPr lang="en-US" dirty="0"/>
              <a:t>&amp; </a:t>
            </a:r>
            <a:r>
              <a:rPr lang="en-US" dirty="0" err="1"/>
              <a:t>getInput</a:t>
            </a:r>
            <a:r>
              <a:rPr lang="en-US" dirty="0"/>
              <a:t>()</a:t>
            </a:r>
          </a:p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function:</a:t>
            </a:r>
            <a:r>
              <a:rPr lang="zh-CN" altLang="en-US" dirty="0"/>
              <a:t> </a:t>
            </a:r>
            <a:r>
              <a:rPr lang="en-US" dirty="0"/>
              <a:t>void handle(const std::string&amp; 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process:</a:t>
            </a:r>
            <a:r>
              <a:rPr lang="en-US" dirty="0" err="1"/>
              <a:t>handleState</a:t>
            </a: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meet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 err="1"/>
              <a:t>init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 err="1"/>
              <a:t>state:</a:t>
            </a:r>
            <a:r>
              <a:rPr lang="en-US" dirty="0" err="1"/>
              <a:t>initToken</a:t>
            </a:r>
            <a:r>
              <a:rPr lang="en-US" dirty="0"/>
              <a:t>(const char c)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0557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C928-5B3E-A140-9ED7-5317DB68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271E-DA1A-B44B-981D-809BB48B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subset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c11</a:t>
            </a:r>
            <a:r>
              <a:rPr lang="zh-CN" altLang="en-US" dirty="0"/>
              <a:t> </a:t>
            </a:r>
            <a:r>
              <a:rPr lang="en-US" altLang="zh-CN" dirty="0"/>
              <a:t>including: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int, if, while, else, float, return, break,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 </a:t>
            </a:r>
            <a:r>
              <a:rPr lang="en-US" altLang="zh-CN" dirty="0"/>
              <a:t>‘if’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 </a:t>
            </a:r>
            <a:r>
              <a:rPr lang="en-US" altLang="zh-CN" dirty="0"/>
              <a:t>illustrate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keyword.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802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ABB3-047B-BC4C-BF46-440BFB33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DFA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‘if’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6B93-E970-F74F-BB88-20F7D71C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DFA:</a:t>
            </a:r>
          </a:p>
          <a:p>
            <a:pPr marL="0" indent="0">
              <a:buNone/>
            </a:pPr>
            <a:endParaRPr lang="en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3F1EA2-8391-F846-9900-C0F498351AA9}"/>
              </a:ext>
            </a:extLst>
          </p:cNvPr>
          <p:cNvSpPr/>
          <p:nvPr/>
        </p:nvSpPr>
        <p:spPr>
          <a:xfrm>
            <a:off x="3539613" y="2492477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3952DE-F9AA-164B-88B6-399E03A86DE4}"/>
              </a:ext>
            </a:extLst>
          </p:cNvPr>
          <p:cNvSpPr/>
          <p:nvPr/>
        </p:nvSpPr>
        <p:spPr>
          <a:xfrm>
            <a:off x="5491316" y="2492477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A4CD1D-E7DA-9E46-A0C9-424C057C7980}"/>
              </a:ext>
            </a:extLst>
          </p:cNvPr>
          <p:cNvSpPr/>
          <p:nvPr/>
        </p:nvSpPr>
        <p:spPr>
          <a:xfrm>
            <a:off x="7443019" y="2492477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8622C0-F9ED-854F-ADBA-20E4AACD75BE}"/>
              </a:ext>
            </a:extLst>
          </p:cNvPr>
          <p:cNvSpPr/>
          <p:nvPr/>
        </p:nvSpPr>
        <p:spPr>
          <a:xfrm>
            <a:off x="3539613" y="4001294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6F18CA-0E54-8341-9FEF-910FB6445C95}"/>
              </a:ext>
            </a:extLst>
          </p:cNvPr>
          <p:cNvSpPr/>
          <p:nvPr/>
        </p:nvSpPr>
        <p:spPr>
          <a:xfrm>
            <a:off x="3524861" y="5510111"/>
            <a:ext cx="936000" cy="93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F19B14-BFDE-FA4A-8555-964385944249}"/>
              </a:ext>
            </a:extLst>
          </p:cNvPr>
          <p:cNvCxnSpPr/>
          <p:nvPr/>
        </p:nvCxnSpPr>
        <p:spPr>
          <a:xfrm>
            <a:off x="2698955" y="2138516"/>
            <a:ext cx="840658" cy="6194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388645-4170-CE47-9987-EF1877274139}"/>
              </a:ext>
            </a:extLst>
          </p:cNvPr>
          <p:cNvCxnSpPr>
            <a:cxnSpLocks/>
          </p:cNvCxnSpPr>
          <p:nvPr/>
        </p:nvCxnSpPr>
        <p:spPr>
          <a:xfrm>
            <a:off x="4475613" y="2941780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87EF85-8193-A64A-BBA1-17F5E361346D}"/>
              </a:ext>
            </a:extLst>
          </p:cNvPr>
          <p:cNvCxnSpPr/>
          <p:nvPr/>
        </p:nvCxnSpPr>
        <p:spPr>
          <a:xfrm>
            <a:off x="6427316" y="2927031"/>
            <a:ext cx="10157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3176C4-0F70-FF49-AFD7-C9B214BE5F2E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4007613" y="3428477"/>
            <a:ext cx="0" cy="5728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72991C-5593-3646-B18A-677069C017A7}"/>
              </a:ext>
            </a:extLst>
          </p:cNvPr>
          <p:cNvCxnSpPr/>
          <p:nvPr/>
        </p:nvCxnSpPr>
        <p:spPr>
          <a:xfrm>
            <a:off x="3993832" y="4937294"/>
            <a:ext cx="0" cy="5728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5AD10C-97E0-DA4D-94BF-35DA11BEEDDF}"/>
              </a:ext>
            </a:extLst>
          </p:cNvPr>
          <p:cNvSpPr txBox="1"/>
          <p:nvPr/>
        </p:nvSpPr>
        <p:spPr>
          <a:xfrm>
            <a:off x="4406255" y="2420855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[a-</a:t>
            </a:r>
            <a:r>
              <a:rPr lang="en-US" altLang="zh-CN" dirty="0" err="1"/>
              <a:t>hj</a:t>
            </a:r>
            <a:r>
              <a:rPr lang="en-US" altLang="zh-CN" dirty="0"/>
              <a:t>-</a:t>
            </a:r>
            <a:r>
              <a:rPr lang="en-US" altLang="zh-CN" dirty="0" err="1"/>
              <a:t>zA</a:t>
            </a:r>
            <a:r>
              <a:rPr lang="en-US" altLang="zh-CN" dirty="0"/>
              <a:t>-Z]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AD0745-31CC-124D-9805-5159DECAA78E}"/>
              </a:ext>
            </a:extLst>
          </p:cNvPr>
          <p:cNvSpPr txBox="1"/>
          <p:nvPr/>
        </p:nvSpPr>
        <p:spPr>
          <a:xfrm>
            <a:off x="3801582" y="2603865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0</a:t>
            </a:r>
            <a:endParaRPr lang="en-CN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CDC24-C855-424D-A1A7-E82F5FFF6033}"/>
              </a:ext>
            </a:extLst>
          </p:cNvPr>
          <p:cNvSpPr txBox="1"/>
          <p:nvPr/>
        </p:nvSpPr>
        <p:spPr>
          <a:xfrm>
            <a:off x="3801582" y="4095329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endParaRPr lang="en-CN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DE0C3E-4E95-CE4D-AB51-625DAC6AE140}"/>
              </a:ext>
            </a:extLst>
          </p:cNvPr>
          <p:cNvSpPr txBox="1"/>
          <p:nvPr/>
        </p:nvSpPr>
        <p:spPr>
          <a:xfrm>
            <a:off x="5744061" y="2637311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4CE04C-5CB1-A04D-B3BA-9A5FDE73F597}"/>
              </a:ext>
            </a:extLst>
          </p:cNvPr>
          <p:cNvSpPr/>
          <p:nvPr/>
        </p:nvSpPr>
        <p:spPr>
          <a:xfrm>
            <a:off x="3634951" y="5654945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C1C8B-0F8B-4445-826D-476FBB656952}"/>
              </a:ext>
            </a:extLst>
          </p:cNvPr>
          <p:cNvSpPr txBox="1"/>
          <p:nvPr/>
        </p:nvSpPr>
        <p:spPr>
          <a:xfrm>
            <a:off x="3801582" y="5604338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</a:t>
            </a:r>
            <a:endParaRPr lang="en-CN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3095F-5817-F74B-B91C-8EFAEC881CC0}"/>
              </a:ext>
            </a:extLst>
          </p:cNvPr>
          <p:cNvSpPr txBox="1"/>
          <p:nvPr/>
        </p:nvSpPr>
        <p:spPr>
          <a:xfrm>
            <a:off x="3616418" y="35076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9FABBB-A37E-894E-B80B-1C87E4D0CB63}"/>
              </a:ext>
            </a:extLst>
          </p:cNvPr>
          <p:cNvSpPr txBox="1"/>
          <p:nvPr/>
        </p:nvSpPr>
        <p:spPr>
          <a:xfrm>
            <a:off x="3656113" y="50164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596A91-F838-1B46-B7DF-24ED5C54D7FB}"/>
              </a:ext>
            </a:extLst>
          </p:cNvPr>
          <p:cNvCxnSpPr>
            <a:stCxn id="8" idx="6"/>
          </p:cNvCxnSpPr>
          <p:nvPr/>
        </p:nvCxnSpPr>
        <p:spPr>
          <a:xfrm>
            <a:off x="4475613" y="4469294"/>
            <a:ext cx="1015703" cy="7318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6F19ED-B9E7-844D-BDD0-D42F786B2C0C}"/>
              </a:ext>
            </a:extLst>
          </p:cNvPr>
          <p:cNvCxnSpPr>
            <a:cxnSpLocks/>
          </p:cNvCxnSpPr>
          <p:nvPr/>
        </p:nvCxnSpPr>
        <p:spPr>
          <a:xfrm flipV="1">
            <a:off x="4475613" y="5978110"/>
            <a:ext cx="101570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DA1279-2545-C14D-844F-8201592915DD}"/>
              </a:ext>
            </a:extLst>
          </p:cNvPr>
          <p:cNvSpPr txBox="1"/>
          <p:nvPr/>
        </p:nvSpPr>
        <p:spPr>
          <a:xfrm>
            <a:off x="5147187" y="443926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C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6AC074-8F19-A740-A8D4-5E2E39FD4B30}"/>
              </a:ext>
            </a:extLst>
          </p:cNvPr>
          <p:cNvSpPr txBox="1"/>
          <p:nvPr/>
        </p:nvSpPr>
        <p:spPr>
          <a:xfrm>
            <a:off x="4815201" y="55413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C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4E5D5D-A64D-4A41-82BF-37F157E7AF59}"/>
              </a:ext>
            </a:extLst>
          </p:cNvPr>
          <p:cNvSpPr/>
          <p:nvPr/>
        </p:nvSpPr>
        <p:spPr>
          <a:xfrm>
            <a:off x="7556797" y="2641792"/>
            <a:ext cx="715819" cy="6463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94A7D0-3751-C248-A3A8-3739A02101C6}"/>
              </a:ext>
            </a:extLst>
          </p:cNvPr>
          <p:cNvSpPr txBox="1"/>
          <p:nvPr/>
        </p:nvSpPr>
        <p:spPr>
          <a:xfrm>
            <a:off x="7738249" y="2633362"/>
            <a:ext cx="3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endParaRPr lang="en-CN" sz="3600" dirty="0"/>
          </a:p>
        </p:txBody>
      </p:sp>
      <p:sp>
        <p:nvSpPr>
          <p:cNvPr id="43" name="U-Turn Arrow 42">
            <a:extLst>
              <a:ext uri="{FF2B5EF4-FFF2-40B4-BE49-F238E27FC236}">
                <a16:creationId xmlns:a16="http://schemas.microsoft.com/office/drawing/2014/main" id="{4F2E371F-AED9-6441-A216-6CFA5533D386}"/>
              </a:ext>
            </a:extLst>
          </p:cNvPr>
          <p:cNvSpPr/>
          <p:nvPr/>
        </p:nvSpPr>
        <p:spPr>
          <a:xfrm>
            <a:off x="5560674" y="2138516"/>
            <a:ext cx="707391" cy="465349"/>
          </a:xfrm>
          <a:prstGeom prst="utur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221984-A0EB-554C-AC8C-FDC428797DB5}"/>
              </a:ext>
            </a:extLst>
          </p:cNvPr>
          <p:cNvSpPr txBox="1"/>
          <p:nvPr/>
        </p:nvSpPr>
        <p:spPr>
          <a:xfrm>
            <a:off x="5250597" y="172413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[a-zA-Z0-9_]</a:t>
            </a:r>
            <a:endParaRPr lang="en-C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FB8C57-0B6F-D144-A445-D905C1F04B49}"/>
              </a:ext>
            </a:extLst>
          </p:cNvPr>
          <p:cNvSpPr txBox="1"/>
          <p:nvPr/>
        </p:nvSpPr>
        <p:spPr>
          <a:xfrm>
            <a:off x="6562786" y="2467021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Other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1131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D045-9790-2642-8BD1-273F443E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‘if’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E859-4828-4B4D-B0FF-41BDE851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/>
              <a:t>InitToken</a:t>
            </a:r>
            <a:r>
              <a:rPr lang="en-US" altLang="zh-CN" dirty="0">
                <a:sym typeface="Wingdings" pitchFamily="2" charset="2"/>
              </a:rPr>
              <a:t>():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isAlpha</a:t>
            </a:r>
            <a:r>
              <a:rPr lang="en-US" dirty="0"/>
              <a:t>(c) || c == ‘_’) { //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 err="1"/>
              <a:t>charcter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alpha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underline</a:t>
            </a:r>
            <a:endParaRPr lang="zh-CN" altLang="en-US" dirty="0"/>
          </a:p>
          <a:p>
            <a:pPr marL="0" indent="0">
              <a:buNone/>
            </a:pPr>
            <a:r>
              <a:rPr lang="en-US" dirty="0"/>
              <a:t>	if(c == ‘</a:t>
            </a:r>
            <a:r>
              <a:rPr lang="en-US" dirty="0" err="1"/>
              <a:t>i</a:t>
            </a:r>
            <a:r>
              <a:rPr lang="en-US" dirty="0"/>
              <a:t>’){ </a:t>
            </a:r>
            <a:r>
              <a:rPr lang="zh-CN" altLang="en-US" dirty="0"/>
              <a:t>    </a:t>
            </a:r>
            <a:r>
              <a:rPr lang="en-US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 err="1"/>
              <a:t>charcter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state = </a:t>
            </a:r>
            <a:r>
              <a:rPr lang="en-US" dirty="0" err="1"/>
              <a:t>Dfstate</a:t>
            </a:r>
            <a:r>
              <a:rPr lang="en-US" dirty="0"/>
              <a:t>::Id_int_if1;</a:t>
            </a:r>
            <a:r>
              <a:rPr lang="zh-CN" altLang="en-US" dirty="0"/>
              <a:t>  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dirty="0"/>
              <a:t>Id_int_if1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….</a:t>
            </a:r>
            <a:r>
              <a:rPr lang="zh-CN" altLang="en-US" dirty="0"/>
              <a:t> 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3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728</Words>
  <Application>Microsoft Macintosh PowerPoint</Application>
  <PresentationFormat>Widescreen</PresentationFormat>
  <Paragraphs>195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Compiler: Lexical Analysis</vt:lpstr>
      <vt:lpstr>Introduction</vt:lpstr>
      <vt:lpstr>Project Structure</vt:lpstr>
      <vt:lpstr>Overview(List some important elements)</vt:lpstr>
      <vt:lpstr>Overview(List some important elements)</vt:lpstr>
      <vt:lpstr>Overview(List some important elements)</vt:lpstr>
      <vt:lpstr>Keywords</vt:lpstr>
      <vt:lpstr>Keywords: DFA of ‘if’ </vt:lpstr>
      <vt:lpstr>Keywords: simplified code of ‘if’ </vt:lpstr>
      <vt:lpstr>Keywords: simplified code of ‘if’ </vt:lpstr>
      <vt:lpstr>Test Keywords</vt:lpstr>
      <vt:lpstr>Test output</vt:lpstr>
      <vt:lpstr>Error Detection</vt:lpstr>
      <vt:lpstr>Error Detection</vt:lpstr>
      <vt:lpstr>Error Detection: Test</vt:lpstr>
      <vt:lpstr>Floating number</vt:lpstr>
      <vt:lpstr>Floating number: code implement </vt:lpstr>
      <vt:lpstr>Floating number: Test</vt:lpstr>
      <vt:lpstr>Scientific notation</vt:lpstr>
      <vt:lpstr>Scientific notation</vt:lpstr>
      <vt:lpstr>Scientific notation</vt:lpstr>
      <vt:lpstr>Scientific notation:Test</vt:lpstr>
      <vt:lpstr>Bin &amp;&amp; Hex &amp;&amp; Oct</vt:lpstr>
      <vt:lpstr>Bin &amp;&amp; Hex &amp;&amp; Oct: example of Hex</vt:lpstr>
      <vt:lpstr>Bin &amp;&amp; Hex &amp;&amp; Oct: Test</vt:lpstr>
      <vt:lpstr>Char Literal</vt:lpstr>
      <vt:lpstr>Char Literal</vt:lpstr>
      <vt:lpstr>Char Literal</vt:lpstr>
      <vt:lpstr>Char Literal:Test</vt:lpstr>
      <vt:lpstr>String Literal</vt:lpstr>
      <vt:lpstr>String Literal</vt:lpstr>
      <vt:lpstr>String Literal: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Compiler: Lexical Analysis</dc:title>
  <dc:creator>Shiyu Yi</dc:creator>
  <cp:lastModifiedBy>Shiyu Yi</cp:lastModifiedBy>
  <cp:revision>7</cp:revision>
  <dcterms:created xsi:type="dcterms:W3CDTF">2020-04-12T15:08:52Z</dcterms:created>
  <dcterms:modified xsi:type="dcterms:W3CDTF">2020-04-12T15:20:28Z</dcterms:modified>
</cp:coreProperties>
</file>