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sldIdLst>
    <p:sldId id="259" r:id="rId2"/>
    <p:sldId id="261" r:id="rId3"/>
    <p:sldId id="265" r:id="rId4"/>
    <p:sldId id="260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225C3-B674-474C-AF32-447A7CDE7263}" v="724" dt="2021-02-05T07:00:05.723"/>
    <p1510:client id="{3D4AE66F-3C82-43F2-930F-15580DC16C4B}" v="5" dt="2021-02-05T01:51:13.546"/>
    <p1510:client id="{A95625ED-7B51-4733-9D9D-03E8111E1FC9}" v="33" dt="2021-02-05T01:56:27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0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6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8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4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1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7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3D4C-443F-4682-AA7D-4730FA4A5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B957C-0CC4-48E5-AAD8-EFE3D4764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03833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Chan Choi</a:t>
            </a:r>
          </a:p>
          <a:p>
            <a:endParaRPr lang="en-US" dirty="0"/>
          </a:p>
          <a:p>
            <a:r>
              <a:rPr lang="en-US" dirty="0"/>
              <a:t>github.com/chanchoi829/</a:t>
            </a:r>
            <a:r>
              <a:rPr lang="en-US" dirty="0" err="1"/>
              <a:t>battleship_cplusplus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7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0EA0-D3C1-4F71-8C43-EE91A614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66B3-CB60-40F7-A822-68C61676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Program spec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9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B83F-CE58-4387-8302-6373FD01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0BDE-A686-412B-BBAD-F7E2D780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cs typeface="Calibri"/>
              </a:rPr>
              <a:t>Computer and player’s ships are placed automatically.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 Player attacks a point.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Computer automatically attacks a point.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Repeat 2 and 3 until someone’s ships have all sunk.</a:t>
            </a:r>
          </a:p>
        </p:txBody>
      </p:sp>
    </p:spTree>
    <p:extLst>
      <p:ext uri="{BB962C8B-B14F-4D97-AF65-F5344CB8AC3E}">
        <p14:creationId xmlns:p14="http://schemas.microsoft.com/office/powerpoint/2010/main" val="283332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0EA0-D3C1-4F71-8C43-EE91A614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66B3-CB60-40F7-A822-68C61676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Program spec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3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56027E8-7FF0-438A-97D7-18D83DC6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45" y="1685759"/>
            <a:ext cx="4395981" cy="34864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ECE07-99C8-4792-93B6-49901CAE70F9}"/>
              </a:ext>
            </a:extLst>
          </p:cNvPr>
          <p:cNvSpPr txBox="1">
            <a:spLocks/>
          </p:cNvSpPr>
          <p:nvPr/>
        </p:nvSpPr>
        <p:spPr>
          <a:xfrm>
            <a:off x="6700296" y="967369"/>
            <a:ext cx="4607491" cy="1741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cs typeface="Calibri"/>
              </a:rPr>
              <a:t>2. Class Diagram</a:t>
            </a:r>
            <a:endParaRPr lang="en-US" sz="16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5D1EE8-3CD9-4738-A2AD-C32CD5D71512}"/>
              </a:ext>
            </a:extLst>
          </p:cNvPr>
          <p:cNvSpPr txBox="1">
            <a:spLocks/>
          </p:cNvSpPr>
          <p:nvPr/>
        </p:nvSpPr>
        <p:spPr>
          <a:xfrm>
            <a:off x="1069848" y="3324260"/>
            <a:ext cx="5630448" cy="2879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E3611"/>
              </a:buClr>
            </a:pPr>
            <a:r>
              <a:rPr lang="en-US" sz="1600" b="1" dirty="0">
                <a:cs typeface="Calibri"/>
              </a:rPr>
              <a:t>1. Key Functions</a:t>
            </a:r>
            <a:endParaRPr lang="en-US" b="1" dirty="0"/>
          </a:p>
          <a:p>
            <a:pPr marL="342900" indent="-342900">
              <a:buClr>
                <a:srgbClr val="9E3611"/>
              </a:buClr>
              <a:buAutoNum type="arabicPeriod"/>
            </a:pPr>
            <a:r>
              <a:rPr lang="en-US" sz="1600" dirty="0">
                <a:cs typeface="Calibri"/>
              </a:rPr>
              <a:t>Engine::run()                         </a:t>
            </a:r>
            <a:r>
              <a:rPr lang="en-US" sz="1400" dirty="0">
                <a:cs typeface="Calibri"/>
              </a:rPr>
              <a:t>Start the game</a:t>
            </a:r>
          </a:p>
          <a:p>
            <a:pPr marL="342900" indent="-342900">
              <a:buAutoNum type="arabicPeriod"/>
            </a:pPr>
            <a:r>
              <a:rPr lang="en-US" sz="1600" dirty="0">
                <a:cs typeface="Calibri"/>
              </a:rPr>
              <a:t>Display::draw()                     </a:t>
            </a:r>
            <a:r>
              <a:rPr lang="en-US" sz="1400" dirty="0">
                <a:cs typeface="Calibri"/>
              </a:rPr>
              <a:t>Draw grids every 50ms</a:t>
            </a:r>
          </a:p>
          <a:p>
            <a:pPr marL="342900" indent="-342900">
              <a:buAutoNum type="arabicPeriod"/>
            </a:pPr>
            <a:r>
              <a:rPr lang="en-US" sz="1600" dirty="0">
                <a:cs typeface="Calibri"/>
              </a:rPr>
              <a:t>Computer::</a:t>
            </a:r>
            <a:r>
              <a:rPr lang="en-US" sz="1600" dirty="0" err="1">
                <a:cs typeface="Calibri"/>
              </a:rPr>
              <a:t>place_ship</a:t>
            </a:r>
            <a:r>
              <a:rPr lang="en-US" sz="1600" dirty="0">
                <a:cs typeface="Calibri"/>
              </a:rPr>
              <a:t>()    </a:t>
            </a:r>
            <a:r>
              <a:rPr lang="en-US" sz="1400" dirty="0">
                <a:cs typeface="Calibri"/>
              </a:rPr>
              <a:t> Place computer's ship</a:t>
            </a:r>
          </a:p>
          <a:p>
            <a:pPr marL="342900" indent="-342900">
              <a:buAutoNum type="arabicPeriod"/>
            </a:pPr>
            <a:r>
              <a:rPr lang="en-US" sz="1600" dirty="0">
                <a:cs typeface="Calibri"/>
              </a:rPr>
              <a:t>Computer::turn()                 </a:t>
            </a:r>
            <a:r>
              <a:rPr lang="en-US" sz="1400" dirty="0">
                <a:cs typeface="Calibri"/>
              </a:rPr>
              <a:t>Simulate computer's turn</a:t>
            </a:r>
          </a:p>
          <a:p>
            <a:pPr marL="342900" indent="-342900">
              <a:buClr>
                <a:srgbClr val="9E3611"/>
              </a:buClr>
              <a:buAutoNum type="arabicPeriod"/>
            </a:pPr>
            <a:r>
              <a:rPr lang="en-US" sz="1600" dirty="0">
                <a:cs typeface="Calibri"/>
              </a:rPr>
              <a:t>Player::</a:t>
            </a:r>
            <a:r>
              <a:rPr lang="en-US" sz="1600" dirty="0" err="1">
                <a:cs typeface="Calibri"/>
              </a:rPr>
              <a:t>place_ship</a:t>
            </a:r>
            <a:r>
              <a:rPr lang="en-US" sz="1600" dirty="0">
                <a:cs typeface="Calibri"/>
              </a:rPr>
              <a:t>()            </a:t>
            </a:r>
            <a:r>
              <a:rPr lang="en-US" sz="1400" dirty="0">
                <a:cs typeface="Calibri"/>
              </a:rPr>
              <a:t>Place player's ship</a:t>
            </a:r>
          </a:p>
          <a:p>
            <a:pPr marL="342900" indent="-342900">
              <a:buClr>
                <a:srgbClr val="9E3611"/>
              </a:buClr>
              <a:buAutoNum type="arabicPeriod"/>
            </a:pPr>
            <a:r>
              <a:rPr lang="en-US" sz="1600" dirty="0">
                <a:cs typeface="Calibri"/>
              </a:rPr>
              <a:t>Player::turn()                        </a:t>
            </a:r>
            <a:r>
              <a:rPr lang="en-US" sz="1400" dirty="0">
                <a:cs typeface="Calibri"/>
              </a:rPr>
              <a:t>Simulate player's turn </a:t>
            </a:r>
            <a:r>
              <a:rPr lang="en-US" sz="1600" dirty="0">
                <a:cs typeface="Calibri"/>
              </a:rPr>
              <a:t>             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331B66-1526-4837-92E1-16AFB309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Program spec</a:t>
            </a:r>
          </a:p>
        </p:txBody>
      </p:sp>
    </p:spTree>
    <p:extLst>
      <p:ext uri="{BB962C8B-B14F-4D97-AF65-F5344CB8AC3E}">
        <p14:creationId xmlns:p14="http://schemas.microsoft.com/office/powerpoint/2010/main" val="384836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353D-97A8-4FA3-8A0C-1521B079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05" y="312063"/>
            <a:ext cx="11401672" cy="6115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cs typeface="Calibri"/>
              </a:rPr>
              <a:t>3. Key Concepts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cs typeface="Calibri"/>
              </a:rPr>
              <a:t>Display thread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cs typeface="Calibri"/>
              </a:rPr>
              <a:t>Reading inputs</a:t>
            </a:r>
          </a:p>
          <a:p>
            <a:pPr lvl="1">
              <a:lnSpc>
                <a:spcPct val="150000"/>
              </a:lnSpc>
            </a:pPr>
            <a:r>
              <a:rPr lang="en-US" sz="1400" b="1" dirty="0">
                <a:cs typeface="Calibri"/>
              </a:rPr>
              <a:t>std::</a:t>
            </a:r>
            <a:r>
              <a:rPr lang="en-US" sz="1400" b="1" dirty="0" err="1">
                <a:cs typeface="Calibri"/>
              </a:rPr>
              <a:t>shared_ptr</a:t>
            </a:r>
            <a:endParaRPr lang="en-US" sz="1400" b="1" dirty="0"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1400" b="1" dirty="0"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cs typeface="Calibri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FB6A8F-0D79-42B6-8295-EA748CBA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43" y="430040"/>
            <a:ext cx="5430008" cy="16099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A6CD28E-14E6-4F42-A4B2-8375670D8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1" y="2157967"/>
            <a:ext cx="7811590" cy="274358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1397B-918E-4E86-9987-2FEAE5043142}"/>
              </a:ext>
            </a:extLst>
          </p:cNvPr>
          <p:cNvCxnSpPr/>
          <p:nvPr/>
        </p:nvCxnSpPr>
        <p:spPr>
          <a:xfrm>
            <a:off x="2263366" y="986828"/>
            <a:ext cx="4123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2D46430-F398-4382-84CB-51BB15376A8A}"/>
              </a:ext>
            </a:extLst>
          </p:cNvPr>
          <p:cNvCxnSpPr/>
          <p:nvPr/>
        </p:nvCxnSpPr>
        <p:spPr>
          <a:xfrm>
            <a:off x="2281473" y="1394234"/>
            <a:ext cx="1530036" cy="1059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56A50EB-E85C-4C11-AF23-982316B74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421" y="5366037"/>
            <a:ext cx="6487430" cy="381053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2C8E9F8-5E13-43F6-9AFF-EF58D46492C0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1924350" y="2151493"/>
            <a:ext cx="3516574" cy="3293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52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34</TotalTime>
  <Words>131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battleship</vt:lpstr>
      <vt:lpstr>Table of contents</vt:lpstr>
      <vt:lpstr>Demo</vt:lpstr>
      <vt:lpstr>Table of contents</vt:lpstr>
      <vt:lpstr>Program spec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James Choi</cp:lastModifiedBy>
  <cp:revision>121</cp:revision>
  <dcterms:created xsi:type="dcterms:W3CDTF">2021-02-05T01:48:55Z</dcterms:created>
  <dcterms:modified xsi:type="dcterms:W3CDTF">2021-03-05T14:04:29Z</dcterms:modified>
</cp:coreProperties>
</file>