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225C3-B674-474C-AF32-447A7CDE7263}" v="724" dt="2021-02-05T07:00:05.723"/>
    <p1510:client id="{3D4AE66F-3C82-43F2-930F-15580DC16C4B}" v="5" dt="2021-02-05T01:51:13.546"/>
    <p1510:client id="{A95625ED-7B51-4733-9D9D-03E8111E1FC9}" v="33" dt="2021-02-05T01:56:2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53D-97A8-4FA3-8A0C-1521B079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05" y="312063"/>
            <a:ext cx="4607491" cy="1741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cs typeface="Calibri"/>
              </a:rPr>
              <a:t>1. Objective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sz="1600">
                <a:cs typeface="Calibri"/>
              </a:rPr>
              <a:t>Defeat the computer by attacking its ships</a:t>
            </a:r>
            <a:endParaRPr lang="en-US" sz="16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6027E8-7FF0-438A-97D7-18D83DC6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61" y="1018239"/>
            <a:ext cx="5967894" cy="47331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ECE07-99C8-4792-93B6-49901CAE70F9}"/>
              </a:ext>
            </a:extLst>
          </p:cNvPr>
          <p:cNvSpPr txBox="1">
            <a:spLocks/>
          </p:cNvSpPr>
          <p:nvPr/>
        </p:nvSpPr>
        <p:spPr>
          <a:xfrm>
            <a:off x="5589226" y="375662"/>
            <a:ext cx="4607491" cy="174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cs typeface="Calibri"/>
              </a:rPr>
              <a:t>2. Class Diagram</a:t>
            </a:r>
            <a:endParaRPr lang="en-US" sz="1600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5D1EE8-3CD9-4738-A2AD-C32CD5D71512}"/>
              </a:ext>
            </a:extLst>
          </p:cNvPr>
          <p:cNvSpPr txBox="1">
            <a:spLocks/>
          </p:cNvSpPr>
          <p:nvPr/>
        </p:nvSpPr>
        <p:spPr>
          <a:xfrm>
            <a:off x="291230" y="2729586"/>
            <a:ext cx="5630448" cy="2879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</a:pPr>
            <a:r>
              <a:rPr lang="en-US" sz="1600" b="1">
                <a:cs typeface="Calibri"/>
              </a:rPr>
              <a:t>3. Key Functions</a:t>
            </a:r>
            <a:endParaRPr lang="en-US" b="1"/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>
                <a:cs typeface="Calibri"/>
              </a:rPr>
              <a:t>Engine::run()                         </a:t>
            </a:r>
            <a:r>
              <a:rPr lang="en-US" sz="1400">
                <a:cs typeface="Calibri"/>
              </a:rPr>
              <a:t>Start the game</a:t>
            </a: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Display::draw()                     </a:t>
            </a:r>
            <a:r>
              <a:rPr lang="en-US" sz="1400">
                <a:cs typeface="Calibri"/>
              </a:rPr>
              <a:t>Draw grids every 30ms</a:t>
            </a: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Computer::place_ship()    </a:t>
            </a:r>
            <a:r>
              <a:rPr lang="en-US" sz="1400">
                <a:cs typeface="Calibri"/>
              </a:rPr>
              <a:t> Place computer's ship</a:t>
            </a:r>
            <a:endParaRPr lang="en-US" sz="14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>
                <a:cs typeface="Calibri"/>
              </a:rPr>
              <a:t>Computer::turn()                 </a:t>
            </a:r>
            <a:r>
              <a:rPr lang="en-US" sz="1400">
                <a:cs typeface="Calibri"/>
              </a:rPr>
              <a:t>Simulate computer's turn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>
                <a:cs typeface="Calibri"/>
              </a:rPr>
              <a:t>Player::place_ship()            </a:t>
            </a:r>
            <a:r>
              <a:rPr lang="en-US" sz="1400">
                <a:cs typeface="Calibri"/>
              </a:rPr>
              <a:t>Place player's ship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>
                <a:cs typeface="Calibri"/>
              </a:rPr>
              <a:t>Player::turn()                        </a:t>
            </a:r>
            <a:r>
              <a:rPr lang="en-US" sz="1400">
                <a:cs typeface="Calibri"/>
              </a:rPr>
              <a:t>Simulate player's turn </a:t>
            </a:r>
            <a:r>
              <a:rPr lang="en-US" sz="1600" dirty="0">
                <a:cs typeface="Calibri"/>
              </a:rPr>
              <a:t>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84836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2021-02-05T01:48:55Z</dcterms:created>
  <dcterms:modified xsi:type="dcterms:W3CDTF">2021-02-08T02:38:06Z</dcterms:modified>
</cp:coreProperties>
</file>