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3606F-67D7-4A5F-9F3D-17B0D9DCF1DF}" v="666" dt="2025-09-19T14:17:13.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rave Pranathi" userId="b08e80bb5d8f7414" providerId="LiveId" clId="{328136C5-5FC1-486C-A100-2902A89DE408}"/>
    <pc:docChg chg="undo custSel addSld delSld modSld">
      <pc:chgData name="sutrave Pranathi" userId="b08e80bb5d8f7414" providerId="LiveId" clId="{328136C5-5FC1-486C-A100-2902A89DE408}" dt="2025-09-19T14:17:53.146" v="1791" actId="14100"/>
      <pc:docMkLst>
        <pc:docMk/>
      </pc:docMkLst>
      <pc:sldChg chg="addSp delSp modSp new mod setBg">
        <pc:chgData name="sutrave Pranathi" userId="b08e80bb5d8f7414" providerId="LiveId" clId="{328136C5-5FC1-486C-A100-2902A89DE408}" dt="2025-09-19T14:17:53.146" v="1791" actId="14100"/>
        <pc:sldMkLst>
          <pc:docMk/>
          <pc:sldMk cId="3423380271" sldId="256"/>
        </pc:sldMkLst>
        <pc:spChg chg="mod">
          <ac:chgData name="sutrave Pranathi" userId="b08e80bb5d8f7414" providerId="LiveId" clId="{328136C5-5FC1-486C-A100-2902A89DE408}" dt="2025-09-19T12:56:50.957" v="719" actId="207"/>
          <ac:spMkLst>
            <pc:docMk/>
            <pc:sldMk cId="3423380271" sldId="256"/>
            <ac:spMk id="2" creationId="{F64EC9BD-66B0-FD4E-B9AC-5116857B1971}"/>
          </ac:spMkLst>
        </pc:spChg>
        <pc:spChg chg="add mod">
          <ac:chgData name="sutrave Pranathi" userId="b08e80bb5d8f7414" providerId="LiveId" clId="{328136C5-5FC1-486C-A100-2902A89DE408}" dt="2025-09-19T13:04:51.527" v="908" actId="14100"/>
          <ac:spMkLst>
            <pc:docMk/>
            <pc:sldMk cId="3423380271" sldId="256"/>
            <ac:spMk id="3" creationId="{8B23F95F-0FE0-B6F1-49BB-521AB82D76C3}"/>
          </ac:spMkLst>
        </pc:spChg>
        <pc:spChg chg="del">
          <ac:chgData name="sutrave Pranathi" userId="b08e80bb5d8f7414" providerId="LiveId" clId="{328136C5-5FC1-486C-A100-2902A89DE408}" dt="2025-09-18T17:42:10.380" v="1" actId="478"/>
          <ac:spMkLst>
            <pc:docMk/>
            <pc:sldMk cId="3423380271" sldId="256"/>
            <ac:spMk id="3" creationId="{8FCBC6D8-6A31-4CFE-013F-D6E2636F1480}"/>
          </ac:spMkLst>
        </pc:spChg>
        <pc:spChg chg="add mod">
          <ac:chgData name="sutrave Pranathi" userId="b08e80bb5d8f7414" providerId="LiveId" clId="{328136C5-5FC1-486C-A100-2902A89DE408}" dt="2025-09-19T13:06:17.262" v="951" actId="1076"/>
          <ac:spMkLst>
            <pc:docMk/>
            <pc:sldMk cId="3423380271" sldId="256"/>
            <ac:spMk id="4" creationId="{AB31B269-68AE-7DDF-70BE-99C8859FD176}"/>
          </ac:spMkLst>
        </pc:spChg>
        <pc:spChg chg="add mod">
          <ac:chgData name="sutrave Pranathi" userId="b08e80bb5d8f7414" providerId="LiveId" clId="{328136C5-5FC1-486C-A100-2902A89DE408}" dt="2025-09-19T14:17:53.146" v="1791" actId="14100"/>
          <ac:spMkLst>
            <pc:docMk/>
            <pc:sldMk cId="3423380271" sldId="256"/>
            <ac:spMk id="5" creationId="{9B546487-B37C-5281-339D-4BAA96F87C58}"/>
          </ac:spMkLst>
        </pc:spChg>
      </pc:sldChg>
      <pc:sldChg chg="new del">
        <pc:chgData name="sutrave Pranathi" userId="b08e80bb5d8f7414" providerId="LiveId" clId="{328136C5-5FC1-486C-A100-2902A89DE408}" dt="2025-09-19T13:10:45.139" v="986" actId="47"/>
        <pc:sldMkLst>
          <pc:docMk/>
          <pc:sldMk cId="741250879" sldId="257"/>
        </pc:sldMkLst>
      </pc:sldChg>
      <pc:sldChg chg="modSp add mod">
        <pc:chgData name="sutrave Pranathi" userId="b08e80bb5d8f7414" providerId="LiveId" clId="{328136C5-5FC1-486C-A100-2902A89DE408}" dt="2025-09-19T13:23:41.435" v="1027" actId="207"/>
        <pc:sldMkLst>
          <pc:docMk/>
          <pc:sldMk cId="3830858268" sldId="258"/>
        </pc:sldMkLst>
        <pc:spChg chg="mod">
          <ac:chgData name="sutrave Pranathi" userId="b08e80bb5d8f7414" providerId="LiveId" clId="{328136C5-5FC1-486C-A100-2902A89DE408}" dt="2025-09-19T13:07:43.258" v="979" actId="14100"/>
          <ac:spMkLst>
            <pc:docMk/>
            <pc:sldMk cId="3830858268" sldId="258"/>
            <ac:spMk id="2" creationId="{7D42A48C-918A-F61A-4B28-D2779513AB9F}"/>
          </ac:spMkLst>
        </pc:spChg>
        <pc:spChg chg="mod">
          <ac:chgData name="sutrave Pranathi" userId="b08e80bb5d8f7414" providerId="LiveId" clId="{328136C5-5FC1-486C-A100-2902A89DE408}" dt="2025-09-19T13:23:41.435" v="1027" actId="207"/>
          <ac:spMkLst>
            <pc:docMk/>
            <pc:sldMk cId="3830858268" sldId="258"/>
            <ac:spMk id="4" creationId="{64614757-039A-B6FE-128C-51A9477792A6}"/>
          </ac:spMkLst>
        </pc:spChg>
      </pc:sldChg>
      <pc:sldChg chg="modSp add mod">
        <pc:chgData name="sutrave Pranathi" userId="b08e80bb5d8f7414" providerId="LiveId" clId="{328136C5-5FC1-486C-A100-2902A89DE408}" dt="2025-09-19T13:29:35.119" v="1172" actId="14100"/>
        <pc:sldMkLst>
          <pc:docMk/>
          <pc:sldMk cId="2265145639" sldId="259"/>
        </pc:sldMkLst>
        <pc:spChg chg="mod">
          <ac:chgData name="sutrave Pranathi" userId="b08e80bb5d8f7414" providerId="LiveId" clId="{328136C5-5FC1-486C-A100-2902A89DE408}" dt="2025-09-19T13:24:50.184" v="1044" actId="14100"/>
          <ac:spMkLst>
            <pc:docMk/>
            <pc:sldMk cId="2265145639" sldId="259"/>
            <ac:spMk id="2" creationId="{B9F091E0-B29A-CC1F-46E9-738549FBD47D}"/>
          </ac:spMkLst>
        </pc:spChg>
        <pc:spChg chg="mod">
          <ac:chgData name="sutrave Pranathi" userId="b08e80bb5d8f7414" providerId="LiveId" clId="{328136C5-5FC1-486C-A100-2902A89DE408}" dt="2025-09-19T13:29:35.119" v="1172" actId="14100"/>
          <ac:spMkLst>
            <pc:docMk/>
            <pc:sldMk cId="2265145639" sldId="259"/>
            <ac:spMk id="4" creationId="{60777C96-BDCB-9E4C-41C1-23E50815CAF0}"/>
          </ac:spMkLst>
        </pc:spChg>
      </pc:sldChg>
      <pc:sldChg chg="addSp delSp modSp add mod">
        <pc:chgData name="sutrave Pranathi" userId="b08e80bb5d8f7414" providerId="LiveId" clId="{328136C5-5FC1-486C-A100-2902A89DE408}" dt="2025-09-19T13:33:11.878" v="1293" actId="113"/>
        <pc:sldMkLst>
          <pc:docMk/>
          <pc:sldMk cId="3870672291" sldId="260"/>
        </pc:sldMkLst>
        <pc:spChg chg="del mod">
          <ac:chgData name="sutrave Pranathi" userId="b08e80bb5d8f7414" providerId="LiveId" clId="{328136C5-5FC1-486C-A100-2902A89DE408}" dt="2025-09-19T13:30:42.407" v="1230" actId="478"/>
          <ac:spMkLst>
            <pc:docMk/>
            <pc:sldMk cId="3870672291" sldId="260"/>
            <ac:spMk id="2" creationId="{BED78C18-678A-BE8C-A63A-AF81074163AD}"/>
          </ac:spMkLst>
        </pc:spChg>
        <pc:spChg chg="mod">
          <ac:chgData name="sutrave Pranathi" userId="b08e80bb5d8f7414" providerId="LiveId" clId="{328136C5-5FC1-486C-A100-2902A89DE408}" dt="2025-09-19T13:32:13.529" v="1279" actId="14100"/>
          <ac:spMkLst>
            <pc:docMk/>
            <pc:sldMk cId="3870672291" sldId="260"/>
            <ac:spMk id="3" creationId="{CE95DE6E-C308-6B61-826A-0C6E633B8AD7}"/>
          </ac:spMkLst>
        </pc:spChg>
        <pc:spChg chg="mod">
          <ac:chgData name="sutrave Pranathi" userId="b08e80bb5d8f7414" providerId="LiveId" clId="{328136C5-5FC1-486C-A100-2902A89DE408}" dt="2025-09-19T13:32:10.047" v="1278" actId="14100"/>
          <ac:spMkLst>
            <pc:docMk/>
            <pc:sldMk cId="3870672291" sldId="260"/>
            <ac:spMk id="4" creationId="{236D3783-5006-7BA4-577B-79C45116B661}"/>
          </ac:spMkLst>
        </pc:spChg>
        <pc:spChg chg="add del mod">
          <ac:chgData name="sutrave Pranathi" userId="b08e80bb5d8f7414" providerId="LiveId" clId="{328136C5-5FC1-486C-A100-2902A89DE408}" dt="2025-09-19T13:30:46.415" v="1231" actId="478"/>
          <ac:spMkLst>
            <pc:docMk/>
            <pc:sldMk cId="3870672291" sldId="260"/>
            <ac:spMk id="6" creationId="{35DC9CA6-F5BF-9CDE-31CF-42D1F6D0BA57}"/>
          </ac:spMkLst>
        </pc:spChg>
        <pc:spChg chg="add mod">
          <ac:chgData name="sutrave Pranathi" userId="b08e80bb5d8f7414" providerId="LiveId" clId="{328136C5-5FC1-486C-A100-2902A89DE408}" dt="2025-09-19T13:33:11.878" v="1293" actId="113"/>
          <ac:spMkLst>
            <pc:docMk/>
            <pc:sldMk cId="3870672291" sldId="260"/>
            <ac:spMk id="7" creationId="{C3415F54-9AA1-41B5-9666-5F0C66A4C977}"/>
          </ac:spMkLst>
        </pc:spChg>
      </pc:sldChg>
      <pc:sldChg chg="modSp add mod">
        <pc:chgData name="sutrave Pranathi" userId="b08e80bb5d8f7414" providerId="LiveId" clId="{328136C5-5FC1-486C-A100-2902A89DE408}" dt="2025-09-19T14:14:43.442" v="1689" actId="113"/>
        <pc:sldMkLst>
          <pc:docMk/>
          <pc:sldMk cId="1774993058" sldId="261"/>
        </pc:sldMkLst>
        <pc:spChg chg="mod">
          <ac:chgData name="sutrave Pranathi" userId="b08e80bb5d8f7414" providerId="LiveId" clId="{328136C5-5FC1-486C-A100-2902A89DE408}" dt="2025-09-19T14:12:49.173" v="1671" actId="20577"/>
          <ac:spMkLst>
            <pc:docMk/>
            <pc:sldMk cId="1774993058" sldId="261"/>
            <ac:spMk id="2" creationId="{CD44EB5C-AD5C-8CC2-5634-02E0A8DACC8E}"/>
          </ac:spMkLst>
        </pc:spChg>
        <pc:spChg chg="mod">
          <ac:chgData name="sutrave Pranathi" userId="b08e80bb5d8f7414" providerId="LiveId" clId="{328136C5-5FC1-486C-A100-2902A89DE408}" dt="2025-09-19T14:14:43.442" v="1689" actId="113"/>
          <ac:spMkLst>
            <pc:docMk/>
            <pc:sldMk cId="1774993058" sldId="261"/>
            <ac:spMk id="4" creationId="{96ECD054-6C65-C661-D21C-324925162118}"/>
          </ac:spMkLst>
        </pc:spChg>
      </pc:sldChg>
      <pc:sldChg chg="addSp delSp modSp add mod setBg">
        <pc:chgData name="sutrave Pranathi" userId="b08e80bb5d8f7414" providerId="LiveId" clId="{328136C5-5FC1-486C-A100-2902A89DE408}" dt="2025-09-19T13:44:33.924" v="1372" actId="478"/>
        <pc:sldMkLst>
          <pc:docMk/>
          <pc:sldMk cId="3949982292" sldId="262"/>
        </pc:sldMkLst>
        <pc:spChg chg="mod">
          <ac:chgData name="sutrave Pranathi" userId="b08e80bb5d8f7414" providerId="LiveId" clId="{328136C5-5FC1-486C-A100-2902A89DE408}" dt="2025-09-19T13:43:22.926" v="1363" actId="207"/>
          <ac:spMkLst>
            <pc:docMk/>
            <pc:sldMk cId="3949982292" sldId="262"/>
            <ac:spMk id="2" creationId="{B23CAD7C-9893-7549-795F-229BAAC463F5}"/>
          </ac:spMkLst>
        </pc:spChg>
        <pc:spChg chg="del mod">
          <ac:chgData name="sutrave Pranathi" userId="b08e80bb5d8f7414" providerId="LiveId" clId="{328136C5-5FC1-486C-A100-2902A89DE408}" dt="2025-09-19T13:41:05.081" v="1349" actId="478"/>
          <ac:spMkLst>
            <pc:docMk/>
            <pc:sldMk cId="3949982292" sldId="262"/>
            <ac:spMk id="4" creationId="{81C43B71-DA55-723D-641D-F4A0C5D79E4E}"/>
          </ac:spMkLst>
        </pc:spChg>
        <pc:spChg chg="add del mod">
          <ac:chgData name="sutrave Pranathi" userId="b08e80bb5d8f7414" providerId="LiveId" clId="{328136C5-5FC1-486C-A100-2902A89DE408}" dt="2025-09-19T13:44:33.924" v="1372" actId="478"/>
          <ac:spMkLst>
            <pc:docMk/>
            <pc:sldMk cId="3949982292" sldId="262"/>
            <ac:spMk id="6" creationId="{0175113E-3679-359A-D446-34D68C053661}"/>
          </ac:spMkLst>
        </pc:spChg>
        <pc:graphicFrameChg chg="add del mod modGraphic">
          <ac:chgData name="sutrave Pranathi" userId="b08e80bb5d8f7414" providerId="LiveId" clId="{328136C5-5FC1-486C-A100-2902A89DE408}" dt="2025-09-19T13:43:08.762" v="1360" actId="478"/>
          <ac:graphicFrameMkLst>
            <pc:docMk/>
            <pc:sldMk cId="3949982292" sldId="262"/>
            <ac:graphicFrameMk id="5" creationId="{94F4DA05-5B5B-5B47-502F-5E3E8CF0B25A}"/>
          </ac:graphicFrameMkLst>
        </pc:graphicFrameChg>
        <pc:picChg chg="add mod">
          <ac:chgData name="sutrave Pranathi" userId="b08e80bb5d8f7414" providerId="LiveId" clId="{328136C5-5FC1-486C-A100-2902A89DE408}" dt="2025-09-19T13:44:31.450" v="1371" actId="14100"/>
          <ac:picMkLst>
            <pc:docMk/>
            <pc:sldMk cId="3949982292" sldId="262"/>
            <ac:picMk id="8" creationId="{EC61611F-E994-0E02-46D0-C8C302F7D6B1}"/>
          </ac:picMkLst>
        </pc:picChg>
      </pc:sldChg>
      <pc:sldChg chg="delSp modSp add mod">
        <pc:chgData name="sutrave Pranathi" userId="b08e80bb5d8f7414" providerId="LiveId" clId="{328136C5-5FC1-486C-A100-2902A89DE408}" dt="2025-09-19T14:00:47.552" v="1538" actId="120"/>
        <pc:sldMkLst>
          <pc:docMk/>
          <pc:sldMk cId="3737432665" sldId="263"/>
        </pc:sldMkLst>
        <pc:spChg chg="mod">
          <ac:chgData name="sutrave Pranathi" userId="b08e80bb5d8f7414" providerId="LiveId" clId="{328136C5-5FC1-486C-A100-2902A89DE408}" dt="2025-09-19T13:49:06.016" v="1400" actId="14100"/>
          <ac:spMkLst>
            <pc:docMk/>
            <pc:sldMk cId="3737432665" sldId="263"/>
            <ac:spMk id="2" creationId="{A9B80D90-56AB-54F8-B15E-07FF9B2DE4D7}"/>
          </ac:spMkLst>
        </pc:spChg>
        <pc:spChg chg="del">
          <ac:chgData name="sutrave Pranathi" userId="b08e80bb5d8f7414" providerId="LiveId" clId="{328136C5-5FC1-486C-A100-2902A89DE408}" dt="2025-09-19T13:57:16.013" v="1508" actId="478"/>
          <ac:spMkLst>
            <pc:docMk/>
            <pc:sldMk cId="3737432665" sldId="263"/>
            <ac:spMk id="3" creationId="{2D91AE30-8244-E5D1-58F0-51A81CDF709C}"/>
          </ac:spMkLst>
        </pc:spChg>
        <pc:spChg chg="mod">
          <ac:chgData name="sutrave Pranathi" userId="b08e80bb5d8f7414" providerId="LiveId" clId="{328136C5-5FC1-486C-A100-2902A89DE408}" dt="2025-09-19T14:00:47.552" v="1538" actId="120"/>
          <ac:spMkLst>
            <pc:docMk/>
            <pc:sldMk cId="3737432665" sldId="263"/>
            <ac:spMk id="4" creationId="{51266442-662C-E9CE-9C15-3562274CCCEB}"/>
          </ac:spMkLst>
        </pc:spChg>
      </pc:sldChg>
      <pc:sldChg chg="addSp delSp modSp add mod">
        <pc:chgData name="sutrave Pranathi" userId="b08e80bb5d8f7414" providerId="LiveId" clId="{328136C5-5FC1-486C-A100-2902A89DE408}" dt="2025-09-19T14:09:05.602" v="1636" actId="20577"/>
        <pc:sldMkLst>
          <pc:docMk/>
          <pc:sldMk cId="2437334418" sldId="264"/>
        </pc:sldMkLst>
        <pc:spChg chg="mod">
          <ac:chgData name="sutrave Pranathi" userId="b08e80bb5d8f7414" providerId="LiveId" clId="{328136C5-5FC1-486C-A100-2902A89DE408}" dt="2025-09-19T14:01:26.314" v="1565" actId="14100"/>
          <ac:spMkLst>
            <pc:docMk/>
            <pc:sldMk cId="2437334418" sldId="264"/>
            <ac:spMk id="2" creationId="{F2D48675-1F5F-6B89-9853-8BA8D1E1510B}"/>
          </ac:spMkLst>
        </pc:spChg>
        <pc:spChg chg="del mod">
          <ac:chgData name="sutrave Pranathi" userId="b08e80bb5d8f7414" providerId="LiveId" clId="{328136C5-5FC1-486C-A100-2902A89DE408}" dt="2025-09-19T14:02:05.042" v="1567" actId="478"/>
          <ac:spMkLst>
            <pc:docMk/>
            <pc:sldMk cId="2437334418" sldId="264"/>
            <ac:spMk id="4" creationId="{04FFBBB4-2EBF-0A26-AAA0-BC1C2EF627DE}"/>
          </ac:spMkLst>
        </pc:spChg>
        <pc:graphicFrameChg chg="add del mod modGraphic">
          <ac:chgData name="sutrave Pranathi" userId="b08e80bb5d8f7414" providerId="LiveId" clId="{328136C5-5FC1-486C-A100-2902A89DE408}" dt="2025-09-19T14:02:37.958" v="1573" actId="478"/>
          <ac:graphicFrameMkLst>
            <pc:docMk/>
            <pc:sldMk cId="2437334418" sldId="264"/>
            <ac:graphicFrameMk id="5" creationId="{DFDD236B-D634-43AB-A251-7CF743BDE8C1}"/>
          </ac:graphicFrameMkLst>
        </pc:graphicFrameChg>
        <pc:graphicFrameChg chg="add del mod modGraphic">
          <ac:chgData name="sutrave Pranathi" userId="b08e80bb5d8f7414" providerId="LiveId" clId="{328136C5-5FC1-486C-A100-2902A89DE408}" dt="2025-09-19T14:03:42.624" v="1579" actId="478"/>
          <ac:graphicFrameMkLst>
            <pc:docMk/>
            <pc:sldMk cId="2437334418" sldId="264"/>
            <ac:graphicFrameMk id="6" creationId="{B26C1AD6-FBDD-0CE4-B9EB-B65BF0FC09D8}"/>
          </ac:graphicFrameMkLst>
        </pc:graphicFrameChg>
        <pc:graphicFrameChg chg="add del mod modGraphic">
          <ac:chgData name="sutrave Pranathi" userId="b08e80bb5d8f7414" providerId="LiveId" clId="{328136C5-5FC1-486C-A100-2902A89DE408}" dt="2025-09-19T14:04:13.807" v="1591" actId="478"/>
          <ac:graphicFrameMkLst>
            <pc:docMk/>
            <pc:sldMk cId="2437334418" sldId="264"/>
            <ac:graphicFrameMk id="7" creationId="{3D09BACD-58CA-8A29-BC60-3DBDA8C2CB75}"/>
          </ac:graphicFrameMkLst>
        </pc:graphicFrameChg>
        <pc:graphicFrameChg chg="add del mod modGraphic">
          <ac:chgData name="sutrave Pranathi" userId="b08e80bb5d8f7414" providerId="LiveId" clId="{328136C5-5FC1-486C-A100-2902A89DE408}" dt="2025-09-19T14:04:50.182" v="1597" actId="478"/>
          <ac:graphicFrameMkLst>
            <pc:docMk/>
            <pc:sldMk cId="2437334418" sldId="264"/>
            <ac:graphicFrameMk id="8" creationId="{DC119FF8-9B4D-E17A-9442-36D36EDE1112}"/>
          </ac:graphicFrameMkLst>
        </pc:graphicFrameChg>
        <pc:graphicFrameChg chg="add mod modGraphic">
          <ac:chgData name="sutrave Pranathi" userId="b08e80bb5d8f7414" providerId="LiveId" clId="{328136C5-5FC1-486C-A100-2902A89DE408}" dt="2025-09-19T14:09:05.602" v="1636" actId="20577"/>
          <ac:graphicFrameMkLst>
            <pc:docMk/>
            <pc:sldMk cId="2437334418" sldId="264"/>
            <ac:graphicFrameMk id="9" creationId="{35B6322E-DD93-67BD-DBED-C1006C991C5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8379-EC88-91B6-5895-FF3E4AEEE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F9BD57-4AF7-5BAC-8D61-4085B74E5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330447-9588-14CE-26B7-1EE151135858}"/>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AAD80D67-3484-3778-C6E0-20710AA1E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7E00D-8FF7-3E1D-72CB-E2C2BC4BD045}"/>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58347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39B8-8FC6-58A1-EF69-2BCF6FCB0B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7C73B4-1FFB-6B10-8D65-CAB9B8DD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5B7C9-3C91-7E60-EC12-7307B4A55196}"/>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6C8D80E8-1560-C847-3164-8FAFEB2AD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D8A92-51A6-B896-60D2-2AECDC9DE4FB}"/>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259160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04E7B-2A20-6E4E-6A02-63728D32D6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1612A3-D3D2-C2D3-73E5-0374647F5C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DB6806-D124-4D94-A8D7-8F7CFC164D84}"/>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3BE26E47-CF73-D74C-2429-E760D9EC5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08916-10BE-8B72-9611-72064209B73B}"/>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211958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B5ED-D17B-ED9D-1DE0-B285FA0D1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D8463-D5DB-C393-513A-AE1A09851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69E92-B1CA-BD5F-2FB1-8DAB348F43DC}"/>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1C2CAD62-5EA5-5293-D4E6-F5CFDE24F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A0FCB-1EAC-8D5C-AD1E-2F658114B9FC}"/>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26776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8F69-1C69-CF8A-F7F0-6F488D88F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F19DDA-9C0A-1A40-2177-6DB80C229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E7791-168D-ECF7-46A0-3F764BC848EF}"/>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18ADFCE8-023D-55CB-E327-C08DE30C3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DB576-408E-331A-7FE0-80890A465396}"/>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414098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6E07-4823-1139-E817-CDF9A5315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FA977-69E2-28D3-792E-9F06B6B18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D48EC-EFCB-69EF-6AD4-6D1475CD9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5D19A4-5D5C-9B36-C2FD-E141948B0A32}"/>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6" name="Footer Placeholder 5">
            <a:extLst>
              <a:ext uri="{FF2B5EF4-FFF2-40B4-BE49-F238E27FC236}">
                <a16:creationId xmlns:a16="http://schemas.microsoft.com/office/drawing/2014/main" id="{66E23593-88B8-5358-272E-7DB93048BA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A2B35-9EE6-4EF2-C7D8-676F67BBC490}"/>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7041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F4C7-C9E7-49EF-5AC9-1C2E0627D0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D2D5A8-5682-7CDE-BC45-0AD061516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C6304-787D-47D2-A325-96B090337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AB6B48-18D5-91AA-9E6D-69A4A6E9A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B7051-992A-6365-5969-16C3EDA2E4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68679-E9DD-851F-CA98-402B83BD930F}"/>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8" name="Footer Placeholder 7">
            <a:extLst>
              <a:ext uri="{FF2B5EF4-FFF2-40B4-BE49-F238E27FC236}">
                <a16:creationId xmlns:a16="http://schemas.microsoft.com/office/drawing/2014/main" id="{BD62FB89-2197-5399-639B-E0752C2BDB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6C5F0B-37A0-59F2-FED0-6CCDFC3EF196}"/>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48735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537D-6AB0-A939-4391-31B53A48F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E56676-C8D2-961E-8EA0-F23E33262A6D}"/>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4" name="Footer Placeholder 3">
            <a:extLst>
              <a:ext uri="{FF2B5EF4-FFF2-40B4-BE49-F238E27FC236}">
                <a16:creationId xmlns:a16="http://schemas.microsoft.com/office/drawing/2014/main" id="{71509450-7597-5160-67FB-CD1C8873A3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3B0AF-A65C-2E89-6DA9-A81113B133E7}"/>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35810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0E545-43B2-1180-A627-CE586DBF3D5E}"/>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3" name="Footer Placeholder 2">
            <a:extLst>
              <a:ext uri="{FF2B5EF4-FFF2-40B4-BE49-F238E27FC236}">
                <a16:creationId xmlns:a16="http://schemas.microsoft.com/office/drawing/2014/main" id="{0794B9F8-7214-B4D6-331A-29521A4403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E7A156-439D-C8A4-7CC9-26F3C1490E6A}"/>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74690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9432-FA4F-9985-C4A4-C7B353F7D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79DF3C-12E6-F0B5-D5EF-DC9A82E63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742C5B-17EB-C5FC-6279-954BF4734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87A66-227D-C36E-9340-13A302BCB466}"/>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6" name="Footer Placeholder 5">
            <a:extLst>
              <a:ext uri="{FF2B5EF4-FFF2-40B4-BE49-F238E27FC236}">
                <a16:creationId xmlns:a16="http://schemas.microsoft.com/office/drawing/2014/main" id="{DFC0FD48-4C21-5481-A079-BCDD1A4C4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367AE1-5915-CB43-2D07-82DE684607E2}"/>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2919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C524-4BAB-6BF4-B3C0-E5F01048D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962F7F-3E14-F62D-5D00-D91FCEFF7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FD8CC8-60A8-F148-CCBE-6B1280E64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2FE27-0FB2-6855-BBFF-85B96132F847}"/>
              </a:ext>
            </a:extLst>
          </p:cNvPr>
          <p:cNvSpPr>
            <a:spLocks noGrp="1"/>
          </p:cNvSpPr>
          <p:nvPr>
            <p:ph type="dt" sz="half" idx="10"/>
          </p:nvPr>
        </p:nvSpPr>
        <p:spPr/>
        <p:txBody>
          <a:bodyPr/>
          <a:lstStyle/>
          <a:p>
            <a:fld id="{D71ADC7C-2510-4E9D-B162-BF6272CD086C}" type="datetimeFigureOut">
              <a:rPr lang="en-IN" smtClean="0"/>
              <a:t>19-09-2025</a:t>
            </a:fld>
            <a:endParaRPr lang="en-IN"/>
          </a:p>
        </p:txBody>
      </p:sp>
      <p:sp>
        <p:nvSpPr>
          <p:cNvPr id="6" name="Footer Placeholder 5">
            <a:extLst>
              <a:ext uri="{FF2B5EF4-FFF2-40B4-BE49-F238E27FC236}">
                <a16:creationId xmlns:a16="http://schemas.microsoft.com/office/drawing/2014/main" id="{FF91FD58-6863-EC65-F99D-D6F262468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F3588-B2E8-A467-4AC2-0F02DAB45845}"/>
              </a:ext>
            </a:extLst>
          </p:cNvPr>
          <p:cNvSpPr>
            <a:spLocks noGrp="1"/>
          </p:cNvSpPr>
          <p:nvPr>
            <p:ph type="sldNum" sz="quarter" idx="12"/>
          </p:nvPr>
        </p:nvSpPr>
        <p:spPr/>
        <p:txBody>
          <a:bodyPr/>
          <a:lstStyle/>
          <a:p>
            <a:fld id="{D39C7215-3C31-4C27-A238-2E4E1E6EC946}" type="slidenum">
              <a:rPr lang="en-IN" smtClean="0"/>
              <a:t>‹#›</a:t>
            </a:fld>
            <a:endParaRPr lang="en-IN"/>
          </a:p>
        </p:txBody>
      </p:sp>
    </p:spTree>
    <p:extLst>
      <p:ext uri="{BB962C8B-B14F-4D97-AF65-F5344CB8AC3E}">
        <p14:creationId xmlns:p14="http://schemas.microsoft.com/office/powerpoint/2010/main" val="300898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EB3C4-0E70-71EA-6CAC-BDDE40722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4B1F8A-C7F4-C719-8449-68493933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B214A-C5AC-CB51-C36A-CD388B8C8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ADC7C-2510-4E9D-B162-BF6272CD086C}" type="datetimeFigureOut">
              <a:rPr lang="en-IN" smtClean="0"/>
              <a:t>19-09-2025</a:t>
            </a:fld>
            <a:endParaRPr lang="en-IN"/>
          </a:p>
        </p:txBody>
      </p:sp>
      <p:sp>
        <p:nvSpPr>
          <p:cNvPr id="5" name="Footer Placeholder 4">
            <a:extLst>
              <a:ext uri="{FF2B5EF4-FFF2-40B4-BE49-F238E27FC236}">
                <a16:creationId xmlns:a16="http://schemas.microsoft.com/office/drawing/2014/main" id="{74EE12BE-2B21-FB73-A0F5-E309D0F3F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623EF-C106-BEA7-4C2C-380698A58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7215-3C31-4C27-A238-2E4E1E6EC946}" type="slidenum">
              <a:rPr lang="en-IN" smtClean="0"/>
              <a:t>‹#›</a:t>
            </a:fld>
            <a:endParaRPr lang="en-IN"/>
          </a:p>
        </p:txBody>
      </p:sp>
    </p:spTree>
    <p:extLst>
      <p:ext uri="{BB962C8B-B14F-4D97-AF65-F5344CB8AC3E}">
        <p14:creationId xmlns:p14="http://schemas.microsoft.com/office/powerpoint/2010/main" val="21999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C9BD-66B0-FD4E-B9AC-5116857B1971}"/>
              </a:ext>
            </a:extLst>
          </p:cNvPr>
          <p:cNvSpPr>
            <a:spLocks noGrp="1"/>
          </p:cNvSpPr>
          <p:nvPr>
            <p:ph type="ctrTitle"/>
          </p:nvPr>
        </p:nvSpPr>
        <p:spPr>
          <a:xfrm>
            <a:off x="711200" y="924561"/>
            <a:ext cx="6278880" cy="599440"/>
          </a:xfrm>
        </p:spPr>
        <p:txBody>
          <a:bodyPr>
            <a:noAutofit/>
          </a:bodyPr>
          <a:lstStyle/>
          <a:p>
            <a:r>
              <a:rPr lang="en-IN" sz="4000" b="1" dirty="0">
                <a:solidFill>
                  <a:schemeClr val="accent1">
                    <a:lumMod val="50000"/>
                  </a:schemeClr>
                </a:solidFill>
                <a:latin typeface="Arial Black" panose="020B0A04020102020204" pitchFamily="34" charset="0"/>
              </a:rPr>
              <a:t>BHARATH</a:t>
            </a:r>
            <a:r>
              <a:rPr lang="en-IN" sz="4000" b="1" dirty="0">
                <a:solidFill>
                  <a:schemeClr val="accent1">
                    <a:lumMod val="50000"/>
                  </a:schemeClr>
                </a:solidFill>
              </a:rPr>
              <a:t> </a:t>
            </a:r>
            <a:r>
              <a:rPr lang="en-IN" sz="4000" b="1" dirty="0">
                <a:solidFill>
                  <a:schemeClr val="accent1">
                    <a:lumMod val="50000"/>
                  </a:schemeClr>
                </a:solidFill>
                <a:latin typeface="Arial Black" panose="020B0A04020102020204" pitchFamily="34" charset="0"/>
              </a:rPr>
              <a:t>HERITAGE</a:t>
            </a:r>
          </a:p>
        </p:txBody>
      </p:sp>
      <p:sp>
        <p:nvSpPr>
          <p:cNvPr id="3" name="Title 1">
            <a:extLst>
              <a:ext uri="{FF2B5EF4-FFF2-40B4-BE49-F238E27FC236}">
                <a16:creationId xmlns:a16="http://schemas.microsoft.com/office/drawing/2014/main" id="{8B23F95F-0FE0-B6F1-49BB-521AB82D76C3}"/>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sp>
        <p:nvSpPr>
          <p:cNvPr id="4" name="Title 1">
            <a:extLst>
              <a:ext uri="{FF2B5EF4-FFF2-40B4-BE49-F238E27FC236}">
                <a16:creationId xmlns:a16="http://schemas.microsoft.com/office/drawing/2014/main" id="{AB31B269-68AE-7DDF-70BE-99C8859FD176}"/>
              </a:ext>
            </a:extLst>
          </p:cNvPr>
          <p:cNvSpPr txBox="1">
            <a:spLocks/>
          </p:cNvSpPr>
          <p:nvPr/>
        </p:nvSpPr>
        <p:spPr>
          <a:xfrm>
            <a:off x="822960" y="2062481"/>
            <a:ext cx="9499600" cy="1950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a:p>
            <a:pPr algn="just"/>
            <a:r>
              <a:rPr lang="en-US" sz="2200" b="1" dirty="0">
                <a:latin typeface="Arial" panose="020B0604020202020204" pitchFamily="34" charset="0"/>
                <a:cs typeface="Arial" panose="020B0604020202020204" pitchFamily="34" charset="0"/>
              </a:rPr>
              <a:t>PROBLEM STATEMENT:</a:t>
            </a:r>
          </a:p>
          <a:p>
            <a:pPr algn="just"/>
            <a:endParaRPr lang="en-US" sz="2200" b="1"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Designed a webapp with interactive challenges that showcase India’s varied traditions and state heritage, celebrating regional uniqueness. Launch an AR companion for 3D, immersive exploration of cultural landmarks and stories.</a:t>
            </a:r>
            <a:endParaRPr lang="en-IN" sz="22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B546487-B37C-5281-339D-4BAA96F87C58}"/>
              </a:ext>
            </a:extLst>
          </p:cNvPr>
          <p:cNvSpPr txBox="1">
            <a:spLocks/>
          </p:cNvSpPr>
          <p:nvPr/>
        </p:nvSpPr>
        <p:spPr>
          <a:xfrm>
            <a:off x="402336" y="4551678"/>
            <a:ext cx="4187952" cy="16753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algn="just"/>
            <a:r>
              <a:rPr lang="en-US" sz="2200" b="1" dirty="0">
                <a:latin typeface="Arial" panose="020B0604020202020204" pitchFamily="34" charset="0"/>
                <a:cs typeface="Arial" panose="020B0604020202020204" pitchFamily="34" charset="0"/>
              </a:rPr>
              <a:t>Team Shouryanga</a:t>
            </a:r>
            <a:r>
              <a:rPr lang="en-US" sz="22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S.Pranathi</a:t>
            </a:r>
          </a:p>
          <a:p>
            <a:pPr algn="just"/>
            <a:r>
              <a:rPr lang="en-US" sz="2000" dirty="0">
                <a:latin typeface="Arial" panose="020B0604020202020204" pitchFamily="34" charset="0"/>
                <a:cs typeface="Arial" panose="020B0604020202020204" pitchFamily="34" charset="0"/>
              </a:rPr>
              <a:t>P.Chandini</a:t>
            </a:r>
          </a:p>
          <a:p>
            <a:pPr algn="just"/>
            <a:endParaRPr lang="en-US" sz="2000" dirty="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38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CC09CD4E-1655-CE42-7776-CBA69A7F2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2A48C-918A-F61A-4B28-D2779513AB9F}"/>
              </a:ext>
            </a:extLst>
          </p:cNvPr>
          <p:cNvSpPr>
            <a:spLocks noGrp="1"/>
          </p:cNvSpPr>
          <p:nvPr>
            <p:ph type="ctrTitle"/>
          </p:nvPr>
        </p:nvSpPr>
        <p:spPr>
          <a:xfrm>
            <a:off x="711200" y="924561"/>
            <a:ext cx="3901440" cy="599440"/>
          </a:xfrm>
        </p:spPr>
        <p:txBody>
          <a:bodyPr>
            <a:noAutofit/>
          </a:bodyPr>
          <a:lstStyle/>
          <a:p>
            <a:r>
              <a:rPr lang="en-IN" sz="4000" b="1" dirty="0">
                <a:solidFill>
                  <a:schemeClr val="accent1">
                    <a:lumMod val="50000"/>
                  </a:schemeClr>
                </a:solidFill>
                <a:latin typeface="Arial Black" panose="020B0A04020102020204" pitchFamily="34" charset="0"/>
              </a:rPr>
              <a:t>ABSTRACT</a:t>
            </a:r>
          </a:p>
        </p:txBody>
      </p:sp>
      <p:sp>
        <p:nvSpPr>
          <p:cNvPr id="3" name="Title 1">
            <a:extLst>
              <a:ext uri="{FF2B5EF4-FFF2-40B4-BE49-F238E27FC236}">
                <a16:creationId xmlns:a16="http://schemas.microsoft.com/office/drawing/2014/main" id="{D130E4CB-5A43-5A54-9E74-D0B8047C2121}"/>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sp>
        <p:nvSpPr>
          <p:cNvPr id="4" name="Title 1">
            <a:extLst>
              <a:ext uri="{FF2B5EF4-FFF2-40B4-BE49-F238E27FC236}">
                <a16:creationId xmlns:a16="http://schemas.microsoft.com/office/drawing/2014/main" id="{64614757-039A-B6FE-128C-51A9477792A6}"/>
              </a:ext>
            </a:extLst>
          </p:cNvPr>
          <p:cNvSpPr txBox="1">
            <a:spLocks/>
          </p:cNvSpPr>
          <p:nvPr/>
        </p:nvSpPr>
        <p:spPr>
          <a:xfrm>
            <a:off x="914400" y="1412239"/>
            <a:ext cx="9499600" cy="452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200" dirty="0">
                <a:latin typeface="Arial" panose="020B0604020202020204" pitchFamily="34" charset="0"/>
                <a:cs typeface="Arial" panose="020B0604020202020204" pitchFamily="34" charset="0"/>
              </a:rPr>
              <a:t>Our web app makes learning India’s diverse traditions and state heritage interactive, engaging, and accessible—filling the gap left by traditional education. With gamified challenges and immersive AR, users explore, appreciate, and remember cultural landmarks and stories in a modern, visually rich way.</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Problem: No single interactive, immersive platform for learning India’s cultures and state heritage.</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Solution: Web app offers gamified challenges and interactive content, plus AR for immersive 3D site and story exploration.</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Tech: Built with modern web and AR technologies.</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Users: Students, heritage enthusiasts, domestic &amp; international visitors.</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Unique Value: Regional focus, accessibility, privacy, minimal data.</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Impact: Enhanced, memorable learning and deeper cultural appreciation for all users.</a:t>
            </a:r>
          </a:p>
        </p:txBody>
      </p:sp>
    </p:spTree>
    <p:extLst>
      <p:ext uri="{BB962C8B-B14F-4D97-AF65-F5344CB8AC3E}">
        <p14:creationId xmlns:p14="http://schemas.microsoft.com/office/powerpoint/2010/main" val="383085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5356F688-85AC-D7F5-B1A5-94E0C7B01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091E0-B29A-CC1F-46E9-738549FBD47D}"/>
              </a:ext>
            </a:extLst>
          </p:cNvPr>
          <p:cNvSpPr>
            <a:spLocks noGrp="1"/>
          </p:cNvSpPr>
          <p:nvPr>
            <p:ph type="ctrTitle"/>
          </p:nvPr>
        </p:nvSpPr>
        <p:spPr>
          <a:xfrm>
            <a:off x="711200" y="711201"/>
            <a:ext cx="4897120" cy="640080"/>
          </a:xfrm>
        </p:spPr>
        <p:txBody>
          <a:bodyPr>
            <a:noAutofit/>
          </a:bodyPr>
          <a:lstStyle/>
          <a:p>
            <a:r>
              <a:rPr lang="en-IN" sz="4000" b="1" dirty="0">
                <a:solidFill>
                  <a:schemeClr val="accent1">
                    <a:lumMod val="50000"/>
                  </a:schemeClr>
                </a:solidFill>
                <a:latin typeface="Arial Black" panose="020B0A04020102020204" pitchFamily="34" charset="0"/>
              </a:rPr>
              <a:t>INTRODUCTION:</a:t>
            </a:r>
          </a:p>
        </p:txBody>
      </p:sp>
      <p:sp>
        <p:nvSpPr>
          <p:cNvPr id="3" name="Title 1">
            <a:extLst>
              <a:ext uri="{FF2B5EF4-FFF2-40B4-BE49-F238E27FC236}">
                <a16:creationId xmlns:a16="http://schemas.microsoft.com/office/drawing/2014/main" id="{85426FCB-E1C3-10CF-847D-008CF7E36C8B}"/>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sp>
        <p:nvSpPr>
          <p:cNvPr id="4" name="Title 1">
            <a:extLst>
              <a:ext uri="{FF2B5EF4-FFF2-40B4-BE49-F238E27FC236}">
                <a16:creationId xmlns:a16="http://schemas.microsoft.com/office/drawing/2014/main" id="{60777C96-BDCB-9E4C-41C1-23E50815CAF0}"/>
              </a:ext>
            </a:extLst>
          </p:cNvPr>
          <p:cNvSpPr txBox="1">
            <a:spLocks/>
          </p:cNvSpPr>
          <p:nvPr/>
        </p:nvSpPr>
        <p:spPr>
          <a:xfrm>
            <a:off x="822960" y="1757681"/>
            <a:ext cx="7924800" cy="33731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a:p>
            <a:pPr algn="just"/>
            <a:endParaRPr lang="en-US" sz="2200" b="1"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India’s cultural heritage is among the world’s richest, spanning thousands of years, countless traditions, and vibrant regional diversity. However, traditional education systems and existing digital platforms often fail to convey this depth and variety in an engaging, accessible way—resulting in a growing disconnect between young Indians and their heritage, and leaving both domestic and international audiences without meaningful avenues for immersive exploration</a:t>
            </a:r>
          </a:p>
        </p:txBody>
      </p:sp>
    </p:spTree>
    <p:extLst>
      <p:ext uri="{BB962C8B-B14F-4D97-AF65-F5344CB8AC3E}">
        <p14:creationId xmlns:p14="http://schemas.microsoft.com/office/powerpoint/2010/main" val="226514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05EB2478-616A-0579-A543-C08E37121BC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E95DE6E-C308-6B61-826A-0C6E633B8AD7}"/>
              </a:ext>
            </a:extLst>
          </p:cNvPr>
          <p:cNvSpPr txBox="1">
            <a:spLocks/>
          </p:cNvSpPr>
          <p:nvPr/>
        </p:nvSpPr>
        <p:spPr>
          <a:xfrm>
            <a:off x="731520" y="4013198"/>
            <a:ext cx="1016000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sp>
        <p:nvSpPr>
          <p:cNvPr id="4" name="Title 1">
            <a:extLst>
              <a:ext uri="{FF2B5EF4-FFF2-40B4-BE49-F238E27FC236}">
                <a16:creationId xmlns:a16="http://schemas.microsoft.com/office/drawing/2014/main" id="{236D3783-5006-7BA4-577B-79C45116B661}"/>
              </a:ext>
            </a:extLst>
          </p:cNvPr>
          <p:cNvSpPr txBox="1">
            <a:spLocks/>
          </p:cNvSpPr>
          <p:nvPr/>
        </p:nvSpPr>
        <p:spPr>
          <a:xfrm>
            <a:off x="822960" y="721360"/>
            <a:ext cx="8849360" cy="23266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algn="just"/>
            <a:endParaRPr lang="en-US" sz="2200" b="1" dirty="0">
              <a:latin typeface="Arial" panose="020B0604020202020204" pitchFamily="34" charset="0"/>
              <a:cs typeface="Arial" panose="020B0604020202020204" pitchFamily="34" charset="0"/>
            </a:endParaRPr>
          </a:p>
          <a:p>
            <a:pPr algn="just"/>
            <a:r>
              <a:rPr lang="en-US" sz="2200" b="1" dirty="0">
                <a:latin typeface="Arial" panose="020B0604020202020204" pitchFamily="34" charset="0"/>
                <a:cs typeface="Arial" panose="020B0604020202020204" pitchFamily="34" charset="0"/>
              </a:rPr>
              <a:t>Existing System:</a:t>
            </a:r>
          </a:p>
          <a:p>
            <a:pPr algn="just"/>
            <a:endParaRPr lang="en-US" sz="2200" b="1"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Current approaches to Indian cultural heritage education rely on school curricula, government websites, and a few digital platforms offering mainly text, images, and basic videos. Content is fragmented, often limited to major national sites, and rarely available in regional languages.</a:t>
            </a:r>
            <a:endParaRPr lang="en-IN" sz="22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C3415F54-9AA1-41B5-9666-5F0C66A4C977}"/>
              </a:ext>
            </a:extLst>
          </p:cNvPr>
          <p:cNvSpPr txBox="1">
            <a:spLocks/>
          </p:cNvSpPr>
          <p:nvPr/>
        </p:nvSpPr>
        <p:spPr>
          <a:xfrm>
            <a:off x="822960" y="3210560"/>
            <a:ext cx="9001760" cy="27228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algn="just"/>
            <a:endParaRPr lang="en-US" sz="2200" b="1" dirty="0">
              <a:latin typeface="Arial" panose="020B0604020202020204" pitchFamily="34" charset="0"/>
              <a:cs typeface="Arial" panose="020B0604020202020204" pitchFamily="34" charset="0"/>
            </a:endParaRPr>
          </a:p>
          <a:p>
            <a:pPr algn="just"/>
            <a:r>
              <a:rPr lang="en-US" sz="2200" b="1" dirty="0">
                <a:latin typeface="Arial" panose="020B0604020202020204" pitchFamily="34" charset="0"/>
                <a:cs typeface="Arial" panose="020B0604020202020204" pitchFamily="34" charset="0"/>
              </a:rPr>
              <a:t>Non-interactive :</a:t>
            </a:r>
          </a:p>
          <a:p>
            <a:pPr algn="just"/>
            <a:endParaRPr lang="en-US" sz="2200" b="1"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Learning is mostly passive, with few quizzes, games, or hands-on activities .Fragmented: Information is scattered across many sources, making comprehensive learning difficult .No modern tech: Little use of AR/VR or other immersive technologies .Accessibility issues: Limited digital access and language options, especially in rural or non-English-speaking areas .No personalization: Resources do not adapt to different age groups or learning styles.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67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E21B8D08-9D19-7277-2ADA-512CDB0B8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4EB5C-AD5C-8CC2-5634-02E0A8DACC8E}"/>
              </a:ext>
            </a:extLst>
          </p:cNvPr>
          <p:cNvSpPr>
            <a:spLocks noGrp="1"/>
          </p:cNvSpPr>
          <p:nvPr>
            <p:ph type="ctrTitle"/>
          </p:nvPr>
        </p:nvSpPr>
        <p:spPr>
          <a:xfrm>
            <a:off x="711200" y="924561"/>
            <a:ext cx="5936488" cy="599440"/>
          </a:xfrm>
        </p:spPr>
        <p:txBody>
          <a:bodyPr>
            <a:noAutofit/>
          </a:bodyPr>
          <a:lstStyle/>
          <a:p>
            <a:r>
              <a:rPr lang="en-IN" sz="4000" b="1" dirty="0">
                <a:solidFill>
                  <a:schemeClr val="accent1">
                    <a:lumMod val="50000"/>
                  </a:schemeClr>
                </a:solidFill>
                <a:latin typeface="Arial Black" panose="020B0A04020102020204" pitchFamily="34" charset="0"/>
              </a:rPr>
              <a:t>ARCHITECTUR &amp; FLOW CHART:</a:t>
            </a:r>
          </a:p>
        </p:txBody>
      </p:sp>
      <p:sp>
        <p:nvSpPr>
          <p:cNvPr id="3" name="Title 1">
            <a:extLst>
              <a:ext uri="{FF2B5EF4-FFF2-40B4-BE49-F238E27FC236}">
                <a16:creationId xmlns:a16="http://schemas.microsoft.com/office/drawing/2014/main" id="{C71BBAF3-A7F4-9257-B6DF-5FA956E35084}"/>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sp>
        <p:nvSpPr>
          <p:cNvPr id="4" name="Title 1">
            <a:extLst>
              <a:ext uri="{FF2B5EF4-FFF2-40B4-BE49-F238E27FC236}">
                <a16:creationId xmlns:a16="http://schemas.microsoft.com/office/drawing/2014/main" id="{96ECD054-6C65-C661-D21C-324925162118}"/>
              </a:ext>
            </a:extLst>
          </p:cNvPr>
          <p:cNvSpPr txBox="1">
            <a:spLocks/>
          </p:cNvSpPr>
          <p:nvPr/>
        </p:nvSpPr>
        <p:spPr>
          <a:xfrm>
            <a:off x="822960" y="1417321"/>
            <a:ext cx="9499600" cy="46278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User Interface (UI):</a:t>
            </a:r>
            <a:r>
              <a:rPr lang="en-US" sz="2200" dirty="0">
                <a:latin typeface="Arial" panose="020B0604020202020204" pitchFamily="34" charset="0"/>
                <a:cs typeface="Arial" panose="020B0604020202020204" pitchFamily="34" charset="0"/>
              </a:rPr>
              <a:t>The front end built in HTML5, CSS3, and JavaScript, possibly enhanced with frameworks like React or Angular for interactivity. Includes the homepage, interactive challenges, AR access points, event calendar, and language options.</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Backend Server: </a:t>
            </a:r>
            <a:r>
              <a:rPr lang="en-US" sz="2200" dirty="0">
                <a:latin typeface="Arial" panose="020B0604020202020204" pitchFamily="34" charset="0"/>
                <a:cs typeface="Arial" panose="020B0604020202020204" pitchFamily="34" charset="0"/>
              </a:rPr>
              <a:t>Manages content delivery, user authentication, quiz engine logic, event/calendar updates, and AR data processing. Built with Node.js, Python, or a similar backend stack.</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Database: Stores cultural articles, user profiles, event/calendar data, and AR model assets for virtual tours and fashion try-ons.</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External APIs: </a:t>
            </a:r>
            <a:r>
              <a:rPr lang="en-US" sz="2200" dirty="0">
                <a:latin typeface="Arial" panose="020B0604020202020204" pitchFamily="34" charset="0"/>
                <a:cs typeface="Arial" panose="020B0604020202020204" pitchFamily="34" charset="0"/>
              </a:rPr>
              <a:t>Integrates map services, weather data, and AI/AR libraries to enrich the user experience with location-based features and intelligent recommendations.</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AR Companion Module: </a:t>
            </a:r>
            <a:r>
              <a:rPr lang="en-US" sz="2200" dirty="0">
                <a:latin typeface="Arial" panose="020B0604020202020204" pitchFamily="34" charset="0"/>
                <a:cs typeface="Arial" panose="020B0604020202020204" pitchFamily="34" charset="0"/>
              </a:rPr>
              <a:t>Provides 3D reconstructions of heritage sites, virtual try-on for traditional attire, and immersive storytelling using device cameras and AR technology.</a:t>
            </a:r>
          </a:p>
        </p:txBody>
      </p:sp>
    </p:spTree>
    <p:extLst>
      <p:ext uri="{BB962C8B-B14F-4D97-AF65-F5344CB8AC3E}">
        <p14:creationId xmlns:p14="http://schemas.microsoft.com/office/powerpoint/2010/main" val="177499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0D1DF7-34E2-BE54-D7AE-0E59AA5C3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CAD7C-9893-7549-795F-229BAAC463F5}"/>
              </a:ext>
            </a:extLst>
          </p:cNvPr>
          <p:cNvSpPr>
            <a:spLocks noGrp="1"/>
          </p:cNvSpPr>
          <p:nvPr>
            <p:ph type="ctrTitle"/>
          </p:nvPr>
        </p:nvSpPr>
        <p:spPr>
          <a:xfrm>
            <a:off x="711200" y="396240"/>
            <a:ext cx="6461760" cy="1127761"/>
          </a:xfrm>
        </p:spPr>
        <p:txBody>
          <a:bodyPr>
            <a:noAutofit/>
          </a:bodyPr>
          <a:lstStyle/>
          <a:p>
            <a:r>
              <a:rPr lang="en-IN" sz="4000" b="1" dirty="0">
                <a:solidFill>
                  <a:schemeClr val="accent1">
                    <a:lumMod val="60000"/>
                    <a:lumOff val="40000"/>
                  </a:schemeClr>
                </a:solidFill>
                <a:latin typeface="Arial Black" panose="020B0A04020102020204" pitchFamily="34" charset="0"/>
              </a:rPr>
              <a:t>Proposed system VS Existing system</a:t>
            </a:r>
          </a:p>
        </p:txBody>
      </p:sp>
      <p:sp>
        <p:nvSpPr>
          <p:cNvPr id="3" name="Title 1">
            <a:extLst>
              <a:ext uri="{FF2B5EF4-FFF2-40B4-BE49-F238E27FC236}">
                <a16:creationId xmlns:a16="http://schemas.microsoft.com/office/drawing/2014/main" id="{27DBBF16-8C48-0563-4C29-75AED3483141}"/>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pic>
        <p:nvPicPr>
          <p:cNvPr id="8" name="Picture 7">
            <a:extLst>
              <a:ext uri="{FF2B5EF4-FFF2-40B4-BE49-F238E27FC236}">
                <a16:creationId xmlns:a16="http://schemas.microsoft.com/office/drawing/2014/main" id="{EC61611F-E994-0E02-46D0-C8C302F7D6B1}"/>
              </a:ext>
            </a:extLst>
          </p:cNvPr>
          <p:cNvPicPr>
            <a:picLocks noChangeAspect="1"/>
          </p:cNvPicPr>
          <p:nvPr/>
        </p:nvPicPr>
        <p:blipFill>
          <a:blip r:embed="rId2"/>
          <a:stretch>
            <a:fillRect/>
          </a:stretch>
        </p:blipFill>
        <p:spPr>
          <a:xfrm>
            <a:off x="1524001" y="1873170"/>
            <a:ext cx="8067039" cy="3745310"/>
          </a:xfrm>
          <a:prstGeom prst="rect">
            <a:avLst/>
          </a:prstGeom>
        </p:spPr>
      </p:pic>
    </p:spTree>
    <p:extLst>
      <p:ext uri="{BB962C8B-B14F-4D97-AF65-F5344CB8AC3E}">
        <p14:creationId xmlns:p14="http://schemas.microsoft.com/office/powerpoint/2010/main" val="394998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05C46134-1687-0AC9-68B2-EED578071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80D90-56AB-54F8-B15E-07FF9B2DE4D7}"/>
              </a:ext>
            </a:extLst>
          </p:cNvPr>
          <p:cNvSpPr>
            <a:spLocks noGrp="1"/>
          </p:cNvSpPr>
          <p:nvPr>
            <p:ph type="ctrTitle"/>
          </p:nvPr>
        </p:nvSpPr>
        <p:spPr>
          <a:xfrm>
            <a:off x="711200" y="812800"/>
            <a:ext cx="7010400" cy="711201"/>
          </a:xfrm>
        </p:spPr>
        <p:txBody>
          <a:bodyPr>
            <a:noAutofit/>
          </a:bodyPr>
          <a:lstStyle/>
          <a:p>
            <a:r>
              <a:rPr lang="en-IN" sz="4000" b="1" dirty="0">
                <a:solidFill>
                  <a:schemeClr val="accent1">
                    <a:lumMod val="50000"/>
                  </a:schemeClr>
                </a:solidFill>
                <a:latin typeface="Arial Black" panose="020B0A04020102020204" pitchFamily="34" charset="0"/>
              </a:rPr>
              <a:t>Advantages of system:</a:t>
            </a:r>
          </a:p>
        </p:txBody>
      </p:sp>
      <p:sp>
        <p:nvSpPr>
          <p:cNvPr id="4" name="Title 1">
            <a:extLst>
              <a:ext uri="{FF2B5EF4-FFF2-40B4-BE49-F238E27FC236}">
                <a16:creationId xmlns:a16="http://schemas.microsoft.com/office/drawing/2014/main" id="{51266442-662C-E9CE-9C15-3562274CCCEB}"/>
              </a:ext>
            </a:extLst>
          </p:cNvPr>
          <p:cNvSpPr txBox="1">
            <a:spLocks/>
          </p:cNvSpPr>
          <p:nvPr/>
        </p:nvSpPr>
        <p:spPr>
          <a:xfrm>
            <a:off x="822960" y="1635761"/>
            <a:ext cx="7487920" cy="4561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Cultural Identity: </a:t>
            </a:r>
            <a:r>
              <a:rPr lang="en-US" sz="2200" dirty="0">
                <a:latin typeface="Arial" panose="020B0604020202020204" pitchFamily="34" charset="0"/>
                <a:cs typeface="Arial" panose="020B0604020202020204" pitchFamily="34" charset="0"/>
              </a:rPr>
              <a:t>Helps users connect with their roots and understand the diversity that defines India as a nation.</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Interactive Learning: </a:t>
            </a:r>
            <a:r>
              <a:rPr lang="en-US" sz="2200" dirty="0">
                <a:latin typeface="Arial" panose="020B0604020202020204" pitchFamily="34" charset="0"/>
                <a:cs typeface="Arial" panose="020B0604020202020204" pitchFamily="34" charset="0"/>
              </a:rPr>
              <a:t>Gamified quizzes, challenges, and AR experiences make cultural education engaging for all ages.</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Personalized Access: </a:t>
            </a:r>
            <a:r>
              <a:rPr lang="en-US" sz="2200" dirty="0">
                <a:latin typeface="Arial" panose="020B0604020202020204" pitchFamily="34" charset="0"/>
                <a:cs typeface="Arial" panose="020B0604020202020204" pitchFamily="34" charset="0"/>
              </a:rPr>
              <a:t>AI recommendations and age-based content ensure experiences are relevant to each user.</a:t>
            </a:r>
          </a:p>
          <a:p>
            <a:pPr marL="342900" indent="-342900" algn="l">
              <a:buFont typeface="Arial" panose="020B0604020202020204" pitchFamily="34" charset="0"/>
              <a:buChar char="•"/>
            </a:pPr>
            <a:r>
              <a:rPr lang="en-US" sz="2200" b="1" dirty="0">
                <a:latin typeface="Arial" panose="020B0604020202020204" pitchFamily="34" charset="0"/>
                <a:cs typeface="Arial" panose="020B0604020202020204" pitchFamily="34" charset="0"/>
              </a:rPr>
              <a:t>No App Required: </a:t>
            </a:r>
            <a:r>
              <a:rPr lang="en-US" sz="2200" dirty="0">
                <a:latin typeface="Arial" panose="020B0604020202020204" pitchFamily="34" charset="0"/>
                <a:cs typeface="Arial" panose="020B0604020202020204" pitchFamily="34" charset="0"/>
              </a:rPr>
              <a:t>Users access 3D/AR experiences directly in the browser—no downloads, easy for all ages.</a:t>
            </a: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Regional Focus: </a:t>
            </a:r>
            <a:r>
              <a:rPr lang="en-US" sz="2200" dirty="0">
                <a:latin typeface="Arial" panose="020B0604020202020204" pitchFamily="34" charset="0"/>
                <a:cs typeface="Arial" panose="020B0604020202020204" pitchFamily="34" charset="0"/>
              </a:rPr>
              <a:t>Highlights the unique traditions, languages, cuisines, and arts of each Indian state, fostering pride and awareness of local heritage.</a:t>
            </a:r>
          </a:p>
        </p:txBody>
      </p:sp>
    </p:spTree>
    <p:extLst>
      <p:ext uri="{BB962C8B-B14F-4D97-AF65-F5344CB8AC3E}">
        <p14:creationId xmlns:p14="http://schemas.microsoft.com/office/powerpoint/2010/main" val="373743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12A69EF5-BB38-0E42-8719-0B300E6E4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48675-1F5F-6B89-9853-8BA8D1E1510B}"/>
              </a:ext>
            </a:extLst>
          </p:cNvPr>
          <p:cNvSpPr>
            <a:spLocks noGrp="1"/>
          </p:cNvSpPr>
          <p:nvPr>
            <p:ph type="ctrTitle"/>
          </p:nvPr>
        </p:nvSpPr>
        <p:spPr>
          <a:xfrm>
            <a:off x="711200" y="924561"/>
            <a:ext cx="5384800" cy="599440"/>
          </a:xfrm>
        </p:spPr>
        <p:txBody>
          <a:bodyPr>
            <a:noAutofit/>
          </a:bodyPr>
          <a:lstStyle/>
          <a:p>
            <a:r>
              <a:rPr lang="en-IN" sz="4000" b="1" dirty="0">
                <a:solidFill>
                  <a:schemeClr val="accent1">
                    <a:lumMod val="50000"/>
                  </a:schemeClr>
                </a:solidFill>
                <a:latin typeface="Arial Black" panose="020B0A04020102020204" pitchFamily="34" charset="0"/>
              </a:rPr>
              <a:t>Technology TAGS:</a:t>
            </a:r>
          </a:p>
        </p:txBody>
      </p:sp>
      <p:sp>
        <p:nvSpPr>
          <p:cNvPr id="3" name="Title 1">
            <a:extLst>
              <a:ext uri="{FF2B5EF4-FFF2-40B4-BE49-F238E27FC236}">
                <a16:creationId xmlns:a16="http://schemas.microsoft.com/office/drawing/2014/main" id="{E3CCF2BA-3DA7-567B-6375-21F494E6AA76}"/>
              </a:ext>
            </a:extLst>
          </p:cNvPr>
          <p:cNvSpPr txBox="1">
            <a:spLocks/>
          </p:cNvSpPr>
          <p:nvPr/>
        </p:nvSpPr>
        <p:spPr>
          <a:xfrm>
            <a:off x="1524000" y="4013198"/>
            <a:ext cx="9367520" cy="20320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p>
        </p:txBody>
      </p:sp>
      <p:graphicFrame>
        <p:nvGraphicFramePr>
          <p:cNvPr id="9" name="Table 8">
            <a:extLst>
              <a:ext uri="{FF2B5EF4-FFF2-40B4-BE49-F238E27FC236}">
                <a16:creationId xmlns:a16="http://schemas.microsoft.com/office/drawing/2014/main" id="{35B6322E-DD93-67BD-DBED-C1006C991C56}"/>
              </a:ext>
            </a:extLst>
          </p:cNvPr>
          <p:cNvGraphicFramePr>
            <a:graphicFrameLocks noGrp="1"/>
          </p:cNvGraphicFramePr>
          <p:nvPr>
            <p:extLst>
              <p:ext uri="{D42A27DB-BD31-4B8C-83A1-F6EECF244321}">
                <p14:modId xmlns:p14="http://schemas.microsoft.com/office/powerpoint/2010/main" val="2071086670"/>
              </p:ext>
            </p:extLst>
          </p:nvPr>
        </p:nvGraphicFramePr>
        <p:xfrm>
          <a:off x="833120" y="1656080"/>
          <a:ext cx="7789671" cy="4884767"/>
        </p:xfrm>
        <a:graphic>
          <a:graphicData uri="http://schemas.openxmlformats.org/drawingml/2006/table">
            <a:tbl>
              <a:tblPr firstRow="1" bandRow="1">
                <a:tableStyleId>{21E4AEA4-8DFA-4A89-87EB-49C32662AFE0}</a:tableStyleId>
              </a:tblPr>
              <a:tblGrid>
                <a:gridCol w="1279109">
                  <a:extLst>
                    <a:ext uri="{9D8B030D-6E8A-4147-A177-3AD203B41FA5}">
                      <a16:colId xmlns:a16="http://schemas.microsoft.com/office/drawing/2014/main" val="1845513557"/>
                    </a:ext>
                  </a:extLst>
                </a:gridCol>
                <a:gridCol w="3076231">
                  <a:extLst>
                    <a:ext uri="{9D8B030D-6E8A-4147-A177-3AD203B41FA5}">
                      <a16:colId xmlns:a16="http://schemas.microsoft.com/office/drawing/2014/main" val="2027945201"/>
                    </a:ext>
                  </a:extLst>
                </a:gridCol>
                <a:gridCol w="2170375">
                  <a:extLst>
                    <a:ext uri="{9D8B030D-6E8A-4147-A177-3AD203B41FA5}">
                      <a16:colId xmlns:a16="http://schemas.microsoft.com/office/drawing/2014/main" val="2348969459"/>
                    </a:ext>
                  </a:extLst>
                </a:gridCol>
                <a:gridCol w="38100">
                  <a:extLst>
                    <a:ext uri="{9D8B030D-6E8A-4147-A177-3AD203B41FA5}">
                      <a16:colId xmlns:a16="http://schemas.microsoft.com/office/drawing/2014/main" val="3086338638"/>
                    </a:ext>
                  </a:extLst>
                </a:gridCol>
                <a:gridCol w="1225856">
                  <a:extLst>
                    <a:ext uri="{9D8B030D-6E8A-4147-A177-3AD203B41FA5}">
                      <a16:colId xmlns:a16="http://schemas.microsoft.com/office/drawing/2014/main" val="2053204915"/>
                    </a:ext>
                  </a:extLst>
                </a:gridCol>
              </a:tblGrid>
              <a:tr h="441140">
                <a:tc>
                  <a:txBody>
                    <a:bodyPr/>
                    <a:lstStyle/>
                    <a:p>
                      <a:pPr algn="l" fontAlgn="b">
                        <a:buNone/>
                      </a:pPr>
                      <a:r>
                        <a:rPr lang="en-IN" sz="1600" b="0" u="none" strike="noStrike" dirty="0">
                          <a:solidFill>
                            <a:srgbClr val="000000"/>
                          </a:solidFill>
                          <a:effectLst/>
                        </a:rPr>
                        <a:t>Layer</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IN" sz="1600" b="0" u="none" strike="noStrike">
                          <a:solidFill>
                            <a:srgbClr val="000000"/>
                          </a:solidFill>
                          <a:effectLst/>
                        </a:rPr>
                        <a:t>Function</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IN" sz="1600" b="0" u="none" strike="noStrike" dirty="0">
                          <a:solidFill>
                            <a:srgbClr val="000000"/>
                          </a:solidFill>
                          <a:effectLst/>
                        </a:rPr>
                        <a:t>Technologies</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buNone/>
                      </a:pP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buNone/>
                      </a:pP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3791051"/>
                  </a:ext>
                </a:extLst>
              </a:tr>
              <a:tr h="1471178">
                <a:tc>
                  <a:txBody>
                    <a:bodyPr/>
                    <a:lstStyle/>
                    <a:p>
                      <a:pPr algn="l" fontAlgn="b">
                        <a:buNone/>
                      </a:pPr>
                      <a:r>
                        <a:rPr lang="en-IN" sz="1600" b="0" u="none" strike="noStrike">
                          <a:solidFill>
                            <a:srgbClr val="000000"/>
                          </a:solidFill>
                          <a:effectLst/>
                        </a:rPr>
                        <a:t>UI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US" sz="1600" b="0" u="none" strike="noStrike">
                          <a:solidFill>
                            <a:srgbClr val="000000"/>
                          </a:solidFill>
                          <a:effectLst/>
                        </a:rPr>
                        <a:t>Content browsing, interactive challenges, AR access, event calendar, language switch</a:t>
                      </a:r>
                      <a:endParaRPr lang="en-US" sz="1600" b="0" i="0" u="none" strike="noStrike">
                        <a:solidFill>
                          <a:srgbClr val="000000"/>
                        </a:solidFill>
                        <a:effectLst/>
                        <a:latin typeface="Calibri" panose="020F0502020204030204" pitchFamily="34" charset="0"/>
                      </a:endParaRPr>
                    </a:p>
                  </a:txBody>
                  <a:tcPr marL="6350" marR="6350" marT="6350" marB="0" anchor="b"/>
                </a:tc>
                <a:tc gridSpan="3">
                  <a:txBody>
                    <a:bodyPr/>
                    <a:lstStyle/>
                    <a:p>
                      <a:pPr algn="l" fontAlgn="b">
                        <a:buNone/>
                      </a:pPr>
                      <a:r>
                        <a:rPr lang="en-US" sz="1600" b="0" u="none" strike="noStrike" dirty="0">
                          <a:solidFill>
                            <a:srgbClr val="000000"/>
                          </a:solidFill>
                          <a:effectLst/>
                        </a:rPr>
                        <a:t>HTML5, CSS3, JS, React/Angular</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97776071"/>
                  </a:ext>
                </a:extLst>
              </a:tr>
              <a:tr h="887132">
                <a:tc>
                  <a:txBody>
                    <a:bodyPr/>
                    <a:lstStyle/>
                    <a:p>
                      <a:pPr algn="l" fontAlgn="b">
                        <a:buNone/>
                      </a:pPr>
                      <a:r>
                        <a:rPr lang="en-IN" sz="1600" b="0" u="none" strike="noStrike">
                          <a:solidFill>
                            <a:srgbClr val="000000"/>
                          </a:solidFill>
                          <a:effectLst/>
                        </a:rPr>
                        <a:t>Backend</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IN" sz="1600" b="0" u="none" strike="noStrike">
                          <a:solidFill>
                            <a:srgbClr val="000000"/>
                          </a:solidFill>
                          <a:effectLst/>
                        </a:rPr>
                        <a:t>Content/user/quiz/event management, AR processing</a:t>
                      </a:r>
                      <a:endParaRPr lang="en-IN" sz="1600" b="0" i="0" u="none" strike="noStrike">
                        <a:solidFill>
                          <a:srgbClr val="000000"/>
                        </a:solidFill>
                        <a:effectLst/>
                        <a:latin typeface="Calibri" panose="020F0502020204030204" pitchFamily="34" charset="0"/>
                      </a:endParaRPr>
                    </a:p>
                  </a:txBody>
                  <a:tcPr marL="6350" marR="6350" marT="6350" marB="0" anchor="b"/>
                </a:tc>
                <a:tc gridSpan="3">
                  <a:txBody>
                    <a:bodyPr/>
                    <a:lstStyle/>
                    <a:p>
                      <a:pPr algn="l" fontAlgn="b">
                        <a:buNone/>
                      </a:pPr>
                      <a:r>
                        <a:rPr lang="en-IN" sz="1600" b="0" u="none" strike="noStrike">
                          <a:solidFill>
                            <a:srgbClr val="000000"/>
                          </a:solidFill>
                          <a:effectLst/>
                        </a:rPr>
                        <a:t>Node.js, Python/Express/Django</a:t>
                      </a:r>
                      <a:endParaRPr lang="en-IN" sz="16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93888158"/>
                  </a:ext>
                </a:extLst>
              </a:tr>
              <a:tr h="603076">
                <a:tc>
                  <a:txBody>
                    <a:bodyPr/>
                    <a:lstStyle/>
                    <a:p>
                      <a:pPr algn="l" fontAlgn="b">
                        <a:buNone/>
                      </a:pPr>
                      <a:r>
                        <a:rPr lang="en-IN" sz="1600" b="0" u="none" strike="noStrike">
                          <a:solidFill>
                            <a:srgbClr val="000000"/>
                          </a:solidFill>
                          <a:effectLst/>
                        </a:rPr>
                        <a:t>Database</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IN" sz="1600" b="0" u="none" strike="noStrike">
                          <a:solidFill>
                            <a:srgbClr val="000000"/>
                          </a:solidFill>
                          <a:effectLst/>
                        </a:rPr>
                        <a:t>Stores articles, profiles, events, AR models</a:t>
                      </a:r>
                      <a:endParaRPr lang="en-IN" sz="1600" b="0" i="0" u="none" strike="noStrike">
                        <a:solidFill>
                          <a:srgbClr val="000000"/>
                        </a:solidFill>
                        <a:effectLst/>
                        <a:latin typeface="Calibri" panose="020F0502020204030204" pitchFamily="34" charset="0"/>
                      </a:endParaRPr>
                    </a:p>
                  </a:txBody>
                  <a:tcPr marL="6350" marR="6350" marT="6350" marB="0" anchor="b"/>
                </a:tc>
                <a:tc gridSpan="3">
                  <a:txBody>
                    <a:bodyPr/>
                    <a:lstStyle/>
                    <a:p>
                      <a:pPr algn="l" fontAlgn="b">
                        <a:buNone/>
                      </a:pPr>
                      <a:r>
                        <a:rPr lang="en-IN" sz="1600" b="0" u="none" strike="noStrike" dirty="0">
                          <a:solidFill>
                            <a:srgbClr val="000000"/>
                          </a:solidFill>
                          <a:effectLst/>
                        </a:rPr>
                        <a:t>MongoDB, PostgreSQL, Firebase</a:t>
                      </a:r>
                      <a:endParaRPr lang="en-IN"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3537174"/>
                  </a:ext>
                </a:extLst>
              </a:tr>
              <a:tr h="595109">
                <a:tc>
                  <a:txBody>
                    <a:bodyPr/>
                    <a:lstStyle/>
                    <a:p>
                      <a:pPr algn="l" fontAlgn="b">
                        <a:buNone/>
                      </a:pPr>
                      <a:r>
                        <a:rPr lang="en-IN" sz="1600" b="0" u="none" strike="noStrike">
                          <a:solidFill>
                            <a:srgbClr val="000000"/>
                          </a:solidFill>
                          <a:effectLst/>
                        </a:rPr>
                        <a:t>External APIs</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US" sz="1600" b="0" u="none" strike="noStrike">
                          <a:solidFill>
                            <a:srgbClr val="000000"/>
                          </a:solidFill>
                          <a:effectLst/>
                        </a:rPr>
                        <a:t>Maps, weather, AI/AR services</a:t>
                      </a:r>
                      <a:endParaRPr lang="en-US" sz="1600" b="0" i="0" u="none" strike="noStrike">
                        <a:solidFill>
                          <a:srgbClr val="000000"/>
                        </a:solidFill>
                        <a:effectLst/>
                        <a:latin typeface="Calibri" panose="020F0502020204030204" pitchFamily="34" charset="0"/>
                      </a:endParaRPr>
                    </a:p>
                  </a:txBody>
                  <a:tcPr marL="6350" marR="6350" marT="6350" marB="0" anchor="b"/>
                </a:tc>
                <a:tc gridSpan="3">
                  <a:txBody>
                    <a:bodyPr/>
                    <a:lstStyle/>
                    <a:p>
                      <a:pPr algn="l" fontAlgn="b">
                        <a:buNone/>
                      </a:pPr>
                      <a:r>
                        <a:rPr lang="en-IN" sz="1600" b="0" u="none" strike="noStrike">
                          <a:solidFill>
                            <a:srgbClr val="000000"/>
                          </a:solidFill>
                          <a:effectLst/>
                        </a:rPr>
                        <a:t>Google Maps, OpenWeather, etc.</a:t>
                      </a:r>
                      <a:endParaRPr lang="en-IN" sz="16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65530073"/>
                  </a:ext>
                </a:extLst>
              </a:tr>
              <a:tr h="887132">
                <a:tc>
                  <a:txBody>
                    <a:bodyPr/>
                    <a:lstStyle/>
                    <a:p>
                      <a:pPr algn="l" fontAlgn="b">
                        <a:buNone/>
                      </a:pPr>
                      <a:r>
                        <a:rPr lang="en-IN" sz="1600" b="0" u="none" strike="noStrike">
                          <a:solidFill>
                            <a:srgbClr val="000000"/>
                          </a:solidFill>
                          <a:effectLst/>
                        </a:rPr>
                        <a:t>AR Companion</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buNone/>
                      </a:pPr>
                      <a:r>
                        <a:rPr lang="en-US" sz="1600" b="0" u="none" strike="noStrike">
                          <a:solidFill>
                            <a:srgbClr val="000000"/>
                          </a:solidFill>
                          <a:effectLst/>
                        </a:rPr>
                        <a:t>3D/AR site tours, virtual try-on, immersive stories</a:t>
                      </a:r>
                      <a:endParaRPr lang="en-US" sz="1600" b="0" i="0" u="none" strike="noStrike">
                        <a:solidFill>
                          <a:srgbClr val="000000"/>
                        </a:solidFill>
                        <a:effectLst/>
                        <a:latin typeface="Calibri" panose="020F0502020204030204" pitchFamily="34" charset="0"/>
                      </a:endParaRPr>
                    </a:p>
                  </a:txBody>
                  <a:tcPr marL="6350" marR="6350" marT="6350" marB="0" anchor="b"/>
                </a:tc>
                <a:tc gridSpan="3">
                  <a:txBody>
                    <a:bodyPr/>
                    <a:lstStyle/>
                    <a:p>
                      <a:pPr algn="l" fontAlgn="b">
                        <a:buNone/>
                      </a:pPr>
                      <a:r>
                        <a:rPr lang="en-US" sz="1600" b="0" u="none" strike="noStrike" dirty="0">
                          <a:solidFill>
                            <a:srgbClr val="000000"/>
                          </a:solidFill>
                          <a:effectLst/>
                        </a:rPr>
                        <a:t>AR.js, A-Frame, Three.js, </a:t>
                      </a:r>
                      <a:r>
                        <a:rPr lang="en-US" sz="1600" b="0" u="none" strike="noStrike" dirty="0" err="1">
                          <a:solidFill>
                            <a:srgbClr val="000000"/>
                          </a:solidFill>
                          <a:effectLst/>
                        </a:rPr>
                        <a:t>WebXR</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6956394"/>
                  </a:ext>
                </a:extLst>
              </a:tr>
            </a:tbl>
          </a:graphicData>
        </a:graphic>
      </p:graphicFrame>
    </p:spTree>
    <p:extLst>
      <p:ext uri="{BB962C8B-B14F-4D97-AF65-F5344CB8AC3E}">
        <p14:creationId xmlns:p14="http://schemas.microsoft.com/office/powerpoint/2010/main" val="243733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122</TotalTime>
  <Words>778</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BHARATH HERITAGE</vt:lpstr>
      <vt:lpstr>ABSTRACT</vt:lpstr>
      <vt:lpstr>INTRODUCTION:</vt:lpstr>
      <vt:lpstr>PowerPoint Presentation</vt:lpstr>
      <vt:lpstr>ARCHITECTUR &amp; FLOW CHART:</vt:lpstr>
      <vt:lpstr>Proposed system VS Existing system</vt:lpstr>
      <vt:lpstr>Advantages of system:</vt:lpstr>
      <vt:lpstr>Technology TAGS: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sutrave Pranathi</dc:creator>
  <cp:lastModifiedBy>sutrave Pranathi</cp:lastModifiedBy>
  <cp:revision>1</cp:revision>
  <dcterms:created xsi:type="dcterms:W3CDTF">2025-09-18T17:38:53Z</dcterms:created>
  <dcterms:modified xsi:type="dcterms:W3CDTF">2025-09-19T14:17:55Z</dcterms:modified>
</cp:coreProperties>
</file>