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razencareerist.com/blog/2013/08/06/startup-vs-big-company-which-is-better-for-your-care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>
                <a:solidFill>
                  <a:srgbClr val="333333"/>
                </a:solidFill>
              </a:rPr>
              <a:t>Create categories for words like Science and technology, History etc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>
                <a:solidFill>
                  <a:srgbClr val="333333"/>
                </a:solidFill>
              </a:rPr>
              <a:t> Create a screen after the login(main activity) for users to be able to select the level they wish to play.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>
                <a:solidFill>
                  <a:srgbClr val="333333"/>
                </a:solidFill>
              </a:rPr>
              <a:t> Incorporate the time limit for guessing the word.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>
                <a:solidFill>
                  <a:srgbClr val="333333"/>
                </a:solidFill>
              </a:rPr>
              <a:t>Updation of score based on time and use of hints.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>
                <a:solidFill>
                  <a:srgbClr val="333333"/>
                </a:solidFill>
              </a:rPr>
              <a:t> Improve the look of the app.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http://www.brazencareerist.com/blog/2013/08/06/startup-vs-big-company-which-is-better-for-your-career/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http://eqli.st/startup-need-employer-branding/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010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3568" y="3212975"/>
            <a:ext cx="77768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0310" y="32410"/>
            <a:ext cx="1657350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68758"/>
            <a:ext cx="82296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146" y="6435587"/>
            <a:ext cx="1657350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146" y="6435587"/>
            <a:ext cx="1657350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662296" y="1556054"/>
            <a:ext cx="4020982" cy="613784"/>
          </a:xfrm>
          <a:prstGeom prst="rect">
            <a:avLst/>
          </a:pr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  <a:rtl val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79008" y="1556791"/>
            <a:ext cx="4020982" cy="613784"/>
          </a:xfrm>
          <a:prstGeom prst="rect">
            <a:avLst/>
          </a:pr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  <a:rtl val="0"/>
            </a:endParaR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Quattrocento Sans"/>
              <a:buNone/>
              <a:defRPr/>
            </a:lvl6pPr>
            <a:lvl7pPr indent="0" marL="2743200" rtl="0">
              <a:spcBef>
                <a:spcPts val="0"/>
              </a:spcBef>
              <a:buFont typeface="Quattrocento Sans"/>
              <a:buNone/>
              <a:defRPr/>
            </a:lvl7pPr>
            <a:lvl8pPr indent="0" marL="3200400" rtl="0">
              <a:spcBef>
                <a:spcPts val="0"/>
              </a:spcBef>
              <a:buFont typeface="Quattrocento Sans"/>
              <a:buNone/>
              <a:defRPr/>
            </a:lvl8pPr>
            <a:lvl9pPr indent="0" marL="3657600" rtl="0">
              <a:spcBef>
                <a:spcPts val="0"/>
              </a:spcBef>
              <a:buFont typeface="Quattrocento Sans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Quattrocento Sans"/>
              <a:buNone/>
              <a:defRPr/>
            </a:lvl6pPr>
            <a:lvl7pPr indent="0" marL="2743200" rtl="0">
              <a:spcBef>
                <a:spcPts val="0"/>
              </a:spcBef>
              <a:buFont typeface="Quattrocento Sans"/>
              <a:buNone/>
              <a:defRPr/>
            </a:lvl7pPr>
            <a:lvl8pPr indent="0" marL="3200400" rtl="0">
              <a:spcBef>
                <a:spcPts val="0"/>
              </a:spcBef>
              <a:buFont typeface="Quattrocento Sans"/>
              <a:buNone/>
              <a:defRPr/>
            </a:lvl8pPr>
            <a:lvl9pPr indent="0" marL="3657600" rtl="0">
              <a:spcBef>
                <a:spcPts val="0"/>
              </a:spcBef>
              <a:buFont typeface="Quattrocento Sans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5385" y="6309319"/>
            <a:ext cx="303997" cy="45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6965" y="6309319"/>
            <a:ext cx="303997" cy="45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Last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6965" y="6309319"/>
            <a:ext cx="303997" cy="45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4A58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68758"/>
            <a:ext cx="8229600" cy="532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4445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76200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63500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63500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762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762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762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762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107504" y="6388737"/>
            <a:ext cx="7776864" cy="3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Portland State University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and008/DigTheWord/blob/master/License.m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DigTheWord</a:t>
            </a:r>
          </a:p>
        </p:txBody>
      </p:sp>
      <p:sp>
        <p:nvSpPr>
          <p:cNvPr id="38" name="Shape 38"/>
          <p:cNvSpPr/>
          <p:nvPr/>
        </p:nvSpPr>
        <p:spPr>
          <a:xfrm>
            <a:off x="729975" y="2715425"/>
            <a:ext cx="8136900" cy="198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  <a:rtl val="0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4246850" y="5222275"/>
            <a:ext cx="4531799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Presented by: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Chandhni Kannatintavida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579550" y="1766250"/>
            <a:ext cx="8003100" cy="300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33333"/>
                </a:solidFill>
              </a:rPr>
              <a:t>Copyright (C) 2015 Chandhni Kannatintavida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33333"/>
                </a:solidFill>
              </a:rPr>
              <a:t>This project is licensed under the "MIT License". Please see the file: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33333"/>
                </a:solidFill>
              </a:rPr>
              <a:t>"License.md"(</a:t>
            </a:r>
            <a:r>
              <a:rPr lang="en-GB" sz="2400">
                <a:solidFill>
                  <a:srgbClr val="4078C0"/>
                </a:solidFill>
                <a:hlinkClick r:id="rId3"/>
              </a:rPr>
              <a:t>https://github.com/chand008/DigTheWord/blob/master/License.md</a:t>
            </a:r>
            <a:r>
              <a:rPr lang="en-GB" sz="2400">
                <a:solidFill>
                  <a:srgbClr val="333333"/>
                </a:solidFill>
              </a:rPr>
              <a:t>)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33333"/>
                </a:solidFill>
              </a:rPr>
              <a:t>in this distribution for license terms.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50" y="205050"/>
            <a:ext cx="3650824" cy="607087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75" y="279450"/>
            <a:ext cx="3724649" cy="608952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23" y="360923"/>
            <a:ext cx="3651224" cy="5980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75" y="365275"/>
            <a:ext cx="3605800" cy="58989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28850"/>
            <a:ext cx="8435100" cy="10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0" baseline="0" i="0" lang="en-GB" sz="4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Challenges and Learning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395525" y="1411475"/>
            <a:ext cx="8496899" cy="49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rtl val="0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  <a:rtl val="0"/>
              </a:rPr>
              <a:t>Setting up the project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  <a:rtl val="0"/>
              </a:rPr>
              <a:t>Debugging in android studio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  <a:rtl val="0"/>
              </a:rPr>
              <a:t>Git, SQLite,xml, android studio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  <a:rtl val="0"/>
              </a:rPr>
              <a:t>Implement the project in increments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  <a:rtl val="0"/>
              </a:rPr>
              <a:t>Make decisions regarding features quickly so that it does not compromise the functionality of the app.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rtl val="0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rtl val="0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F3F3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85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baseline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Future Scope</a:t>
            </a:r>
            <a:r>
              <a:rPr b="0" baseline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35200" y="1590700"/>
            <a:ext cx="8133599" cy="4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Create categories for words like science and technology,sports etc.</a:t>
            </a: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Create a screen after the login for users to select the level they wish to play .</a:t>
            </a: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Upgrade to grid type challenge screen, from free text screen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Incorporate time limit for guessing the word.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Updation of score based on time and use of hints</a:t>
            </a:r>
          </a:p>
          <a:p>
            <a:pPr indent="-381000" lvl="0" marL="457200">
              <a:lnSpc>
                <a:spcPct val="115000"/>
              </a:lnSpc>
              <a:spcBef>
                <a:spcPts val="1000"/>
              </a:spcBef>
              <a:buClr>
                <a:srgbClr val="F3F3F3"/>
              </a:buClr>
              <a:buSzPct val="100000"/>
              <a:buFont typeface="Arial"/>
              <a:buChar char="❖"/>
            </a:pPr>
            <a:r>
              <a:rPr lang="en-GB" sz="2400">
                <a:solidFill>
                  <a:srgbClr val="F3F3F3"/>
                </a:solidFill>
              </a:rPr>
              <a:t>Improve the look of app.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0" baseline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Questions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2627784" y="2132856"/>
            <a:ext cx="3888432" cy="2736303"/>
            <a:chOff x="2339750" y="2492896"/>
            <a:chExt cx="3816424" cy="2376264"/>
          </a:xfrm>
        </p:grpSpPr>
        <p:pic>
          <p:nvPicPr>
            <p:cNvPr id="133" name="Shape 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35896" y="2492896"/>
              <a:ext cx="1248569" cy="1950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/>
            <p:nvPr/>
          </p:nvSpPr>
          <p:spPr>
            <a:xfrm>
              <a:off x="2339750" y="4581128"/>
              <a:ext cx="3816424" cy="2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attrocento Sans"/>
                <a:buNone/>
              </a:pPr>
              <a:r>
                <a:rPr b="0" baseline="0" i="0" lang="en-GB" sz="1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rtl val="0"/>
                </a:rPr>
                <a:t>“</a:t>
              </a:r>
              <a:r>
                <a:rPr b="0" baseline="0" i="0" lang="en-GB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rtl val="0"/>
                </a:rPr>
                <a:t>The question is not what you look at, but what you see.” 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85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DigTheWord</a:t>
            </a:r>
          </a:p>
        </p:txBody>
      </p:sp>
      <p:sp>
        <p:nvSpPr>
          <p:cNvPr id="46" name="Shape 46"/>
          <p:cNvSpPr/>
          <p:nvPr/>
        </p:nvSpPr>
        <p:spPr>
          <a:xfrm>
            <a:off x="729975" y="2715425"/>
            <a:ext cx="8136900" cy="198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❖"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MIT License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❖"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Android studio, SQLite database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4246850" y="5222275"/>
            <a:ext cx="4531799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Presented by: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GB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Chandhni Kannatintavida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850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baseline="0" i="0" lang="en-GB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Target Audience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65200" y="1485650"/>
            <a:ext cx="8229600" cy="42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F3F3F3"/>
                </a:solidFill>
              </a:rPr>
              <a:t>Anyone who loves word games!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3166400" y="2851225"/>
            <a:ext cx="2025900" cy="10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>
                <a:solidFill>
                  <a:srgbClr val="F3F3F3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812" y="130100"/>
            <a:ext cx="3778374" cy="6187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648" y="162998"/>
            <a:ext cx="3803549" cy="62012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62" y="174649"/>
            <a:ext cx="3842874" cy="627582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49" y="204275"/>
            <a:ext cx="3774525" cy="6194325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12" y="163000"/>
            <a:ext cx="3771175" cy="618267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