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C460-AC55-43E0-E813-F4E81757E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29FAA-0727-64BA-667E-BFA3EC616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1E72-B07B-FB01-DD74-1855976B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12F8-C9DA-4ECE-B140-AF1B919975A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3BC5E-CEB6-4CBC-9B5B-FCFAE97A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3AFE6-C2F7-6397-C153-C9F86281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7205-CE5B-4473-ABE2-40CFC4A5B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54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6BDC-20AD-146C-9136-5EF3C96B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038E3-6D44-06FA-E3DC-009462717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9C16-18EE-8F93-8EC4-4484F712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12F8-C9DA-4ECE-B140-AF1B919975A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82ED7-B017-931B-CF42-14E73D6D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1D38-582B-A480-83E7-962340DB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7205-CE5B-4473-ABE2-40CFC4A5B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4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D5800-B655-16D5-3BB3-455159B25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CD2D1-FBA5-5EB4-6104-88198F762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D1B27-6C7E-2AAA-CF4F-1D7A4CD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12F8-C9DA-4ECE-B140-AF1B919975A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AEAC-6969-CF72-0D6B-8A703C42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E92A-E6B0-52CD-2514-E8F866FD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7205-CE5B-4473-ABE2-40CFC4A5B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2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4985-FD05-1B0B-F792-14D44B5F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E64-320F-8E35-75D5-285C04CB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0CA2-B76F-14CD-A74A-06653D47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12F8-C9DA-4ECE-B140-AF1B919975A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D4D8-8308-2888-8C65-FA2C7E8F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DA02-6FA0-FAB0-44FA-7CAD31FA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7205-CE5B-4473-ABE2-40CFC4A5B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5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93F2-378B-8C72-8B77-17AED0F3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3EE7-F856-F6D4-EED6-9782C3248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993F-9D63-31CA-DC24-D4FC78B7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12F8-C9DA-4ECE-B140-AF1B919975A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66895-19B6-BCDE-126A-ACF6532B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EB25-238E-8364-7986-934C7B0D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7205-CE5B-4473-ABE2-40CFC4A5B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38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A9DC-1EB2-51F9-547F-7874445A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5BCC-1886-D69E-45A0-860B1E92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54A85-D2FC-A618-4280-87F07BD9A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C1104-1F52-A0CC-5196-5560AC4D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12F8-C9DA-4ECE-B140-AF1B919975A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BFF3B-0EB9-3D37-6462-DAF6B61B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C8C1-6EE4-532E-CC0C-E055EB03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7205-CE5B-4473-ABE2-40CFC4A5B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0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11F3-987F-BA57-723C-D3711C88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ED22F-6BF5-96FE-BB5D-99918A996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5E0E7-3BF1-EAA5-7C6A-375AF4DC2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4D497-203B-FDAD-27BD-53A84C918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B5E1A-107A-AFBC-9550-738E9094C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88410-F766-144C-557A-2F7DDBB6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12F8-C9DA-4ECE-B140-AF1B919975A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92EC7-A645-2FF4-1929-98F8C601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0D6E-07B5-CB9E-A277-E055C1DC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7205-CE5B-4473-ABE2-40CFC4A5B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06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3CD-BF18-DC65-B10D-5738888E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D8EB5-4AAF-0CEB-A4F4-034257CC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12F8-C9DA-4ECE-B140-AF1B919975A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8D0FD-DF45-4A88-D2A2-F2FFED53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526AE-7F05-4E29-6ADC-AD7DF6C0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7205-CE5B-4473-ABE2-40CFC4A5B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8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15066-2AA5-7CA1-F3BA-C2D338D0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12F8-C9DA-4ECE-B140-AF1B919975A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A1D67-2E25-9835-2D03-C608143A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F4974-DC49-D08A-F68B-2D15A20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7205-CE5B-4473-ABE2-40CFC4A5B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0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5E58-17E1-862E-F12F-9E756D3C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4E1C-8AE5-B7BA-C711-450E5F0D6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EC65F-FE20-2E92-ACE2-E062DFB36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035DD-9C9D-895B-B7C7-F296B79A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12F8-C9DA-4ECE-B140-AF1B919975A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2585B-CD48-7245-1012-BC1F2560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B95B-9847-B273-AFB1-2D58DCC4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7205-CE5B-4473-ABE2-40CFC4A5B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8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4E04-C4F9-61EB-C9F0-53A04E6C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60C81-67D7-57B3-9B91-FDAA49F98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1CA39-AE4A-F2D0-8FF0-7A0B5609C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A3686-6A1F-3F84-99E1-90434FA2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12F8-C9DA-4ECE-B140-AF1B919975A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3A4F7-8601-77DE-6C3C-15145644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1F5D3-A58B-6DA3-574E-07997DDE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7205-CE5B-4473-ABE2-40CFC4A5B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04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5E8A1-3C37-6626-D0B3-D2A50EFE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E1F9E-32BE-DA2D-77CB-C9CF0B86D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7E61-A56C-8430-4AF5-AA4447826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12F8-C9DA-4ECE-B140-AF1B919975A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5438-C1A3-3208-C81C-3546F9D80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F620-C284-35BF-3694-741EFF5AE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7205-CE5B-4473-ABE2-40CFC4A5B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23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6A3662-DA61-B370-9687-589F4B10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STRING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52567E-F06A-6929-06EC-A91BDEBFE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53"/>
            <a:ext cx="10515600" cy="4285129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LENGTH() METHOD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//the logic behind the  length program function 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Leng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"wellcome4"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k;i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Out put</a:t>
            </a:r>
            <a:endParaRPr lang="en-I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5BDBB3-C6ED-C462-8B63-BA9B33BE1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2283"/>
            <a:ext cx="12192000" cy="14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992-5EDD-1834-0B6B-ADC7BFC4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6541"/>
            <a:ext cx="10515600" cy="4840941"/>
          </a:xfrm>
        </p:spPr>
        <p:txBody>
          <a:bodyPr>
            <a:normAutofit fontScale="90000"/>
          </a:bodyPr>
          <a:lstStyle/>
          <a:p>
            <a:r>
              <a:rPr lang="en-IN" sz="2800" dirty="0" err="1"/>
              <a:t>toUpperCase</a:t>
            </a:r>
            <a:r>
              <a:rPr lang="en-IN" sz="2800" dirty="0"/>
              <a:t>()</a:t>
            </a:r>
            <a:br>
              <a:rPr lang="en-IN" sz="2800" dirty="0"/>
            </a:br>
            <a:r>
              <a:rPr lang="en-IN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conver</a:t>
            </a:r>
            <a:r>
              <a:rPr lang="en-IN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upper case to lower case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{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122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)ch-</a:t>
            </a:r>
            <a:r>
              <a:rPr lang="en-IN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s1=s1+(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)y;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s1=s1+ch;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"welcome"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(s);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24E3B-9080-4E6A-3F16-6A46AFFBD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60894"/>
            <a:ext cx="10515600" cy="72875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0F391-7F86-091B-17CF-189965C7B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9" y="5091953"/>
            <a:ext cx="10515601" cy="11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2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3A9F-8343-0E43-CC33-47D9070B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6541"/>
            <a:ext cx="10515600" cy="4670612"/>
          </a:xfrm>
        </p:spPr>
        <p:txBody>
          <a:bodyPr>
            <a:normAutofit fontScale="90000"/>
          </a:bodyPr>
          <a:lstStyle/>
          <a:p>
            <a:r>
              <a:rPr lang="en-IN" sz="2800" dirty="0" err="1"/>
              <a:t>toLowerCase</a:t>
            </a:r>
            <a:r>
              <a:rPr lang="en-IN" sz="2800" dirty="0"/>
              <a:t>()</a:t>
            </a:r>
            <a:br>
              <a:rPr lang="en-IN" sz="2800" dirty="0"/>
            </a:br>
            <a:r>
              <a:rPr lang="en-IN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{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)ch+</a:t>
            </a:r>
            <a:r>
              <a:rPr lang="en-IN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s1=s1+(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)y;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s1=s1+ch;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"WELCOM"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IN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(s);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5D8A1-5031-DBB8-C6D7-09677232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34000"/>
            <a:ext cx="10515600" cy="7556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4D516-5FD6-2EBB-883B-5C5920B7F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5" y="4787152"/>
            <a:ext cx="10607115" cy="130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C4E0-C1D8-4A4B-5CDF-927946B3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53" y="223521"/>
            <a:ext cx="10827497" cy="2834640"/>
          </a:xfrm>
        </p:spPr>
        <p:txBody>
          <a:bodyPr>
            <a:normAutofit fontScale="90000"/>
          </a:bodyPr>
          <a:lstStyle/>
          <a:p>
            <a:r>
              <a:rPr lang="en-IN" sz="2800" dirty="0" err="1"/>
              <a:t>Concat</a:t>
            </a:r>
            <a:r>
              <a:rPr lang="en-IN" sz="2800" dirty="0"/>
              <a:t>()</a:t>
            </a:r>
            <a:br>
              <a:rPr lang="en-IN" dirty="0"/>
            </a:b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Concat</a:t>
            </a:r>
            <a:b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"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s+</a:t>
            </a:r>
            <a:r>
              <a:rPr lang="en-IN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"java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class"</a:t>
            </a: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output:-</a:t>
            </a:r>
            <a:br>
              <a:rPr lang="en-IN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5A669-B524-5F6A-B67E-1244633FD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953" y="4589463"/>
            <a:ext cx="10827497" cy="150018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A4F58-25E6-0912-9686-8E4E5BD4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3" y="2908486"/>
            <a:ext cx="8717280" cy="15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8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C318-4C4C-53C7-FD5D-353F2269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1013"/>
            <a:ext cx="10515600" cy="4132728"/>
          </a:xfrm>
        </p:spPr>
        <p:txBody>
          <a:bodyPr>
            <a:normAutofit fontScale="90000"/>
          </a:bodyPr>
          <a:lstStyle/>
          <a:p>
            <a:r>
              <a:rPr lang="en-IN" sz="4000" dirty="0" err="1"/>
              <a:t>isEmpty</a:t>
            </a:r>
            <a:r>
              <a:rPr lang="en-IN" sz="4000" dirty="0"/>
              <a:t>()</a:t>
            </a:r>
            <a:br>
              <a:rPr lang="en-IN" sz="4000" dirty="0"/>
            </a:b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//is empty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ravi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(c==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empty"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empty"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B04C1-82AE-6B29-9DF8-CCB5F34D5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83741"/>
            <a:ext cx="10515600" cy="2223246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82A19-1EFE-EA64-AB3A-BBB3031B3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8" y="4219014"/>
            <a:ext cx="10515601" cy="238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9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93A1-2F22-D4D8-A639-8F24531F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3742"/>
            <a:ext cx="10515600" cy="3388658"/>
          </a:xfrm>
        </p:spPr>
        <p:txBody>
          <a:bodyPr>
            <a:normAutofit/>
          </a:bodyPr>
          <a:lstStyle/>
          <a:p>
            <a:r>
              <a:rPr lang="en-IN" sz="2800" dirty="0" err="1"/>
              <a:t>charAt</a:t>
            </a:r>
            <a:r>
              <a:rPr lang="en-IN" sz="3200" dirty="0"/>
              <a:t>()</a:t>
            </a:r>
            <a:br>
              <a:rPr lang="en-IN" sz="3200" dirty="0"/>
            </a:b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program for 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(int)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string:"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[]=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index value:"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)b[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1A621-F08A-62F7-6AD0-ED60622B5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AAC12-8CBC-AE27-DE09-8712CF827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7" y="4078941"/>
            <a:ext cx="10585163" cy="21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35D8-46E5-3B19-E707-122B90FC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872"/>
            <a:ext cx="10515600" cy="6759387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equals()</a:t>
            </a:r>
            <a:br>
              <a:rPr lang="en-IN" sz="2800" dirty="0"/>
            </a:b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//equals 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{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)!=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(c==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equals x=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gopi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Gopi"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()==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)==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(s,s1);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49B79-005D-A515-14EE-2884CD31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4494" y="3621741"/>
            <a:ext cx="3852956" cy="80683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80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4E5A-824B-6148-CF3A-6EB5DABD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66D1-93A2-5360-31A8-6ED2C674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0344"/>
          </a:xfrm>
        </p:spPr>
        <p:txBody>
          <a:bodyPr>
            <a:normAutofit fontScale="32500" lnSpcReduction="20000"/>
          </a:bodyPr>
          <a:lstStyle/>
          <a:p>
            <a:r>
              <a:rPr lang="en-IN" sz="6700" dirty="0" err="1"/>
              <a:t>Indexof</a:t>
            </a:r>
            <a:r>
              <a:rPr lang="en-IN" sz="6700" dirty="0"/>
              <a:t>()</a:t>
            </a:r>
          </a:p>
          <a:p>
            <a:r>
              <a:rPr lang="en-IN" sz="3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//index of</a:t>
            </a:r>
            <a:endParaRPr lang="en-IN" sz="3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3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java"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3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3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sz="3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3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3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)==</a:t>
            </a:r>
            <a:r>
              <a:rPr lang="en-IN" sz="3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3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3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3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3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      </a:t>
            </a:r>
            <a:r>
              <a:rPr lang="en-IN" sz="490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output:</a:t>
            </a:r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}             </a:t>
            </a:r>
          </a:p>
          <a:p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3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E7C4D-8660-E0A1-3C4A-CDF6F1D06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68941"/>
            <a:ext cx="10515601" cy="1421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F537CD-F3B6-8D72-4F2B-CF5BAE66D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94" y="5108560"/>
            <a:ext cx="8579223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56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E9E9-F758-AEEC-7CAC-962136E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167901"/>
            <a:ext cx="10515600" cy="4018616"/>
          </a:xfrm>
        </p:spPr>
        <p:txBody>
          <a:bodyPr>
            <a:normAutofit/>
          </a:bodyPr>
          <a:lstStyle/>
          <a:p>
            <a:r>
              <a:rPr lang="en-IN" sz="2400" dirty="0" err="1"/>
              <a:t>lastIndexOf</a:t>
            </a:r>
            <a:r>
              <a:rPr lang="en-IN" sz="2400" dirty="0"/>
              <a:t>()</a:t>
            </a:r>
            <a:br>
              <a:rPr lang="en-IN" sz="2400" dirty="0"/>
            </a:b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lastindexof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java"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)==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temp=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(temp);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output:-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262BC-E75F-18E4-2985-BFA8DE393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7" y="3917577"/>
            <a:ext cx="11461377" cy="1828800"/>
          </a:xfrm>
        </p:spPr>
      </p:pic>
    </p:spTree>
    <p:extLst>
      <p:ext uri="{BB962C8B-B14F-4D97-AF65-F5344CB8AC3E}">
        <p14:creationId xmlns:p14="http://schemas.microsoft.com/office/powerpoint/2010/main" val="192494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0A3B07-6339-4C16-1AD4-4423E722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17"/>
            <a:ext cx="10515600" cy="5450541"/>
          </a:xfrm>
        </p:spPr>
        <p:txBody>
          <a:bodyPr>
            <a:normAutofit/>
          </a:bodyPr>
          <a:lstStyle/>
          <a:p>
            <a:r>
              <a:rPr lang="en-IN" sz="2800" dirty="0"/>
              <a:t>Substring(int),substring(</a:t>
            </a:r>
            <a:r>
              <a:rPr lang="en-IN" sz="2800" dirty="0" err="1"/>
              <a:t>int,int</a:t>
            </a:r>
            <a:r>
              <a:rPr lang="en-IN" sz="2800" dirty="0"/>
              <a:t>)</a:t>
            </a:r>
            <a:br>
              <a:rPr lang="en-IN" sz="2800" dirty="0"/>
            </a:br>
            <a:r>
              <a:rPr lang="en-I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//string </a:t>
            </a:r>
            <a:r>
              <a:rPr lang="en-IN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metod</a:t>
            </a:r>
            <a:r>
              <a:rPr lang="en-I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substring 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SubStr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  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   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n;i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{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s1=s1+k;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(s1);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   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=n1;i&lt;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n;i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{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s1=s1+k;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(s1);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java"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(s,</a:t>
            </a:r>
            <a:r>
              <a:rPr lang="en-IN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(s,</a:t>
            </a:r>
            <a:r>
              <a:rPr lang="en-IN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C7C8D-328B-171C-CC6C-DF98E39A7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522259"/>
            <a:ext cx="10515600" cy="103094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A3BCDB-E48C-538B-137D-D6678C924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5396752"/>
            <a:ext cx="10515600" cy="11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0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1C9B-FBB6-0C1F-E34F-AB4136C3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2753"/>
            <a:ext cx="10515600" cy="5091953"/>
          </a:xfrm>
        </p:spPr>
        <p:txBody>
          <a:bodyPr>
            <a:normAutofit fontScale="90000"/>
          </a:bodyPr>
          <a:lstStyle/>
          <a:p>
            <a:r>
              <a:rPr lang="en-IN" sz="2800" dirty="0" err="1"/>
              <a:t>replaceFirst</a:t>
            </a:r>
            <a:r>
              <a:rPr lang="en-IN" sz="2800" dirty="0"/>
              <a:t>()</a:t>
            </a:r>
            <a:br>
              <a:rPr lang="en-IN" sz="2800" dirty="0"/>
            </a:b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replaceFirst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ReplaceFirst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Bala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krishna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Chowdary"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pream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{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S1=S1+R;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c;i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{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S1=S1+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(S1);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113D2-6B14-6188-D53E-9DC19633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791201"/>
            <a:ext cx="10515600" cy="86957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10BA4-DECF-6104-3748-844384BB6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2" y="5262282"/>
            <a:ext cx="11347163" cy="15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9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22F2-FF20-6B0E-B6AE-CEE09AAA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366"/>
            <a:ext cx="10515600" cy="4401110"/>
          </a:xfrm>
        </p:spPr>
        <p:txBody>
          <a:bodyPr>
            <a:normAutofit/>
          </a:bodyPr>
          <a:lstStyle/>
          <a:p>
            <a:r>
              <a:rPr lang="en-IN" sz="2800" dirty="0"/>
              <a:t>split()</a:t>
            </a:r>
            <a:br>
              <a:rPr lang="en-IN" sz="2800" dirty="0"/>
            </a:b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Split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"Wish me more 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,r1=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r=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r+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)==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(r);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r1=r;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A4439-262C-57F9-D3BB-FB227B93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0612"/>
            <a:ext cx="10515600" cy="145228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DF9CB-0FB2-B0F1-8DED-9F8D2F1F3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1" y="4670612"/>
            <a:ext cx="10616079" cy="155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28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1604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STRING METHODS</vt:lpstr>
      <vt:lpstr>isEmpty() //is empty class empty{     public static void main(String arg[])     {         String s="ravi";         int c=0;         for(int i=0;i&lt;s.length();i++)         {             c++;         }         if(c==0)         System.out.println("is empty");         else         System.out.println("not empty");     } } </vt:lpstr>
      <vt:lpstr>charAt() // program for charAt(int) import java.util.Scanner; class ChAt{     public static void main(String[] args) {     Scanner sc=new Scanner(System.in);      System.out.println("enter the string:");      String s=sc.next();     byte b[]=s.getBytes();     System.out.println("enter the index value:");     int i=sc.nextInt();     System.out.println((char)b[i]);     } } </vt:lpstr>
      <vt:lpstr>equals() //equals  class equals{     void show(String s,String s1)     {         int c=0;      for(int i=0;i&lt;s.length();i++)      {         if(s.charAt(i)!=s1.charAt(i))         {c++;            System.out.println("false");         }      }      if(c==0)      System.out.println("true");     }     public static void main(String arg[])     {         equals x=new equals();         String s="I am gopi";         String s1="I am Gopi";          int i=0;             if(s.length()==s1.length())             {                 if(s.charAt(i)==s1.charAt(i))                 x.show(s,s1);             }             else             {             System.out.println("false");               }     } } </vt:lpstr>
      <vt:lpstr>PowerPoint Presentation</vt:lpstr>
      <vt:lpstr>lastIndexOf() //lastindexof class IndexOf{     public static void main(String arg[])     {          String s="welcome to java";         int temp=0;         for(int i=0;i&lt;s.length();i++)         {             if(s.charAt(i)=='e')             {                temp=i;             }         }         System.out.println(temp);     } } output:- </vt:lpstr>
      <vt:lpstr>Substring(int),substring(int,int) //string metod substring  class SubStr {    void str( String s,int n)     {            String s1="";        for(int i=n;i&lt;s.length();i++)        {          char k=s.charAt(i);          s1=s1+k;        }        System.out.println(s1);     }     void str( String s,int n1,int n)     {            String s1="";        for(int i=n1;i&lt;n;i++)        {          char k=s.charAt(i);          s1=s1+k;        }        System.out.println(s1);     }     public static void main(String arg[])     {         String s="welcome to java";         SubStr j=new SubStr();         j.str(s,5,13);         j.str(s,6);      } } </vt:lpstr>
      <vt:lpstr>replaceFirst() //replaceFirst class ReplaceFirst {     public static void main(String args[])     {        String S="Bala krishna Chowdary";        String S1="";        String R="pream";        int c=0;        char ch;        for( int i=0;i&lt;S.length();i++)        {         ch=S.charAt(i);         c++;         if(ch==' ')         break;        }        S1=S1+R;        for(int i=c;i&lt;S.length();i++)        {         S1=S1+S.charAt(i);        }        System.out.println(S1);     } }</vt:lpstr>
      <vt:lpstr>split() class Split {     public static void main(String args[])     {         String S="Wish me more ";         String r="",r1="";         for(int i=0;i&lt;S.length();i++)         {             r=r+S.charAt(i);             if(S.charAt(i)==' ')             {                 System.out.println(r);                 r1=r;                 r="";                 continue;             }         }     } } </vt:lpstr>
      <vt:lpstr>toUpperCase() //conver the upper case to lower case class Upper{      void red(String s)      {         char ch;         String s1="";         for(int i=0;i&lt;s.length();i++)         {             ch=s.charAt(i);             if(ch&gt;=97&amp;&amp;ch&lt;=122)             {               int y=(int)ch-32;               s1=s1+(char)y;             }             else             s1=s1+ch;         }         System.out.println(s1);      }     public static void main(String arg[])     {        Upper u=new Upper();        String s="welcome";        u.red(s);     } } </vt:lpstr>
      <vt:lpstr>toLowerCase() class Lower{      void red(String s)      {         char ch;         String s1="";         for(int i=0;i&lt;s.length();i++)         {             ch=s.charAt(i);             if(ch&gt;=65&amp;&amp;ch&lt;=90)             {               int y=(int)ch+32;               s1=s1+(char)y;             }             else             s1=s1+ch;         }         System.out.println(s1);      }     public static void main(String arg[])     {        Lower u=new Lower();        String s="WELCOM";        u.red(s);     } } </vt:lpstr>
      <vt:lpstr>Concat() class Concat {     public static void main(String arg[])     {         String s="Welcome to ";         System.out.println(s+"java class");     } } output:-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METHODS</dc:title>
  <dc:creator>GOPI CHAND YADALA</dc:creator>
  <cp:lastModifiedBy>GOPI CHAND YADALA</cp:lastModifiedBy>
  <cp:revision>3</cp:revision>
  <dcterms:created xsi:type="dcterms:W3CDTF">2022-11-19T08:19:33Z</dcterms:created>
  <dcterms:modified xsi:type="dcterms:W3CDTF">2022-11-19T14:49:59Z</dcterms:modified>
</cp:coreProperties>
</file>