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59" r:id="rId9"/>
    <p:sldId id="258" r:id="rId10"/>
    <p:sldId id="262" r:id="rId11"/>
    <p:sldId id="260" r:id="rId12"/>
    <p:sldId id="261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20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64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36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29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53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87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41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1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31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893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848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B2237EE-AA5E-4C00-871E-3D95FDC1D169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8C69D58-867B-4DB7-8D1A-88CD7702FBF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1027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" TargetMode="External"/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tutorialspoint.com/" TargetMode="External"/><Relationship Id="rId4" Type="http://schemas.openxmlformats.org/officeDocument/2006/relationships/hyperlink" Target="http://www.javatpoint.com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8FF39-BC4F-8300-0C1F-C8319D422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821" y="2537012"/>
            <a:ext cx="11322423" cy="90095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IN" sz="4800" dirty="0"/>
              <a:t>PET SHOP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12A9C8-54AB-5C2C-C92A-055EEF3DE8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1776" y="3692572"/>
            <a:ext cx="5728447" cy="2409731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Carried out by student of MCA </a:t>
            </a: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MR. </a:t>
            </a:r>
            <a:r>
              <a:rPr lang="en-IN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Nitant</a:t>
            </a: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naresh</a:t>
            </a: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Deulkar</a:t>
            </a: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MR. Om Rajesh Awasare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	MR. Chandan </a:t>
            </a:r>
            <a:r>
              <a:rPr lang="en-IN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bhagwan</a:t>
            </a: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000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Howale</a:t>
            </a:r>
            <a:endParaRPr lang="en-IN" sz="20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FBED65-99E9-4C05-8E23-0D9AB5842F5C}"/>
              </a:ext>
            </a:extLst>
          </p:cNvPr>
          <p:cNvSpPr txBox="1"/>
          <p:nvPr/>
        </p:nvSpPr>
        <p:spPr>
          <a:xfrm>
            <a:off x="466164" y="755697"/>
            <a:ext cx="1125967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Hope Foundation’s </a:t>
            </a:r>
            <a:b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</a:br>
            <a:r>
              <a:rPr lang="en-US" sz="2800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Finolex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accent1">
                    <a:lumMod val="75000"/>
                    <a:lumOff val="25000"/>
                  </a:schemeClr>
                </a:solidFill>
              </a:rPr>
              <a:t>Acadamy</a:t>
            </a:r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 of Management &amp; Technology</a:t>
            </a:r>
          </a:p>
          <a:p>
            <a:pPr algn="ctr"/>
            <a:r>
              <a:rPr lang="en-US" sz="2800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Ratnagiri</a:t>
            </a:r>
          </a:p>
          <a:p>
            <a:pPr algn="ctr"/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 Project Report on </a:t>
            </a:r>
          </a:p>
          <a:p>
            <a:pPr algn="ctr"/>
            <a:endParaRPr lang="en-US" sz="2800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BA676E-129D-46CE-A71A-62847B113CC1}"/>
              </a:ext>
            </a:extLst>
          </p:cNvPr>
          <p:cNvSpPr txBox="1"/>
          <p:nvPr/>
        </p:nvSpPr>
        <p:spPr>
          <a:xfrm>
            <a:off x="3765175" y="5732971"/>
            <a:ext cx="4661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Project Guide </a:t>
            </a:r>
            <a:r>
              <a:rPr 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: Prof. </a:t>
            </a:r>
            <a:r>
              <a:rPr lang="en-US">
                <a:solidFill>
                  <a:schemeClr val="accent1">
                    <a:lumMod val="10000"/>
                    <a:lumOff val="90000"/>
                  </a:schemeClr>
                </a:solidFill>
              </a:rPr>
              <a:t>Kishore </a:t>
            </a:r>
            <a:r>
              <a:rPr lang="en-US" dirty="0">
                <a:solidFill>
                  <a:schemeClr val="accent1">
                    <a:lumMod val="10000"/>
                    <a:lumOff val="90000"/>
                  </a:schemeClr>
                </a:solidFill>
              </a:rPr>
              <a:t>Bhosale</a:t>
            </a:r>
          </a:p>
        </p:txBody>
      </p:sp>
    </p:spTree>
    <p:extLst>
      <p:ext uri="{BB962C8B-B14F-4D97-AF65-F5344CB8AC3E}">
        <p14:creationId xmlns:p14="http://schemas.microsoft.com/office/powerpoint/2010/main" val="428502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A94D-A256-8990-C091-3D6BD754F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1667"/>
            <a:ext cx="10515600" cy="977899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ER-DIAGRAM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7ADF305-DA2C-B23E-7190-A9A8B8D36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978" y="1613648"/>
            <a:ext cx="9284043" cy="5244352"/>
          </a:xfrm>
        </p:spPr>
      </p:pic>
    </p:spTree>
    <p:extLst>
      <p:ext uri="{BB962C8B-B14F-4D97-AF65-F5344CB8AC3E}">
        <p14:creationId xmlns:p14="http://schemas.microsoft.com/office/powerpoint/2010/main" val="251065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7CC0-B361-4EFE-0815-A8CF52D6D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4442"/>
            <a:ext cx="10515600" cy="119697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USE CASE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0A3EFFF-A7D1-6F5C-AB64-9F6759662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62" y="1562100"/>
            <a:ext cx="9286875" cy="5295900"/>
          </a:xfrm>
        </p:spPr>
      </p:pic>
    </p:spTree>
    <p:extLst>
      <p:ext uri="{BB962C8B-B14F-4D97-AF65-F5344CB8AC3E}">
        <p14:creationId xmlns:p14="http://schemas.microsoft.com/office/powerpoint/2010/main" val="140218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2BA6-0692-92DB-D137-DE2434CAA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019"/>
            <a:ext cx="10515600" cy="1054100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21D3CA-172A-ADC4-93F1-06EE39948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660" y="1532965"/>
            <a:ext cx="9894680" cy="5325035"/>
          </a:xfrm>
        </p:spPr>
      </p:pic>
    </p:spTree>
    <p:extLst>
      <p:ext uri="{BB962C8B-B14F-4D97-AF65-F5344CB8AC3E}">
        <p14:creationId xmlns:p14="http://schemas.microsoft.com/office/powerpoint/2010/main" val="316906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D48E-7D5D-5086-E1A1-3728DEAB5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07172"/>
            <a:ext cx="10515600" cy="930275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CLASS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6C2A3-F154-E7A5-28A5-702B8F6B2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596" y="1739657"/>
            <a:ext cx="5932807" cy="5118343"/>
          </a:xfrm>
        </p:spPr>
      </p:pic>
    </p:spTree>
    <p:extLst>
      <p:ext uri="{BB962C8B-B14F-4D97-AF65-F5344CB8AC3E}">
        <p14:creationId xmlns:p14="http://schemas.microsoft.com/office/powerpoint/2010/main" val="140828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4796-599D-C1AD-9686-042A8AFE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0635"/>
            <a:ext cx="11029616" cy="882238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7772DD-2458-8AB9-0678-8DFE414037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719" y="1550894"/>
            <a:ext cx="7200561" cy="5307106"/>
          </a:xfrm>
        </p:spPr>
      </p:pic>
    </p:spTree>
    <p:extLst>
      <p:ext uri="{BB962C8B-B14F-4D97-AF65-F5344CB8AC3E}">
        <p14:creationId xmlns:p14="http://schemas.microsoft.com/office/powerpoint/2010/main" val="1796673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E351-A3CC-1BDA-F000-4B75797FF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1318"/>
            <a:ext cx="11029616" cy="882238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DEPLOYMENT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6831B7-021E-323B-7D74-D986647D84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22" y="2145365"/>
            <a:ext cx="8467356" cy="4246469"/>
          </a:xfrm>
        </p:spPr>
      </p:pic>
    </p:spTree>
    <p:extLst>
      <p:ext uri="{BB962C8B-B14F-4D97-AF65-F5344CB8AC3E}">
        <p14:creationId xmlns:p14="http://schemas.microsoft.com/office/powerpoint/2010/main" val="4131520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512AA-E7C3-4143-8FAA-D99050622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304533"/>
            <a:ext cx="10058400" cy="1450757"/>
          </a:xfrm>
        </p:spPr>
        <p:txBody>
          <a:bodyPr/>
          <a:lstStyle/>
          <a:p>
            <a:r>
              <a:rPr lang="en-US" dirty="0"/>
              <a:t>SCREENSHOTS</a:t>
            </a:r>
            <a:br>
              <a:rPr lang="en-US" dirty="0"/>
            </a:br>
            <a:r>
              <a:rPr lang="en-US" sz="4000" dirty="0"/>
              <a:t>1. SPLASH.JAVA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B1504-9941-4264-B47D-F763CDD66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8786" y="2026023"/>
            <a:ext cx="6414425" cy="43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616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BA93B-C824-4664-B632-C2C64A72C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2. LOGIN.JAVA</a:t>
            </a:r>
            <a:endParaRPr lang="en-IN" sz="40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E15FC9A-94FB-4329-858D-9D7BEC4D4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7247" y="2196354"/>
            <a:ext cx="6657506" cy="43264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789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3D0DC-B5D3-4C37-8E18-77426087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3.ADMINLOGIN.JAVA</a:t>
            </a:r>
            <a:endParaRPr lang="en-IN" sz="4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38DE71C-C4D7-4C61-8F0D-BFCAAFA8C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355" y="2405197"/>
            <a:ext cx="6835290" cy="37506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56259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EE32-F402-4911-8E62-60AB4F98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4.PETS.JAVA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E4164D-B31E-482C-8EA9-A26EC47CA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228" y="1873623"/>
            <a:ext cx="7587544" cy="45063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244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3F96-C26C-39C5-3FF0-9E9FBE584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34743"/>
            <a:ext cx="11029616" cy="833716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0B8B-E120-2403-2D22-7EE054DF3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43" y="1866731"/>
            <a:ext cx="11279114" cy="4569927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"Pet Shop Management System" is a straightforward Java standalone application for the efficient management of offline pet shops.</a:t>
            </a:r>
          </a:p>
          <a:p>
            <a:pPr algn="just"/>
            <a:r>
              <a:rPr lang="en-US" sz="2800" dirty="0"/>
              <a:t>This project serves as a practical system for overseeing various aspects of a pet shop, offering a user-friendly solution for both individuals and businesses involved in pet retail.</a:t>
            </a:r>
          </a:p>
          <a:p>
            <a:pPr algn="just"/>
            <a:r>
              <a:rPr lang="en-US" sz="2800" dirty="0"/>
              <a:t>The system streamlines the process of managing pet inventory, ensuring that products are readily available.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24862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50796-24B8-496E-B842-BC2A1E91B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5.CATEGORY.JAVA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7E8A70-78EC-484F-A0BF-05820A0C3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5211" y="1846263"/>
            <a:ext cx="7461578" cy="43304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27204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9DAD-F7E3-492D-B5DD-0E961D69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6. USERS.JAVA</a:t>
            </a:r>
            <a:endParaRPr lang="en-IN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412BA-A466-4B76-9EFD-697EF9216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095" y="1855228"/>
            <a:ext cx="7383809" cy="43931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43716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34F1-1C4A-4147-9BD7-31AF9116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7. CUSTOMERS.JAVA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6A7891-885B-4804-88BB-38217A979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994" y="1846731"/>
            <a:ext cx="7572011" cy="43718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2160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9AC1-6556-4313-A6DD-6CC4C5975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8.BILLING.JAVA</a:t>
            </a:r>
            <a:endParaRPr lang="en-IN" sz="40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E1181F-942E-49D3-8E2F-DE9636FA5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64" y="1864193"/>
            <a:ext cx="7167471" cy="44021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70097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658A5-F872-46B6-AC40-47F3FE287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9. DATABASE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C760-3E59-4C8E-94A4-8778979DE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USER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684652-6F4B-4821-B1B2-4343FD02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223" y="2878544"/>
            <a:ext cx="9129551" cy="27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44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CE6FB24-A09F-4672-8118-F67C815EFE12}"/>
              </a:ext>
            </a:extLst>
          </p:cNvPr>
          <p:cNvSpPr txBox="1">
            <a:spLocks/>
          </p:cNvSpPr>
          <p:nvPr/>
        </p:nvSpPr>
        <p:spPr>
          <a:xfrm>
            <a:off x="779930" y="85438"/>
            <a:ext cx="10058400" cy="62436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PET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CATEGORY TABLE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34982E-151C-4519-A16C-323A06885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0895" y="528919"/>
            <a:ext cx="7709647" cy="2986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4FC3E9-8128-4991-8DA7-3CFCD0CAF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895" y="4260731"/>
            <a:ext cx="7709647" cy="186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79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3135F-EB2F-4A66-9672-8C01FD3EE545}"/>
              </a:ext>
            </a:extLst>
          </p:cNvPr>
          <p:cNvSpPr txBox="1">
            <a:spLocks/>
          </p:cNvSpPr>
          <p:nvPr/>
        </p:nvSpPr>
        <p:spPr>
          <a:xfrm>
            <a:off x="779930" y="85438"/>
            <a:ext cx="10058400" cy="624364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CUSTOMERS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BILLING TABLE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Font typeface="Calibri" panose="020F0502020204030204" pitchFamily="34" charset="0"/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0013C0-667A-4676-8717-ABA93A57D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06" y="528919"/>
            <a:ext cx="7307041" cy="24676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D2EF24-91C5-498F-9467-20E878678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06" y="3716964"/>
            <a:ext cx="7307041" cy="261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5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4BFB4-5823-46CC-A560-61E47ABE2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54424"/>
            <a:ext cx="11029616" cy="855344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Future scope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2AB7A-EFC6-42A5-B98F-33DCEDACF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474" y="1577788"/>
            <a:ext cx="11029615" cy="5638800"/>
          </a:xfrm>
        </p:spPr>
        <p:txBody>
          <a:bodyPr>
            <a:normAutofit fontScale="62500" lnSpcReduction="20000"/>
          </a:bodyPr>
          <a:lstStyle/>
          <a:p>
            <a:r>
              <a:rPr lang="en-IN" sz="4000" dirty="0"/>
              <a:t>Future Scope –	</a:t>
            </a:r>
            <a:r>
              <a:rPr lang="en-US" sz="4000" dirty="0"/>
              <a:t> </a:t>
            </a:r>
          </a:p>
          <a:p>
            <a:pPr marL="0" indent="0" algn="just">
              <a:buNone/>
            </a:pPr>
            <a:r>
              <a:rPr lang="en-US" sz="4000" dirty="0"/>
              <a:t>- The project has potential for advancement, offering enhanced features and capabilities for comprehensive pet 	shop management. </a:t>
            </a:r>
          </a:p>
          <a:p>
            <a:pPr marL="0" indent="0" algn="just">
              <a:buNone/>
            </a:pPr>
            <a:r>
              <a:rPr lang="en-US" sz="4000" dirty="0"/>
              <a:t>-  Future plans include hosting the platform on online servers, ensuring worldwide accessibility and facilitating 	seamless operations for pet shop owners.</a:t>
            </a:r>
          </a:p>
          <a:p>
            <a:pPr marL="0" indent="0">
              <a:buNone/>
            </a:pPr>
            <a:endParaRPr lang="en-US" sz="4000" dirty="0"/>
          </a:p>
          <a:p>
            <a:r>
              <a:rPr lang="en-IN" sz="4000" dirty="0"/>
              <a:t>Conclusion –</a:t>
            </a:r>
          </a:p>
          <a:p>
            <a:pPr algn="just">
              <a:buFontTx/>
              <a:buChar char="-"/>
            </a:pPr>
            <a:r>
              <a:rPr lang="en-US" sz="4000" dirty="0"/>
              <a:t>Our project is a user-friendly solution for effective pet shop management. </a:t>
            </a:r>
          </a:p>
          <a:p>
            <a:pPr algn="just">
              <a:buFontTx/>
              <a:buChar char="-"/>
            </a:pPr>
            <a:r>
              <a:rPr lang="en-US" sz="4000" dirty="0"/>
              <a:t>It aims to meet the diverse needs of pet shop operations. </a:t>
            </a:r>
          </a:p>
          <a:p>
            <a:pPr algn="just">
              <a:buFontTx/>
              <a:buChar char="-"/>
            </a:pPr>
            <a:r>
              <a:rPr lang="en-US" sz="4000" dirty="0"/>
              <a:t>The software planning framework enables timely and reasonable project estimates.</a:t>
            </a:r>
            <a:endParaRPr lang="en-IN" sz="40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591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9C919-6412-4427-9654-2DD82F4F7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212"/>
            <a:ext cx="11029616" cy="801556"/>
          </a:xfrm>
        </p:spPr>
        <p:txBody>
          <a:bodyPr/>
          <a:lstStyle/>
          <a:p>
            <a:pPr algn="ctr"/>
            <a:r>
              <a:rPr lang="en-IN" sz="4400" dirty="0"/>
              <a:t>bibliography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984E-5DA9-4CC4-81FF-B23178CE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86" y="1795014"/>
            <a:ext cx="10373679" cy="3678303"/>
          </a:xfrm>
        </p:spPr>
        <p:txBody>
          <a:bodyPr>
            <a:normAutofit/>
          </a:bodyPr>
          <a:lstStyle/>
          <a:p>
            <a:r>
              <a:rPr lang="nn-NO" sz="2800" dirty="0">
                <a:hlinkClick r:id="rId2"/>
              </a:rPr>
              <a:t>www.google.com</a:t>
            </a:r>
            <a:endParaRPr lang="nn-NO" sz="2800" dirty="0"/>
          </a:p>
          <a:p>
            <a:r>
              <a:rPr lang="nn-NO" sz="2800" dirty="0">
                <a:hlinkClick r:id="rId3"/>
              </a:rPr>
              <a:t>www.youtube.com</a:t>
            </a:r>
            <a:endParaRPr lang="nn-NO" sz="2800" dirty="0"/>
          </a:p>
          <a:p>
            <a:r>
              <a:rPr lang="nn-NO" sz="2800" dirty="0">
                <a:hlinkClick r:id="rId4"/>
              </a:rPr>
              <a:t>www.javatpoint.com</a:t>
            </a:r>
            <a:endParaRPr lang="nn-NO" sz="2800" dirty="0"/>
          </a:p>
          <a:p>
            <a:r>
              <a:rPr lang="nn-NO" sz="2800" dirty="0">
                <a:hlinkClick r:id="rId5"/>
              </a:rPr>
              <a:t>www.tutorialspoint.com</a:t>
            </a:r>
            <a:endParaRPr lang="nn-NO" sz="2800" dirty="0"/>
          </a:p>
          <a:p>
            <a:r>
              <a:rPr lang="nn-NO" sz="2800" dirty="0"/>
              <a:t>https://stackoverflow.com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48282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E30C22-EE68-4F3C-96A3-D4C09A306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2604" y="555812"/>
            <a:ext cx="5706791" cy="4114800"/>
          </a:xfrm>
        </p:spPr>
        <p:txBody>
          <a:bodyPr>
            <a:normAutofit/>
          </a:bodyPr>
          <a:lstStyle/>
          <a:p>
            <a:pPr algn="ctr"/>
            <a:r>
              <a:rPr lang="en-IN" sz="11500" dirty="0"/>
              <a:t>Thank</a:t>
            </a:r>
            <a:br>
              <a:rPr lang="en-IN" sz="11500" dirty="0"/>
            </a:br>
            <a:r>
              <a:rPr lang="en-IN" sz="11500" dirty="0"/>
              <a:t>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120533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A3BD-337E-47F8-9D85-B27F2B83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61998"/>
            <a:ext cx="11029616" cy="81052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objective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CCB8-C09B-4286-9E80-C60F0FB0B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44639"/>
            <a:ext cx="11029615" cy="395136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objective of the Pet Shop Management System, a Java standalone application for managing offline pet shops, is to provide a convenient and efficient platform for Pet Shop to access and obtain a wide range of pets and pet-related products, users, customers, and generate bill.</a:t>
            </a:r>
          </a:p>
          <a:p>
            <a:pPr algn="just"/>
            <a:r>
              <a:rPr lang="en-US" sz="2800" dirty="0"/>
              <a:t>The system aims to simplify the process of finding and purchasing specific pets and products, catering to various breeds and categories. It strives to offer a diverse inventory, ensuring users can easily locate the right pets and accessories. </a:t>
            </a:r>
          </a:p>
        </p:txBody>
      </p:sp>
    </p:spTree>
    <p:extLst>
      <p:ext uri="{BB962C8B-B14F-4D97-AF65-F5344CB8AC3E}">
        <p14:creationId xmlns:p14="http://schemas.microsoft.com/office/powerpoint/2010/main" val="35737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2F0A-18D3-46C4-803B-5FCE37C7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70965"/>
            <a:ext cx="11029616" cy="855344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Goals of project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1EEE2-1683-49F9-A2AF-D040E05C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8120"/>
            <a:ext cx="11029615" cy="4847833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Engaging splash screen during loading for a professional introduction. </a:t>
            </a:r>
          </a:p>
          <a:p>
            <a:pPr algn="just"/>
            <a:r>
              <a:rPr lang="en-US" sz="2800" dirty="0"/>
              <a:t>Secure login system with distinct access levels for employees and admin. </a:t>
            </a:r>
          </a:p>
          <a:p>
            <a:pPr algn="just"/>
            <a:r>
              <a:rPr lang="en-US" sz="2800" dirty="0"/>
              <a:t>Facilitates easy management of pet categories, such as pet types and accessories. </a:t>
            </a:r>
          </a:p>
          <a:p>
            <a:pPr algn="just"/>
            <a:r>
              <a:rPr lang="en-US" sz="2800" dirty="0"/>
              <a:t>Dedicated section for managing customer information, including updates and deletions. </a:t>
            </a:r>
          </a:p>
          <a:p>
            <a:pPr algn="just"/>
            <a:r>
              <a:rPr lang="en-US" sz="2800" dirty="0"/>
              <a:t>Automates invoice generation based on customer purchases. </a:t>
            </a:r>
          </a:p>
          <a:p>
            <a:pPr algn="just"/>
            <a:r>
              <a:rPr lang="en-US" sz="2800" dirty="0"/>
              <a:t>Securely ends user sessions for data privacy.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77313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8817-6E1B-4B35-AE22-716CBD47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53035"/>
            <a:ext cx="11029616" cy="819485"/>
          </a:xfrm>
        </p:spPr>
        <p:txBody>
          <a:bodyPr/>
          <a:lstStyle/>
          <a:p>
            <a:pPr algn="ctr"/>
            <a:r>
              <a:rPr lang="en-US" sz="4400" dirty="0"/>
              <a:t>Need of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2489-A199-4854-9F91-C7EA6E7A6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14966"/>
            <a:ext cx="11029615" cy="3678303"/>
          </a:xfrm>
        </p:spPr>
        <p:txBody>
          <a:bodyPr/>
          <a:lstStyle/>
          <a:p>
            <a:r>
              <a:rPr lang="en-US" sz="2800" dirty="0"/>
              <a:t>There is always a need of system that will perform management of pets, its category, users , customers , billing , and return records.</a:t>
            </a:r>
          </a:p>
          <a:p>
            <a:endParaRPr lang="en-US" sz="2800" dirty="0"/>
          </a:p>
          <a:p>
            <a:r>
              <a:rPr lang="en-US" sz="2800" dirty="0"/>
              <a:t>This system will reduce the manual operation required to maintain all the records.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46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02A1-383B-4F4A-B176-65C8D4BAB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211"/>
            <a:ext cx="11029616" cy="864309"/>
          </a:xfrm>
        </p:spPr>
        <p:txBody>
          <a:bodyPr/>
          <a:lstStyle/>
          <a:p>
            <a:pPr algn="ctr"/>
            <a:r>
              <a:rPr lang="en-US" sz="4400" dirty="0"/>
              <a:t>Project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E11D5-8B70-4CD6-9CC3-80935AD3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9836"/>
            <a:ext cx="11029615" cy="466649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project has a wide scope, as it is not intended to a particular organization.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This project is going to develop generic software, which can be applied by any businesses organization. 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/>
              <a:t>More over it provides facility to users.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984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EDD6-4342-4BCE-953D-492C21987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26140"/>
            <a:ext cx="11029616" cy="837415"/>
          </a:xfrm>
        </p:spPr>
        <p:txBody>
          <a:bodyPr/>
          <a:lstStyle/>
          <a:p>
            <a:pPr algn="ctr"/>
            <a:r>
              <a:rPr lang="en-US" sz="4400" dirty="0"/>
              <a:t>Proposed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BD20D-682F-417A-A4AA-94735D923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01907"/>
            <a:ext cx="11029615" cy="4648564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The system provides a diverse catalog of pet-related products, offering a wide array of choices that may not be readily available in local pet shops. </a:t>
            </a:r>
          </a:p>
          <a:p>
            <a:pPr algn="just"/>
            <a:r>
              <a:rPr lang="en-US" sz="2800" dirty="0"/>
              <a:t>Pet shop owners and employees can efficiently manage pet inventory, customer information, and billing through the convenience of a standalone Java application, eliminating the need for traditional manual methods</a:t>
            </a:r>
          </a:p>
          <a:p>
            <a:pPr algn="just"/>
            <a:r>
              <a:rPr lang="en-US" sz="2800" dirty="0"/>
              <a:t>The system features a user-friendly interface, facilitating easy navigation, product searches, and seamless transactions, making it accessible to pet shop owners with varying levels of technical expertise.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736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2F6-A2FE-5AC7-7492-2CD3EFC77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1037"/>
            <a:ext cx="11029616" cy="91809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C8680-B06C-8D7D-56B7-833B93A4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79812"/>
            <a:ext cx="5380336" cy="3783104"/>
          </a:xfrm>
        </p:spPr>
        <p:txBody>
          <a:bodyPr>
            <a:normAutofit/>
          </a:bodyPr>
          <a:lstStyle/>
          <a:p>
            <a:r>
              <a:rPr lang="en-IN" sz="2500" dirty="0"/>
              <a:t>Admin Module :</a:t>
            </a:r>
          </a:p>
          <a:p>
            <a:pPr marL="0" indent="0">
              <a:buNone/>
            </a:pPr>
            <a:r>
              <a:rPr lang="en-IN" sz="2500" dirty="0"/>
              <a:t>	</a:t>
            </a:r>
            <a:r>
              <a:rPr lang="en-IN" sz="2500" dirty="0" err="1"/>
              <a:t>i</a:t>
            </a:r>
            <a:r>
              <a:rPr lang="en-IN" sz="2500" dirty="0"/>
              <a:t>] Add / Update Pets.</a:t>
            </a:r>
          </a:p>
          <a:p>
            <a:pPr marL="0" indent="0">
              <a:buNone/>
            </a:pPr>
            <a:r>
              <a:rPr lang="en-US" sz="2500" dirty="0"/>
              <a:t>	</a:t>
            </a:r>
            <a:r>
              <a:rPr lang="en-IN" sz="2500" dirty="0"/>
              <a:t>ii] Add / Update Category.</a:t>
            </a:r>
          </a:p>
          <a:p>
            <a:pPr marL="0" indent="0">
              <a:buNone/>
            </a:pPr>
            <a:r>
              <a:rPr lang="en-IN" sz="2500" dirty="0"/>
              <a:t>	iii]Add / Update Customer records.</a:t>
            </a:r>
          </a:p>
          <a:p>
            <a:pPr marL="0" indent="0">
              <a:buNone/>
            </a:pPr>
            <a:r>
              <a:rPr lang="en-IN" sz="2500" dirty="0"/>
              <a:t>	iv]Add / Update Users(Staff). </a:t>
            </a:r>
          </a:p>
          <a:p>
            <a:pPr marL="0" indent="0">
              <a:buNone/>
            </a:pPr>
            <a:r>
              <a:rPr lang="en-IN" sz="2500" dirty="0"/>
              <a:t>	v]Generate Bill.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355A92A-1663-4443-BC52-24D3AD04F6EB}"/>
              </a:ext>
            </a:extLst>
          </p:cNvPr>
          <p:cNvSpPr txBox="1">
            <a:spLocks/>
          </p:cNvSpPr>
          <p:nvPr/>
        </p:nvSpPr>
        <p:spPr>
          <a:xfrm>
            <a:off x="6230472" y="1990164"/>
            <a:ext cx="5380336" cy="3418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500" dirty="0"/>
              <a:t>User Module :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2500" dirty="0"/>
              <a:t>	</a:t>
            </a:r>
            <a:r>
              <a:rPr lang="en-IN" sz="2500" dirty="0" err="1"/>
              <a:t>i</a:t>
            </a:r>
            <a:r>
              <a:rPr lang="en-IN" sz="2500" dirty="0"/>
              <a:t>] Add / Update Pets.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sz="2500" dirty="0"/>
              <a:t>	</a:t>
            </a:r>
            <a:r>
              <a:rPr lang="en-IN" sz="2500" dirty="0"/>
              <a:t>ii] Add / Update Category.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2500" dirty="0"/>
              <a:t>	iii]Add / Update Customer records.</a:t>
            </a:r>
          </a:p>
          <a:p>
            <a:pPr marL="0" indent="0">
              <a:buFont typeface="Wingdings 2" panose="05020102010507070707" pitchFamily="18" charset="2"/>
              <a:buNone/>
            </a:pPr>
            <a:r>
              <a:rPr lang="en-IN" sz="2500" dirty="0"/>
              <a:t>	iv]Generate Bill.</a:t>
            </a:r>
          </a:p>
        </p:txBody>
      </p:sp>
    </p:spTree>
    <p:extLst>
      <p:ext uri="{BB962C8B-B14F-4D97-AF65-F5344CB8AC3E}">
        <p14:creationId xmlns:p14="http://schemas.microsoft.com/office/powerpoint/2010/main" val="2635040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43D9-F7D5-FEB5-5EF3-140328C32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36494"/>
            <a:ext cx="11029616" cy="1021977"/>
          </a:xfrm>
        </p:spPr>
        <p:txBody>
          <a:bodyPr>
            <a:normAutofit/>
          </a:bodyPr>
          <a:lstStyle/>
          <a:p>
            <a:pPr algn="ctr"/>
            <a:r>
              <a:rPr lang="en-IN" sz="4400" dirty="0"/>
              <a:t>System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19FDE-24AF-824C-20AA-9A5D3630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996" y="1837765"/>
            <a:ext cx="10544008" cy="5020235"/>
          </a:xfrm>
        </p:spPr>
        <p:txBody>
          <a:bodyPr>
            <a:normAutofit/>
          </a:bodyPr>
          <a:lstStyle/>
          <a:p>
            <a:r>
              <a:rPr lang="en-IN" sz="2800" b="1" u="sng" dirty="0"/>
              <a:t>Front End/GUI Tools </a:t>
            </a:r>
            <a:r>
              <a:rPr lang="en-IN" sz="2800" dirty="0"/>
              <a:t>: 	Java (</a:t>
            </a:r>
            <a:r>
              <a:rPr lang="en-IN" sz="2800" dirty="0" err="1"/>
              <a:t>JFrame</a:t>
            </a:r>
            <a:r>
              <a:rPr lang="en-IN" sz="2800" dirty="0"/>
              <a:t> – Swing Framework)</a:t>
            </a:r>
          </a:p>
          <a:p>
            <a:r>
              <a:rPr lang="en-IN" sz="2800" b="1" u="sng" dirty="0"/>
              <a:t>Back End </a:t>
            </a:r>
            <a:r>
              <a:rPr lang="en-IN" sz="2800" dirty="0"/>
              <a:t>: 	Java</a:t>
            </a:r>
          </a:p>
          <a:p>
            <a:r>
              <a:rPr lang="en-IN" sz="2800" b="1" u="sng" dirty="0"/>
              <a:t>Tools &amp; Technologies</a:t>
            </a:r>
            <a:r>
              <a:rPr lang="en-IN" sz="2800" dirty="0"/>
              <a:t>: 	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800" dirty="0" err="1"/>
              <a:t>Xamp</a:t>
            </a:r>
            <a:r>
              <a:rPr lang="en-IN" sz="2800" dirty="0"/>
              <a:t> Server,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800" dirty="0"/>
              <a:t>MySQL Queries, 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IN" sz="2800" dirty="0"/>
              <a:t>Apache </a:t>
            </a:r>
            <a:r>
              <a:rPr lang="en-IN" sz="2800" dirty="0" err="1"/>
              <a:t>Netbeans</a:t>
            </a:r>
            <a:r>
              <a:rPr lang="en-IN" sz="2800" dirty="0"/>
              <a:t> IDE 18</a:t>
            </a:r>
          </a:p>
          <a:p>
            <a:pPr marL="0" indent="0">
              <a:buNone/>
            </a:pPr>
            <a:r>
              <a:rPr lang="en-IN" sz="2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9486054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392</TotalTime>
  <Words>768</Words>
  <Application>Microsoft Office PowerPoint</Application>
  <PresentationFormat>Widescreen</PresentationFormat>
  <Paragraphs>115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Gill Sans MT</vt:lpstr>
      <vt:lpstr>Wingdings</vt:lpstr>
      <vt:lpstr>Wingdings 2</vt:lpstr>
      <vt:lpstr>Dividend</vt:lpstr>
      <vt:lpstr>PET SHOP MANAGEMENT SYSTEM</vt:lpstr>
      <vt:lpstr>Introduction</vt:lpstr>
      <vt:lpstr>objective</vt:lpstr>
      <vt:lpstr>Goals of project</vt:lpstr>
      <vt:lpstr>Need of system</vt:lpstr>
      <vt:lpstr>Project scope</vt:lpstr>
      <vt:lpstr>Proposed system</vt:lpstr>
      <vt:lpstr>Modules</vt:lpstr>
      <vt:lpstr>System Environment</vt:lpstr>
      <vt:lpstr>ER-DIAGRAM</vt:lpstr>
      <vt:lpstr>USE CASE DIAGRAM</vt:lpstr>
      <vt:lpstr>ACTIVITY DIAGRAM</vt:lpstr>
      <vt:lpstr>CLASS DIAGRAM</vt:lpstr>
      <vt:lpstr>SEQUENCE DIAGRAM</vt:lpstr>
      <vt:lpstr>DEPLOYMENT DIAGRAM</vt:lpstr>
      <vt:lpstr>SCREENSHOTS 1. SPLASH.JAVA</vt:lpstr>
      <vt:lpstr>2. LOGIN.JAVA</vt:lpstr>
      <vt:lpstr>3.ADMINLOGIN.JAVA</vt:lpstr>
      <vt:lpstr>4.PETS.JAVA</vt:lpstr>
      <vt:lpstr>5.CATEGORY.JAVA</vt:lpstr>
      <vt:lpstr>6. USERS.JAVA</vt:lpstr>
      <vt:lpstr>7. CUSTOMERS.JAVA</vt:lpstr>
      <vt:lpstr>8.BILLING.JAVA</vt:lpstr>
      <vt:lpstr>9. DATABASE</vt:lpstr>
      <vt:lpstr>PowerPoint Presentation</vt:lpstr>
      <vt:lpstr>PowerPoint Presentation</vt:lpstr>
      <vt:lpstr>Future scope &amp; conclusion</vt:lpstr>
      <vt:lpstr>bibliography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PET SHOP MANAGEMENT SYSTEM</dc:title>
  <dc:creator>omawasare17@gmail.com</dc:creator>
  <cp:lastModifiedBy>Harshada Howale</cp:lastModifiedBy>
  <cp:revision>50</cp:revision>
  <dcterms:created xsi:type="dcterms:W3CDTF">2024-02-02T06:34:34Z</dcterms:created>
  <dcterms:modified xsi:type="dcterms:W3CDTF">2024-02-06T04:52:31Z</dcterms:modified>
</cp:coreProperties>
</file>