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76" r:id="rId5"/>
    <p:sldId id="273" r:id="rId6"/>
    <p:sldId id="262" r:id="rId7"/>
    <p:sldId id="264" r:id="rId8"/>
    <p:sldId id="266" r:id="rId9"/>
    <p:sldId id="268" r:id="rId10"/>
    <p:sldId id="270" r:id="rId11"/>
    <p:sldId id="269" r:id="rId12"/>
    <p:sldId id="272"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D233"/>
    <a:srgbClr val="2B3922"/>
    <a:srgbClr val="344529"/>
    <a:srgbClr val="2E3722"/>
    <a:srgbClr val="FCF7F1"/>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4" d="100"/>
          <a:sy n="74" d="100"/>
        </p:scale>
        <p:origin x="49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12/21/2022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12/21/2022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12/21/2022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12/21/2022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12/21/2022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xfuel.com/en/free-photo-eithw"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cienceforwork.com/blog/teamwork-training/" TargetMode="External"/><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www.iphonemod.net/technich-note-by-ipad.html" TargetMode="External"/><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www.picpedia.org/post-it-note/o/objectives.html" TargetMode="External"/><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pickpik.com/office-flowers-apple-computer-social-media-workspace-305" TargetMode="External"/><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notes-taking-webapp.netlify.ap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6000"/>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D2D8FF2-4D15-B2F0-2494-DDBFBC2ABF6C}"/>
              </a:ext>
            </a:extLst>
          </p:cNvPr>
          <p:cNvSpPr txBox="1"/>
          <p:nvPr/>
        </p:nvSpPr>
        <p:spPr>
          <a:xfrm>
            <a:off x="1688429" y="2407273"/>
            <a:ext cx="8815140" cy="1015663"/>
          </a:xfrm>
          <a:prstGeom prst="rect">
            <a:avLst/>
          </a:prstGeom>
          <a:noFill/>
        </p:spPr>
        <p:txBody>
          <a:bodyPr wrap="square" rtlCol="0">
            <a:spAutoFit/>
          </a:bodyPr>
          <a:lstStyle/>
          <a:p>
            <a:r>
              <a:rPr lang="en-IN"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masis MT Pro Black" panose="02040A04050005020304" pitchFamily="18" charset="0"/>
              </a:rPr>
              <a:t>Notes Taking Website</a:t>
            </a:r>
          </a:p>
        </p:txBody>
      </p:sp>
      <p:sp>
        <p:nvSpPr>
          <p:cNvPr id="14" name="TextBox 13">
            <a:extLst>
              <a:ext uri="{FF2B5EF4-FFF2-40B4-BE49-F238E27FC236}">
                <a16:creationId xmlns:a16="http://schemas.microsoft.com/office/drawing/2014/main" id="{EA0AC81D-872F-B411-636D-779045C88CAF}"/>
              </a:ext>
            </a:extLst>
          </p:cNvPr>
          <p:cNvSpPr txBox="1"/>
          <p:nvPr/>
        </p:nvSpPr>
        <p:spPr>
          <a:xfrm>
            <a:off x="0" y="5842337"/>
            <a:ext cx="4559300" cy="1015663"/>
          </a:xfrm>
          <a:prstGeom prst="rect">
            <a:avLst/>
          </a:prstGeom>
          <a:noFill/>
        </p:spPr>
        <p:txBody>
          <a:bodyPr wrap="square" rtlCol="0">
            <a:spAutoFit/>
          </a:bodyPr>
          <a:lstStyle/>
          <a:p>
            <a:r>
              <a:rPr lang="en-IN" sz="2000" dirty="0">
                <a:solidFill>
                  <a:srgbClr val="2B3922"/>
                </a:solidFill>
              </a:rPr>
              <a:t>Chandan Singh</a:t>
            </a:r>
          </a:p>
          <a:p>
            <a:r>
              <a:rPr lang="en-IN" sz="2000" dirty="0">
                <a:solidFill>
                  <a:srgbClr val="2B3922"/>
                </a:solidFill>
              </a:rPr>
              <a:t>Priyanshu Shahi</a:t>
            </a:r>
          </a:p>
          <a:p>
            <a:r>
              <a:rPr lang="en-IN" sz="2000" dirty="0">
                <a:solidFill>
                  <a:srgbClr val="2B3922"/>
                </a:solidFill>
              </a:rPr>
              <a:t>Gaurav Sunal</a:t>
            </a:r>
          </a:p>
        </p:txBody>
      </p:sp>
      <p:sp>
        <p:nvSpPr>
          <p:cNvPr id="2" name="Title 1">
            <a:extLst>
              <a:ext uri="{FF2B5EF4-FFF2-40B4-BE49-F238E27FC236}">
                <a16:creationId xmlns:a16="http://schemas.microsoft.com/office/drawing/2014/main" id="{797F8569-0EA6-6C52-86E3-0B219474BA1B}"/>
              </a:ext>
            </a:extLst>
          </p:cNvPr>
          <p:cNvSpPr>
            <a:spLocks noGrp="1"/>
          </p:cNvSpPr>
          <p:nvPr>
            <p:ph type="title"/>
          </p:nvPr>
        </p:nvSpPr>
        <p:spPr>
          <a:xfrm>
            <a:off x="3331232" y="3435064"/>
            <a:ext cx="5529535" cy="753374"/>
          </a:xfrm>
        </p:spPr>
        <p:txBody>
          <a:bodyPr>
            <a:normAutofit/>
          </a:bodyPr>
          <a:lstStyle/>
          <a:p>
            <a:r>
              <a:rPr lang="en-US" sz="2400" b="1" dirty="0">
                <a:ln w="13462">
                  <a:solidFill>
                    <a:schemeClr val="bg1"/>
                  </a:solidFill>
                  <a:prstDash val="solid"/>
                </a:ln>
                <a:effectLst>
                  <a:outerShdw dist="38100" dir="2700000" algn="bl" rotWithShape="0">
                    <a:schemeClr val="accent5"/>
                  </a:outerShdw>
                </a:effectLst>
                <a:latin typeface="Amasis MT Pro Black" panose="02040A04050005020304" pitchFamily="18" charset="0"/>
              </a:rPr>
              <a:t>Using JavaScript And Bootstrap</a:t>
            </a:r>
            <a:endParaRPr lang="en-US" sz="2400" dirty="0">
              <a:latin typeface="Amasis MT Pro Black" panose="02040A04050005020304" pitchFamily="18" charset="0"/>
            </a:endParaRPr>
          </a:p>
        </p:txBody>
      </p:sp>
    </p:spTree>
    <p:extLst>
      <p:ext uri="{BB962C8B-B14F-4D97-AF65-F5344CB8AC3E}">
        <p14:creationId xmlns:p14="http://schemas.microsoft.com/office/powerpoint/2010/main" val="1134461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57836D-0CF7-F0D2-DF6C-98ED8B03BC52}"/>
              </a:ext>
            </a:extLst>
          </p:cNvPr>
          <p:cNvSpPr>
            <a:spLocks noGrp="1"/>
          </p:cNvSpPr>
          <p:nvPr>
            <p:ph type="ctrTitle"/>
          </p:nvPr>
        </p:nvSpPr>
        <p:spPr>
          <a:xfrm>
            <a:off x="1629103" y="2244830"/>
            <a:ext cx="8933796" cy="2437232"/>
          </a:xfrm>
        </p:spPr>
        <p:txBody>
          <a:bodyPr anchor="ctr">
            <a:normAutofit/>
          </a:bodyPr>
          <a:lstStyle/>
          <a:p>
            <a:endParaRPr lang="en-IN" dirty="0"/>
          </a:p>
          <a:p>
            <a:r>
              <a:rPr lang="en-IN" dirty="0"/>
              <a:t>THANK YOU</a:t>
            </a:r>
          </a:p>
        </p:txBody>
      </p:sp>
    </p:spTree>
    <p:extLst>
      <p:ext uri="{BB962C8B-B14F-4D97-AF65-F5344CB8AC3E}">
        <p14:creationId xmlns:p14="http://schemas.microsoft.com/office/powerpoint/2010/main" val="3788797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8F094-98B1-5781-3AB3-F470801A358D}"/>
              </a:ext>
            </a:extLst>
          </p:cNvPr>
          <p:cNvSpPr>
            <a:spLocks noGrp="1"/>
          </p:cNvSpPr>
          <p:nvPr>
            <p:ph type="title"/>
          </p:nvPr>
        </p:nvSpPr>
        <p:spPr>
          <a:xfrm>
            <a:off x="8458200" y="607392"/>
            <a:ext cx="3161963" cy="1645920"/>
          </a:xfrm>
        </p:spPr>
        <p:txBody>
          <a:bodyPr anchor="b">
            <a:normAutofit/>
          </a:bodyPr>
          <a:lstStyle/>
          <a:p>
            <a:r>
              <a:rPr lang="en-IN" b="1" dirty="0"/>
              <a:t>WORK PLAN </a:t>
            </a:r>
            <a:endParaRPr lang="en-IN" b="1"/>
          </a:p>
        </p:txBody>
      </p:sp>
      <p:pic>
        <p:nvPicPr>
          <p:cNvPr id="10" name="Picture Placeholder 9" descr="A group of people sitting on a couch looking at a computer&#10;&#10;Description automatically generated with medium confidence">
            <a:extLst>
              <a:ext uri="{FF2B5EF4-FFF2-40B4-BE49-F238E27FC236}">
                <a16:creationId xmlns:a16="http://schemas.microsoft.com/office/drawing/2014/main" id="{FC5BB748-E55D-652E-EB37-DA464D552190}"/>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l="5245" r="8936" b="2"/>
          <a:stretch/>
        </p:blipFill>
        <p:spPr>
          <a:xfrm>
            <a:off x="685800" y="609600"/>
            <a:ext cx="6858000" cy="5334000"/>
          </a:xfrm>
          <a:noFill/>
        </p:spPr>
      </p:pic>
      <p:sp>
        <p:nvSpPr>
          <p:cNvPr id="3" name="Content Placeholder 2">
            <a:extLst>
              <a:ext uri="{FF2B5EF4-FFF2-40B4-BE49-F238E27FC236}">
                <a16:creationId xmlns:a16="http://schemas.microsoft.com/office/drawing/2014/main" id="{8D328F01-3EBE-D0BD-AA5F-8EFD37582B0C}"/>
              </a:ext>
            </a:extLst>
          </p:cNvPr>
          <p:cNvSpPr>
            <a:spLocks noGrp="1"/>
          </p:cNvSpPr>
          <p:nvPr>
            <p:ph type="body" sz="half" idx="2"/>
          </p:nvPr>
        </p:nvSpPr>
        <p:spPr>
          <a:xfrm>
            <a:off x="8458200" y="2336800"/>
            <a:ext cx="3161963" cy="3606800"/>
          </a:xfrm>
        </p:spPr>
        <p:txBody>
          <a:bodyPr>
            <a:normAutofit/>
          </a:bodyPr>
          <a:lstStyle/>
          <a:p>
            <a:pPr>
              <a:lnSpc>
                <a:spcPct val="100000"/>
              </a:lnSpc>
            </a:pPr>
            <a:r>
              <a:rPr lang="en-US" sz="1700"/>
              <a:t>The first step is working on the project by ourselves. Discuss and counter the short comings among the team members. Secondly, surfing the internet and looking for some meaningful solutions from some websites like GeeksforGeeks, Stack Overflow, GitHub, and YouTube and discussing with our project guide.</a:t>
            </a:r>
            <a:endParaRPr lang="en-IN" sz="1700"/>
          </a:p>
        </p:txBody>
      </p:sp>
    </p:spTree>
    <p:extLst>
      <p:ext uri="{BB962C8B-B14F-4D97-AF65-F5344CB8AC3E}">
        <p14:creationId xmlns:p14="http://schemas.microsoft.com/office/powerpoint/2010/main" val="63958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7" name="Picture 4">
            <a:extLst>
              <a:ext uri="{FF2B5EF4-FFF2-40B4-BE49-F238E27FC236}">
                <a16:creationId xmlns:a16="http://schemas.microsoft.com/office/drawing/2014/main" id="{A7F195FC-D5F0-E269-1EB4-EA11564150C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3" b="17071"/>
          <a:stretch/>
        </p:blipFill>
        <p:spPr>
          <a:xfrm>
            <a:off x="449470" y="420914"/>
            <a:ext cx="7097959" cy="5886386"/>
          </a:xfrm>
          <a:prstGeom prst="rect">
            <a:avLst/>
          </a:prstGeom>
          <a:noFill/>
          <a:ln>
            <a:noFill/>
          </a:ln>
        </p:spPr>
      </p:pic>
      <p:sp>
        <p:nvSpPr>
          <p:cNvPr id="2" name="Title 1">
            <a:extLst>
              <a:ext uri="{FF2B5EF4-FFF2-40B4-BE49-F238E27FC236}">
                <a16:creationId xmlns:a16="http://schemas.microsoft.com/office/drawing/2014/main" id="{DC73FE28-1E07-E0B2-38D6-DC5DD1B9CC1E}"/>
              </a:ext>
            </a:extLst>
          </p:cNvPr>
          <p:cNvSpPr>
            <a:spLocks noGrp="1"/>
          </p:cNvSpPr>
          <p:nvPr>
            <p:ph type="title"/>
          </p:nvPr>
        </p:nvSpPr>
        <p:spPr>
          <a:xfrm>
            <a:off x="8477250" y="603504"/>
            <a:ext cx="3144774" cy="1138210"/>
          </a:xfrm>
        </p:spPr>
        <p:txBody>
          <a:bodyPr anchor="b">
            <a:normAutofit/>
          </a:bodyPr>
          <a:lstStyle/>
          <a:p>
            <a:r>
              <a:rPr lang="en-IN" b="1" dirty="0"/>
              <a:t>ABOUT </a:t>
            </a:r>
          </a:p>
        </p:txBody>
      </p:sp>
      <p:sp>
        <p:nvSpPr>
          <p:cNvPr id="15" name="Text Placeholder 3">
            <a:extLst>
              <a:ext uri="{FF2B5EF4-FFF2-40B4-BE49-F238E27FC236}">
                <a16:creationId xmlns:a16="http://schemas.microsoft.com/office/drawing/2014/main" id="{69A4DA25-EA03-7284-830C-6A06D7E55939}"/>
              </a:ext>
            </a:extLst>
          </p:cNvPr>
          <p:cNvSpPr>
            <a:spLocks noGrp="1"/>
          </p:cNvSpPr>
          <p:nvPr>
            <p:ph type="body" sz="half" idx="2"/>
          </p:nvPr>
        </p:nvSpPr>
        <p:spPr>
          <a:xfrm>
            <a:off x="8477250" y="1959429"/>
            <a:ext cx="3144774" cy="3938451"/>
          </a:xfrm>
        </p:spPr>
        <p:txBody>
          <a:bodyPr>
            <a:normAutofit/>
          </a:bodyPr>
          <a:lstStyle/>
          <a:p>
            <a:pPr marL="285750" indent="-285750">
              <a:buFont typeface="Wingdings" panose="05000000000000000000" pitchFamily="2" charset="2"/>
              <a:buChar char="v"/>
            </a:pPr>
            <a:r>
              <a:rPr lang="en-US" dirty="0">
                <a:latin typeface="Amasis MT Pro" panose="02040504050005020304" pitchFamily="18" charset="0"/>
              </a:rPr>
              <a:t>The project we are building is “Note Taking Website App Using Pure JavaScript.” We all have a notes app on our mobiles or laptop. Note-taking websites are the online equivalent of notebooks, and because they are digital, they can do more for you than paper ever could</a:t>
            </a:r>
            <a:r>
              <a:rPr lang="en-US" dirty="0"/>
              <a:t>. </a:t>
            </a:r>
          </a:p>
        </p:txBody>
      </p:sp>
    </p:spTree>
    <p:extLst>
      <p:ext uri="{BB962C8B-B14F-4D97-AF65-F5344CB8AC3E}">
        <p14:creationId xmlns:p14="http://schemas.microsoft.com/office/powerpoint/2010/main" val="2680597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D2EAD-623D-3520-5657-4FF3D72FEBB7}"/>
              </a:ext>
            </a:extLst>
          </p:cNvPr>
          <p:cNvSpPr>
            <a:spLocks noGrp="1"/>
          </p:cNvSpPr>
          <p:nvPr>
            <p:ph type="title"/>
          </p:nvPr>
        </p:nvSpPr>
        <p:spPr>
          <a:xfrm>
            <a:off x="1066800" y="642594"/>
            <a:ext cx="10058400" cy="1371600"/>
          </a:xfrm>
        </p:spPr>
        <p:txBody>
          <a:bodyPr anchor="ctr">
            <a:normAutofit/>
          </a:bodyPr>
          <a:lstStyle/>
          <a:p>
            <a:r>
              <a:rPr lang="en-US" dirty="0"/>
              <a:t> </a:t>
            </a:r>
            <a:r>
              <a:rPr lang="en-US" b="1" dirty="0"/>
              <a:t>OBJECTIVES</a:t>
            </a:r>
            <a:br>
              <a:rPr lang="en-US" dirty="0"/>
            </a:br>
            <a:endParaRPr lang="en-IN" dirty="0"/>
          </a:p>
        </p:txBody>
      </p:sp>
      <p:pic>
        <p:nvPicPr>
          <p:cNvPr id="5" name="Picture 4">
            <a:extLst>
              <a:ext uri="{FF2B5EF4-FFF2-40B4-BE49-F238E27FC236}">
                <a16:creationId xmlns:a16="http://schemas.microsoft.com/office/drawing/2014/main" id="{3B93C8A3-9C44-C7DA-1D64-C7D8A1868950}"/>
              </a:ext>
            </a:extLst>
          </p:cNvPr>
          <p:cNvPicPr>
            <a:picLocks noChangeAspect="1"/>
          </p:cNvPicPr>
          <p:nvPr/>
        </p:nvPicPr>
        <p:blipFill>
          <a:blip r:embed="rId2">
            <a:extLst>
              <a:ext uri="{837473B0-CC2E-450A-ABE3-18F120FF3D39}">
                <a1611:picAttrSrcUrl xmlns:a1611="http://schemas.microsoft.com/office/drawing/2016/11/main" r:id="rId3"/>
              </a:ext>
            </a:extLst>
          </a:blip>
          <a:srcRect l="8537" r="8537"/>
          <a:stretch/>
        </p:blipFill>
        <p:spPr>
          <a:xfrm>
            <a:off x="1066800" y="2103120"/>
            <a:ext cx="4663440" cy="3749040"/>
          </a:xfrm>
          <a:prstGeom prst="rect">
            <a:avLst/>
          </a:prstGeom>
          <a:noFill/>
          <a:ln>
            <a:noFill/>
          </a:ln>
        </p:spPr>
      </p:pic>
      <p:sp>
        <p:nvSpPr>
          <p:cNvPr id="3" name="Content Placeholder 2">
            <a:extLst>
              <a:ext uri="{FF2B5EF4-FFF2-40B4-BE49-F238E27FC236}">
                <a16:creationId xmlns:a16="http://schemas.microsoft.com/office/drawing/2014/main" id="{D99710EA-C764-A076-E6C0-D082D173B67E}"/>
              </a:ext>
            </a:extLst>
          </p:cNvPr>
          <p:cNvSpPr>
            <a:spLocks noGrp="1"/>
          </p:cNvSpPr>
          <p:nvPr>
            <p:ph sz="half" idx="2"/>
          </p:nvPr>
        </p:nvSpPr>
        <p:spPr>
          <a:xfrm>
            <a:off x="6461760" y="2103120"/>
            <a:ext cx="4663440" cy="3749040"/>
          </a:xfrm>
        </p:spPr>
        <p:txBody>
          <a:bodyPr>
            <a:normAutofit/>
          </a:bodyPr>
          <a:lstStyle/>
          <a:p>
            <a:pPr>
              <a:buFont typeface="Wingdings" panose="05000000000000000000" pitchFamily="2" charset="2"/>
              <a:buChar char="Ø"/>
            </a:pPr>
            <a:r>
              <a:rPr lang="en-US" dirty="0">
                <a:latin typeface="Amasis MT Pro" panose="02040504050005020304" pitchFamily="18" charset="0"/>
              </a:rPr>
              <a:t>The objectives of notes taking website for Real-Time Applications are given below:</a:t>
            </a:r>
          </a:p>
          <a:p>
            <a:pPr>
              <a:buFont typeface="Wingdings" panose="05000000000000000000" pitchFamily="2" charset="2"/>
              <a:buChar char="§"/>
            </a:pPr>
            <a:endParaRPr lang="en-US" dirty="0">
              <a:latin typeface="Amasis MT Pro" panose="02040504050005020304" pitchFamily="18" charset="0"/>
            </a:endParaRPr>
          </a:p>
          <a:p>
            <a:pPr>
              <a:buFont typeface="Wingdings" panose="05000000000000000000" pitchFamily="2" charset="2"/>
              <a:buChar char="§"/>
            </a:pPr>
            <a:r>
              <a:rPr lang="en-US" dirty="0">
                <a:latin typeface="Amasis MT Pro" panose="02040504050005020304" pitchFamily="18" charset="0"/>
              </a:rPr>
              <a:t>Its safe time and paper. </a:t>
            </a:r>
          </a:p>
          <a:p>
            <a:pPr>
              <a:buFont typeface="Wingdings" panose="05000000000000000000" pitchFamily="2" charset="2"/>
              <a:buChar char="§"/>
            </a:pPr>
            <a:r>
              <a:rPr lang="en-US" dirty="0">
                <a:latin typeface="Amasis MT Pro" panose="02040504050005020304" pitchFamily="18" charset="0"/>
              </a:rPr>
              <a:t>Its increase the speed while taking notes.</a:t>
            </a:r>
          </a:p>
          <a:p>
            <a:pPr>
              <a:buFont typeface="Wingdings" panose="05000000000000000000" pitchFamily="2" charset="2"/>
              <a:buChar char="§"/>
            </a:pPr>
            <a:r>
              <a:rPr lang="en-US" dirty="0">
                <a:latin typeface="Amasis MT Pro" panose="02040504050005020304" pitchFamily="18" charset="0"/>
              </a:rPr>
              <a:t>Increase information at less time.</a:t>
            </a:r>
          </a:p>
          <a:p>
            <a:pPr>
              <a:buFont typeface="Wingdings" panose="05000000000000000000" pitchFamily="2" charset="2"/>
              <a:buChar char="§"/>
            </a:pPr>
            <a:r>
              <a:rPr lang="en-US" dirty="0">
                <a:latin typeface="Amasis MT Pro" panose="02040504050005020304" pitchFamily="18" charset="0"/>
              </a:rPr>
              <a:t>Improve &amp; Increase typing speed.</a:t>
            </a:r>
          </a:p>
          <a:p>
            <a:pPr>
              <a:buFont typeface="Wingdings" panose="05000000000000000000" pitchFamily="2" charset="2"/>
              <a:buChar char="§"/>
            </a:pPr>
            <a:r>
              <a:rPr lang="en-US" dirty="0">
                <a:latin typeface="Amasis MT Pro" panose="02040504050005020304" pitchFamily="18" charset="0"/>
              </a:rPr>
              <a:t>Easy to use. </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851753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D5A734B-427A-9541-C4D3-BE562B2F80D4}"/>
              </a:ext>
            </a:extLst>
          </p:cNvPr>
          <p:cNvSpPr>
            <a:spLocks noGrp="1"/>
          </p:cNvSpPr>
          <p:nvPr>
            <p:ph type="title"/>
          </p:nvPr>
        </p:nvSpPr>
        <p:spPr>
          <a:xfrm>
            <a:off x="8458200" y="607392"/>
            <a:ext cx="3161963" cy="1192379"/>
          </a:xfrm>
        </p:spPr>
        <p:txBody>
          <a:bodyPr anchor="b">
            <a:normAutofit fontScale="90000"/>
          </a:bodyPr>
          <a:lstStyle/>
          <a:p>
            <a:pPr>
              <a:lnSpc>
                <a:spcPct val="90000"/>
              </a:lnSpc>
            </a:pPr>
            <a:br>
              <a:rPr lang="en-IN" sz="2700" b="1" i="0" u="none" strike="noStrike" baseline="0" dirty="0"/>
            </a:br>
            <a:r>
              <a:rPr lang="en-IN" sz="3100" b="1" dirty="0"/>
              <a:t>FEATURES OF THE NOTES TAKING WEBSITE</a:t>
            </a:r>
            <a:endParaRPr lang="en-US" sz="2700" dirty="0"/>
          </a:p>
        </p:txBody>
      </p:sp>
      <p:pic>
        <p:nvPicPr>
          <p:cNvPr id="13" name="Picture 12" descr="A group of colorful squares&#10;&#10;Description automatically generated with low confidence">
            <a:extLst>
              <a:ext uri="{FF2B5EF4-FFF2-40B4-BE49-F238E27FC236}">
                <a16:creationId xmlns:a16="http://schemas.microsoft.com/office/drawing/2014/main" id="{BD112769-9370-CE8A-FCB4-B197E644E34F}"/>
              </a:ext>
            </a:extLst>
          </p:cNvPr>
          <p:cNvPicPr>
            <a:picLocks noChangeAspect="1"/>
          </p:cNvPicPr>
          <p:nvPr/>
        </p:nvPicPr>
        <p:blipFill>
          <a:blip r:embed="rId2">
            <a:extLst>
              <a:ext uri="{837473B0-CC2E-450A-ABE3-18F120FF3D39}">
                <a1611:picAttrSrcUrl xmlns:a1611="http://schemas.microsoft.com/office/drawing/2016/11/main" r:id="rId3"/>
              </a:ext>
            </a:extLst>
          </a:blip>
          <a:srcRect l="8537" r="8537"/>
          <a:stretch/>
        </p:blipFill>
        <p:spPr>
          <a:xfrm>
            <a:off x="801487" y="609600"/>
            <a:ext cx="6626626" cy="5334000"/>
          </a:xfrm>
          <a:prstGeom prst="rect">
            <a:avLst/>
          </a:prstGeom>
          <a:noFill/>
          <a:ln>
            <a:noFill/>
          </a:ln>
        </p:spPr>
      </p:pic>
      <p:sp>
        <p:nvSpPr>
          <p:cNvPr id="11" name="Content Placeholder 2">
            <a:extLst>
              <a:ext uri="{FF2B5EF4-FFF2-40B4-BE49-F238E27FC236}">
                <a16:creationId xmlns:a16="http://schemas.microsoft.com/office/drawing/2014/main" id="{FB219B0E-1BDB-3199-6CE5-FDC3BA946628}"/>
              </a:ext>
            </a:extLst>
          </p:cNvPr>
          <p:cNvSpPr>
            <a:spLocks noGrp="1"/>
          </p:cNvSpPr>
          <p:nvPr>
            <p:ph type="body" sz="half" idx="2"/>
          </p:nvPr>
        </p:nvSpPr>
        <p:spPr>
          <a:xfrm>
            <a:off x="8458199" y="1915886"/>
            <a:ext cx="3161963" cy="3606800"/>
          </a:xfrm>
        </p:spPr>
        <p:txBody>
          <a:bodyPr>
            <a:normAutofit lnSpcReduction="10000"/>
          </a:bodyPr>
          <a:lstStyle/>
          <a:p>
            <a:pPr>
              <a:buFont typeface="Wingdings" panose="05000000000000000000" pitchFamily="2" charset="2"/>
              <a:buChar char="Ø"/>
            </a:pPr>
            <a:r>
              <a:rPr lang="en-US" sz="1600" dirty="0">
                <a:latin typeface="Amasis MT Pro" panose="02040504050005020304" pitchFamily="18" charset="0"/>
              </a:rPr>
              <a:t>We all have a notes app on our mobiles or laptop. Note-taking websites are the online equivalent of notebooks, and because they are digital, they can do more for you than paper ever could.</a:t>
            </a:r>
          </a:p>
          <a:p>
            <a:pPr>
              <a:buFont typeface="Wingdings" panose="05000000000000000000" pitchFamily="2" charset="2"/>
              <a:buChar char="Ø"/>
            </a:pPr>
            <a:r>
              <a:rPr lang="en-US" sz="1600" dirty="0">
                <a:latin typeface="Amasis MT Pro" panose="02040504050005020304" pitchFamily="18" charset="0"/>
              </a:rPr>
              <a:t>We all have a notes app on our mobiles or laptop. Note-taking websites are the online equivalent of notebooks, and because they are digital, they can do more for you than paper ever could.</a:t>
            </a:r>
          </a:p>
          <a:p>
            <a:pPr>
              <a:buFont typeface="Wingdings" panose="05000000000000000000" pitchFamily="2" charset="2"/>
              <a:buChar char="Ø"/>
            </a:pPr>
            <a:r>
              <a:rPr lang="en-US" sz="1600" dirty="0">
                <a:latin typeface="Amasis MT Pro" panose="02040504050005020304" pitchFamily="18" charset="0"/>
              </a:rPr>
              <a:t>Easy to use any time any where</a:t>
            </a:r>
          </a:p>
        </p:txBody>
      </p:sp>
    </p:spTree>
    <p:extLst>
      <p:ext uri="{BB962C8B-B14F-4D97-AF65-F5344CB8AC3E}">
        <p14:creationId xmlns:p14="http://schemas.microsoft.com/office/powerpoint/2010/main" val="2283039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E8E1-7B6D-F8D5-FD94-8F55CA182C90}"/>
              </a:ext>
            </a:extLst>
          </p:cNvPr>
          <p:cNvSpPr>
            <a:spLocks noGrp="1"/>
          </p:cNvSpPr>
          <p:nvPr>
            <p:ph type="title"/>
          </p:nvPr>
        </p:nvSpPr>
        <p:spPr>
          <a:xfrm>
            <a:off x="1066800" y="642594"/>
            <a:ext cx="10058400" cy="1371600"/>
          </a:xfrm>
        </p:spPr>
        <p:txBody>
          <a:bodyPr anchor="ctr">
            <a:normAutofit/>
          </a:bodyPr>
          <a:lstStyle/>
          <a:p>
            <a:r>
              <a:rPr lang="en-IN" b="1" i="0" u="none" strike="noStrike" baseline="0" dirty="0"/>
              <a:t>UI-INTERFACE</a:t>
            </a:r>
            <a:endParaRPr lang="en-IN" dirty="0"/>
          </a:p>
        </p:txBody>
      </p:sp>
      <p:pic>
        <p:nvPicPr>
          <p:cNvPr id="4" name="Content Placeholder 3" descr="Graphical user interface, application, website&#10;&#10;Description automatically generated">
            <a:extLst>
              <a:ext uri="{FF2B5EF4-FFF2-40B4-BE49-F238E27FC236}">
                <a16:creationId xmlns:a16="http://schemas.microsoft.com/office/drawing/2014/main" id="{395751A6-4D3D-D990-33DC-09794CD2337F}"/>
              </a:ext>
            </a:extLst>
          </p:cNvPr>
          <p:cNvPicPr>
            <a:picLocks noGrp="1" noChangeAspect="1"/>
          </p:cNvPicPr>
          <p:nvPr>
            <p:ph idx="1"/>
          </p:nvPr>
        </p:nvPicPr>
        <p:blipFill rotWithShape="1">
          <a:blip r:embed="rId2"/>
          <a:srcRect t="8800" b="23160"/>
          <a:stretch/>
        </p:blipFill>
        <p:spPr>
          <a:xfrm>
            <a:off x="1066800" y="2103120"/>
            <a:ext cx="10058400" cy="3849624"/>
          </a:xfrm>
          <a:noFill/>
        </p:spPr>
      </p:pic>
    </p:spTree>
    <p:extLst>
      <p:ext uri="{BB962C8B-B14F-4D97-AF65-F5344CB8AC3E}">
        <p14:creationId xmlns:p14="http://schemas.microsoft.com/office/powerpoint/2010/main" val="3390236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60E57-8BA3-CC65-F0B0-4FA3D0025DA8}"/>
              </a:ext>
            </a:extLst>
          </p:cNvPr>
          <p:cNvSpPr>
            <a:spLocks noGrp="1"/>
          </p:cNvSpPr>
          <p:nvPr>
            <p:ph type="title"/>
          </p:nvPr>
        </p:nvSpPr>
        <p:spPr>
          <a:xfrm>
            <a:off x="1066800" y="642594"/>
            <a:ext cx="10058400" cy="1371600"/>
          </a:xfrm>
        </p:spPr>
        <p:txBody>
          <a:bodyPr anchor="ctr">
            <a:normAutofit/>
          </a:bodyPr>
          <a:lstStyle/>
          <a:p>
            <a:r>
              <a:rPr lang="en-IN" b="1" dirty="0"/>
              <a:t>ER-DIAGRAM</a:t>
            </a:r>
            <a:endParaRPr lang="en-IN" b="1"/>
          </a:p>
        </p:txBody>
      </p:sp>
      <p:pic>
        <p:nvPicPr>
          <p:cNvPr id="4" name="Content Placeholder 3" descr="Graphical user interface&#10;&#10;Description automatically generated">
            <a:extLst>
              <a:ext uri="{FF2B5EF4-FFF2-40B4-BE49-F238E27FC236}">
                <a16:creationId xmlns:a16="http://schemas.microsoft.com/office/drawing/2014/main" id="{75534B6B-2A5B-489A-7B62-CB02305C973F}"/>
              </a:ext>
            </a:extLst>
          </p:cNvPr>
          <p:cNvPicPr>
            <a:picLocks noGrp="1" noChangeAspect="1"/>
          </p:cNvPicPr>
          <p:nvPr>
            <p:ph idx="1"/>
          </p:nvPr>
        </p:nvPicPr>
        <p:blipFill rotWithShape="1">
          <a:blip r:embed="rId2"/>
          <a:srcRect l="21284" t="29988" b="7896"/>
          <a:stretch/>
        </p:blipFill>
        <p:spPr>
          <a:xfrm>
            <a:off x="1066800" y="2014194"/>
            <a:ext cx="10058400" cy="3938550"/>
          </a:xfrm>
          <a:noFill/>
        </p:spPr>
      </p:pic>
    </p:spTree>
    <p:extLst>
      <p:ext uri="{BB962C8B-B14F-4D97-AF65-F5344CB8AC3E}">
        <p14:creationId xmlns:p14="http://schemas.microsoft.com/office/powerpoint/2010/main" val="4142441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4DA4A-E1AC-8F43-7EB2-68AD81537EB0}"/>
              </a:ext>
            </a:extLst>
          </p:cNvPr>
          <p:cNvSpPr>
            <a:spLocks noGrp="1"/>
          </p:cNvSpPr>
          <p:nvPr>
            <p:ph type="title"/>
          </p:nvPr>
        </p:nvSpPr>
        <p:spPr/>
        <p:txBody>
          <a:bodyPr/>
          <a:lstStyle/>
          <a:p>
            <a:pPr algn="ctr"/>
            <a:r>
              <a:rPr lang="en-IN" b="1" dirty="0"/>
              <a:t>LIMITATIONS</a:t>
            </a:r>
          </a:p>
        </p:txBody>
      </p:sp>
      <p:sp>
        <p:nvSpPr>
          <p:cNvPr id="3" name="Content Placeholder 2">
            <a:extLst>
              <a:ext uri="{FF2B5EF4-FFF2-40B4-BE49-F238E27FC236}">
                <a16:creationId xmlns:a16="http://schemas.microsoft.com/office/drawing/2014/main" id="{4EEDFBD6-9CDA-FC40-C7A1-187261E1D069}"/>
              </a:ext>
            </a:extLst>
          </p:cNvPr>
          <p:cNvSpPr>
            <a:spLocks noGrp="1"/>
          </p:cNvSpPr>
          <p:nvPr>
            <p:ph idx="1"/>
          </p:nvPr>
        </p:nvSpPr>
        <p:spPr/>
        <p:txBody>
          <a:bodyPr/>
          <a:lstStyle/>
          <a:p>
            <a:r>
              <a:rPr lang="en-US" sz="1600" i="1" dirty="0">
                <a:effectLst/>
                <a:latin typeface="Amasis MT Pro" panose="02040504050005020304" pitchFamily="18" charset="0"/>
              </a:rPr>
              <a:t>Can’t Mark a notes as important.</a:t>
            </a:r>
          </a:p>
          <a:p>
            <a:r>
              <a:rPr lang="en-US" sz="1600" i="1" dirty="0">
                <a:effectLst/>
                <a:latin typeface="Amasis MT Pro" panose="02040504050005020304" pitchFamily="18" charset="0"/>
              </a:rPr>
              <a:t>Can’t highlight as important .</a:t>
            </a:r>
            <a:endParaRPr lang="en-US" sz="1600" dirty="0">
              <a:effectLst/>
              <a:latin typeface="Amasis MT Pro" panose="02040504050005020304" pitchFamily="18" charset="0"/>
            </a:endParaRPr>
          </a:p>
          <a:p>
            <a:r>
              <a:rPr lang="en-US" sz="1600" i="1" dirty="0">
                <a:effectLst/>
                <a:latin typeface="Amasis MT Pro" panose="02040504050005020304" pitchFamily="18" charset="0"/>
              </a:rPr>
              <a:t>Separate notes by user.</a:t>
            </a:r>
            <a:endParaRPr lang="en-US" sz="1600" dirty="0">
              <a:effectLst/>
              <a:latin typeface="Amasis MT Pro" panose="02040504050005020304" pitchFamily="18" charset="0"/>
            </a:endParaRPr>
          </a:p>
          <a:p>
            <a:r>
              <a:rPr lang="en-US" sz="1600" i="1" dirty="0">
                <a:effectLst/>
                <a:latin typeface="Amasis MT Pro" panose="02040504050005020304" pitchFamily="18" charset="0"/>
              </a:rPr>
              <a:t>Sync and host to web server.</a:t>
            </a:r>
            <a:endParaRPr lang="en-US" sz="1600" dirty="0">
              <a:effectLst/>
              <a:latin typeface="Amasis MT Pro" panose="02040504050005020304" pitchFamily="18" charset="0"/>
            </a:endParaRPr>
          </a:p>
          <a:p>
            <a:endParaRPr lang="en-IN" dirty="0"/>
          </a:p>
        </p:txBody>
      </p:sp>
    </p:spTree>
    <p:extLst>
      <p:ext uri="{BB962C8B-B14F-4D97-AF65-F5344CB8AC3E}">
        <p14:creationId xmlns:p14="http://schemas.microsoft.com/office/powerpoint/2010/main" val="1016022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croll: Vertical 3">
            <a:extLst>
              <a:ext uri="{FF2B5EF4-FFF2-40B4-BE49-F238E27FC236}">
                <a16:creationId xmlns:a16="http://schemas.microsoft.com/office/drawing/2014/main" id="{A03A313F-C7CA-BA83-1B20-23952DF437E2}"/>
              </a:ext>
            </a:extLst>
          </p:cNvPr>
          <p:cNvSpPr/>
          <p:nvPr/>
        </p:nvSpPr>
        <p:spPr>
          <a:xfrm>
            <a:off x="1700011" y="1442434"/>
            <a:ext cx="3503054" cy="3490174"/>
          </a:xfrm>
          <a:prstGeom prst="verticalScroll">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IN" dirty="0"/>
          </a:p>
        </p:txBody>
      </p:sp>
      <p:sp>
        <p:nvSpPr>
          <p:cNvPr id="5" name="Scroll: Vertical 4">
            <a:extLst>
              <a:ext uri="{FF2B5EF4-FFF2-40B4-BE49-F238E27FC236}">
                <a16:creationId xmlns:a16="http://schemas.microsoft.com/office/drawing/2014/main" id="{27E6BEC9-F8F8-422C-E660-FE40DC4CD09A}"/>
              </a:ext>
            </a:extLst>
          </p:cNvPr>
          <p:cNvSpPr/>
          <p:nvPr/>
        </p:nvSpPr>
        <p:spPr>
          <a:xfrm>
            <a:off x="6988935" y="1442434"/>
            <a:ext cx="3503054" cy="3490174"/>
          </a:xfrm>
          <a:prstGeom prst="verticalScroll">
            <a:avLst/>
          </a:prstGeom>
          <a:solidFill>
            <a:srgbClr val="92D05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59C56A0-E85F-871B-CB38-58E6D1A4C576}"/>
              </a:ext>
            </a:extLst>
          </p:cNvPr>
          <p:cNvSpPr txBox="1"/>
          <p:nvPr/>
        </p:nvSpPr>
        <p:spPr>
          <a:xfrm>
            <a:off x="2331076" y="2313109"/>
            <a:ext cx="2240924"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N" dirty="0"/>
              <a:t>CODE:</a:t>
            </a:r>
          </a:p>
          <a:p>
            <a:pPr algn="ctr"/>
            <a:endParaRPr lang="en-IN" dirty="0"/>
          </a:p>
          <a:p>
            <a:pPr algn="ctr"/>
            <a:endParaRPr lang="en-IN" dirty="0"/>
          </a:p>
          <a:p>
            <a:pPr algn="ctr"/>
            <a:endParaRPr lang="en-IN" dirty="0"/>
          </a:p>
        </p:txBody>
      </p:sp>
      <p:sp>
        <p:nvSpPr>
          <p:cNvPr id="7" name="TextBox 6">
            <a:extLst>
              <a:ext uri="{FF2B5EF4-FFF2-40B4-BE49-F238E27FC236}">
                <a16:creationId xmlns:a16="http://schemas.microsoft.com/office/drawing/2014/main" id="{20ACAA46-3030-091D-C637-ABC946634F85}"/>
              </a:ext>
            </a:extLst>
          </p:cNvPr>
          <p:cNvSpPr txBox="1"/>
          <p:nvPr/>
        </p:nvSpPr>
        <p:spPr>
          <a:xfrm>
            <a:off x="7581363" y="2313109"/>
            <a:ext cx="2318198" cy="156966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N" dirty="0"/>
              <a:t>PROJECT LINK:</a:t>
            </a:r>
          </a:p>
          <a:p>
            <a:pPr algn="ctr"/>
            <a:endParaRPr lang="en-IN" dirty="0"/>
          </a:p>
          <a:p>
            <a:pPr algn="ctr"/>
            <a:r>
              <a:rPr lang="en-US" sz="1400" dirty="0">
                <a:hlinkClick r:id="rId2"/>
              </a:rPr>
              <a:t>Notes App (notes-taking-</a:t>
            </a:r>
            <a:r>
              <a:rPr lang="en-US" sz="1400" dirty="0" err="1">
                <a:hlinkClick r:id="rId2"/>
              </a:rPr>
              <a:t>webapp.netlify.app</a:t>
            </a:r>
            <a:r>
              <a:rPr lang="en-US" sz="1400" dirty="0">
                <a:hlinkClick r:id="rId2"/>
              </a:rPr>
              <a:t>)</a:t>
            </a:r>
            <a:endParaRPr lang="en-IN" sz="1400" dirty="0"/>
          </a:p>
          <a:p>
            <a:pPr algn="ctr"/>
            <a:endParaRPr lang="en-IN" dirty="0"/>
          </a:p>
        </p:txBody>
      </p:sp>
    </p:spTree>
    <p:extLst>
      <p:ext uri="{BB962C8B-B14F-4D97-AF65-F5344CB8AC3E}">
        <p14:creationId xmlns:p14="http://schemas.microsoft.com/office/powerpoint/2010/main" val="21470406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{CB90B470-B55D-466E-B7F8-B676CA1402E0}tf78438558_win32</Template>
  <TotalTime>232</TotalTime>
  <Words>301</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Amasis MT Pro</vt:lpstr>
      <vt:lpstr>Amasis MT Pro Black</vt:lpstr>
      <vt:lpstr>Century Gothic</vt:lpstr>
      <vt:lpstr>Garamond</vt:lpstr>
      <vt:lpstr>Wingdings</vt:lpstr>
      <vt:lpstr>SavonVTI</vt:lpstr>
      <vt:lpstr>Using JavaScript And Bootstrap</vt:lpstr>
      <vt:lpstr>WORK PLAN </vt:lpstr>
      <vt:lpstr>ABOUT </vt:lpstr>
      <vt:lpstr> OBJECTIVES </vt:lpstr>
      <vt:lpstr> FEATURES OF THE NOTES TAKING WEBSITE</vt:lpstr>
      <vt:lpstr>UI-INTERFACE</vt:lpstr>
      <vt:lpstr>ER-DIAGRAM</vt:lpstr>
      <vt:lpstr>LIMITATIONS</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calculator</dc:title>
  <dc:creator>CHANDAN  SINGH</dc:creator>
  <cp:lastModifiedBy>CHANDAN  SINGH</cp:lastModifiedBy>
  <cp:revision>51</cp:revision>
  <dcterms:created xsi:type="dcterms:W3CDTF">2022-07-16T15:34:01Z</dcterms:created>
  <dcterms:modified xsi:type="dcterms:W3CDTF">2022-12-21T17:40:36Z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