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20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D2A68-3334-4125-9C26-3301B6C59192}" type="datetimeFigureOut">
              <a:rPr lang="en-US" smtClean="0"/>
              <a:t>3/15/2017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E459F-BEC6-49D6-97FB-8CB2E0E1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6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E459F-BEC6-49D6-97FB-8CB2E0E142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4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E459F-BEC6-49D6-97FB-8CB2E0E142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0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E459F-BEC6-49D6-97FB-8CB2E0E142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35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E459F-BEC6-49D6-97FB-8CB2E0E142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6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E459F-BEC6-49D6-97FB-8CB2E0E142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1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E459F-BEC6-49D6-97FB-8CB2E0E142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93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E459F-BEC6-49D6-97FB-8CB2E0E142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E459F-BEC6-49D6-97FB-8CB2E0E142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3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E459F-BEC6-49D6-97FB-8CB2E0E142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15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E459F-BEC6-49D6-97FB-8CB2E0E142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8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luis.baixauliolmos@Louisville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lluis.baixauliolmos@Louisville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IVMOOC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Scientometric</a:t>
            </a:r>
            <a:r>
              <a:rPr lang="es-ES" dirty="0" smtClean="0"/>
              <a:t> </a:t>
            </a:r>
            <a:r>
              <a:rPr lang="es-ES" dirty="0" err="1" smtClean="0"/>
              <a:t>mapping</a:t>
            </a:r>
            <a:r>
              <a:rPr lang="es-ES" dirty="0" smtClean="0"/>
              <a:t> of </a:t>
            </a:r>
            <a:r>
              <a:rPr lang="es-ES" dirty="0" err="1" smtClean="0"/>
              <a:t>Interpreting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37070" y="6211669"/>
            <a:ext cx="5234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Lluís Baixauli-Olmos, </a:t>
            </a:r>
            <a:r>
              <a:rPr lang="es-ES" dirty="0">
                <a:hlinkClick r:id="rId3"/>
              </a:rPr>
              <a:t>lluis.baixauliolmos@Louisville.edu</a:t>
            </a:r>
            <a:endParaRPr lang="es-ES" dirty="0"/>
          </a:p>
          <a:p>
            <a:r>
              <a:rPr lang="es-ES" dirty="0" err="1"/>
              <a:t>University</a:t>
            </a:r>
            <a:r>
              <a:rPr lang="es-ES" dirty="0"/>
              <a:t> of Louisville (KY)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Questions</a:t>
            </a:r>
            <a:r>
              <a:rPr lang="es-ES" dirty="0" smtClean="0"/>
              <a:t>? Ideas? </a:t>
            </a:r>
            <a:r>
              <a:rPr lang="es-ES" dirty="0" err="1" smtClean="0"/>
              <a:t>Proposals</a:t>
            </a:r>
            <a:r>
              <a:rPr lang="es-E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err="1" smtClean="0"/>
              <a:t>Collaboration</a:t>
            </a:r>
            <a:r>
              <a:rPr lang="es-ES" dirty="0" smtClean="0"/>
              <a:t>: </a:t>
            </a:r>
            <a:r>
              <a:rPr lang="es-ES" dirty="0" err="1" smtClean="0"/>
              <a:t>Scopus</a:t>
            </a:r>
            <a:r>
              <a:rPr lang="es-ES" dirty="0" smtClean="0"/>
              <a:t>? </a:t>
            </a:r>
            <a:r>
              <a:rPr lang="es-ES" dirty="0" err="1" smtClean="0"/>
              <a:t>Maybe</a:t>
            </a:r>
            <a:r>
              <a:rPr lang="es-ES" dirty="0" smtClean="0"/>
              <a:t> Simona (IU.edu)</a:t>
            </a:r>
          </a:p>
          <a:p>
            <a:r>
              <a:rPr lang="es-ES" dirty="0" smtClean="0"/>
              <a:t>Simona (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dataset</a:t>
            </a:r>
            <a:r>
              <a:rPr lang="es-ES" dirty="0" smtClean="0"/>
              <a:t>): DOI (</a:t>
            </a:r>
            <a:r>
              <a:rPr lang="es-ES" dirty="0" err="1" smtClean="0"/>
              <a:t>why</a:t>
            </a:r>
            <a:r>
              <a:rPr lang="es-ES" dirty="0" smtClean="0"/>
              <a:t> </a:t>
            </a:r>
            <a:r>
              <a:rPr lang="es-ES" dirty="0" err="1" smtClean="0"/>
              <a:t>three</a:t>
            </a:r>
            <a:r>
              <a:rPr lang="es-ES" dirty="0" smtClean="0"/>
              <a:t> </a:t>
            </a:r>
            <a:r>
              <a:rPr lang="es-ES" dirty="0" err="1" smtClean="0"/>
              <a:t>numbers</a:t>
            </a:r>
            <a:r>
              <a:rPr lang="es-ES" dirty="0" smtClean="0"/>
              <a:t>), </a:t>
            </a:r>
            <a:r>
              <a:rPr lang="es-ES" dirty="0" err="1" smtClean="0"/>
              <a:t>accession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, store id, </a:t>
            </a:r>
            <a:r>
              <a:rPr lang="es-ES" dirty="0" err="1" smtClean="0"/>
              <a:t>entry</a:t>
            </a:r>
            <a:r>
              <a:rPr lang="es-ES" dirty="0" smtClean="0"/>
              <a:t> date</a:t>
            </a:r>
          </a:p>
          <a:p>
            <a:r>
              <a:rPr lang="es-ES" dirty="0" err="1" smtClean="0"/>
              <a:t>Chandan</a:t>
            </a:r>
            <a:r>
              <a:rPr lang="es-ES" dirty="0" smtClean="0"/>
              <a:t>: </a:t>
            </a:r>
            <a:r>
              <a:rPr lang="es-ES" dirty="0" err="1" smtClean="0"/>
              <a:t>integrating</a:t>
            </a:r>
            <a:r>
              <a:rPr lang="es-ES" dirty="0" smtClean="0"/>
              <a:t> </a:t>
            </a:r>
          </a:p>
          <a:p>
            <a:r>
              <a:rPr lang="es-ES" dirty="0" smtClean="0"/>
              <a:t>NEW DATASET: 1. </a:t>
            </a:r>
            <a:r>
              <a:rPr lang="es-ES" dirty="0" err="1" smtClean="0"/>
              <a:t>Going</a:t>
            </a:r>
            <a:r>
              <a:rPr lang="es-ES" dirty="0" smtClean="0"/>
              <a:t> to </a:t>
            </a:r>
            <a:r>
              <a:rPr lang="es-ES" dirty="0" err="1" smtClean="0"/>
              <a:t>Scopus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r>
              <a:rPr lang="es-ES" dirty="0" smtClean="0"/>
              <a:t> (</a:t>
            </a:r>
            <a:r>
              <a:rPr lang="es-ES" dirty="0" err="1" smtClean="0"/>
              <a:t>Chandan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Simona </a:t>
            </a:r>
            <a:r>
              <a:rPr lang="es-ES" dirty="0" err="1" smtClean="0"/>
              <a:t>with</a:t>
            </a:r>
            <a:r>
              <a:rPr lang="es-ES" dirty="0" smtClean="0"/>
              <a:t> Lluís), 2. </a:t>
            </a:r>
            <a:r>
              <a:rPr lang="es-ES" dirty="0" err="1" smtClean="0"/>
              <a:t>Searching</a:t>
            </a:r>
            <a:r>
              <a:rPr lang="es-ES" dirty="0" smtClean="0"/>
              <a:t> </a:t>
            </a:r>
            <a:r>
              <a:rPr lang="es-ES" dirty="0" err="1" smtClean="0"/>
              <a:t>for</a:t>
            </a:r>
            <a:r>
              <a:rPr lang="es-ES" dirty="0" smtClean="0"/>
              <a:t> records in </a:t>
            </a:r>
            <a:r>
              <a:rPr lang="es-ES" dirty="0" err="1" smtClean="0"/>
              <a:t>Interpreting</a:t>
            </a:r>
            <a:r>
              <a:rPr lang="es-ES" dirty="0" smtClean="0"/>
              <a:t> </a:t>
            </a:r>
            <a:r>
              <a:rPr lang="es-ES" dirty="0" err="1" smtClean="0"/>
              <a:t>Studies</a:t>
            </a:r>
            <a:r>
              <a:rPr lang="es-ES" dirty="0" smtClean="0"/>
              <a:t> (and </a:t>
            </a:r>
            <a:r>
              <a:rPr lang="es-ES" dirty="0" err="1" smtClean="0"/>
              <a:t>downloading</a:t>
            </a:r>
            <a:r>
              <a:rPr lang="es-ES" dirty="0" smtClean="0"/>
              <a:t>), 3. </a:t>
            </a:r>
            <a:r>
              <a:rPr lang="es-ES" dirty="0" err="1" smtClean="0"/>
              <a:t>Adding</a:t>
            </a:r>
            <a:r>
              <a:rPr lang="es-ES" dirty="0" smtClean="0"/>
              <a:t> a </a:t>
            </a:r>
            <a:r>
              <a:rPr lang="es-ES" dirty="0" err="1" smtClean="0"/>
              <a:t>Geolocation</a:t>
            </a:r>
            <a:r>
              <a:rPr lang="es-ES" dirty="0" smtClean="0"/>
              <a:t> </a:t>
            </a:r>
            <a:r>
              <a:rPr lang="es-ES" dirty="0" err="1" smtClean="0"/>
              <a:t>column</a:t>
            </a:r>
            <a:r>
              <a:rPr lang="es-ES" dirty="0" smtClean="0"/>
              <a:t> (</a:t>
            </a:r>
            <a:r>
              <a:rPr lang="es-ES" dirty="0" err="1" smtClean="0"/>
              <a:t>finding</a:t>
            </a:r>
            <a:r>
              <a:rPr lang="es-ES" dirty="0" smtClean="0"/>
              <a:t> a </a:t>
            </a:r>
            <a:r>
              <a:rPr lang="es-ES" dirty="0" err="1" smtClean="0"/>
              <a:t>geocoder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would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r>
              <a:rPr lang="es-ES" dirty="0" smtClean="0"/>
              <a:t> </a:t>
            </a:r>
            <a:r>
              <a:rPr lang="es-ES" dirty="0" err="1" smtClean="0"/>
              <a:t>lots</a:t>
            </a:r>
            <a:r>
              <a:rPr lang="es-ES" dirty="0" smtClean="0"/>
              <a:t> of records at once)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0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Thank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so </a:t>
            </a:r>
            <a:r>
              <a:rPr lang="es-ES" dirty="0" err="1" smtClean="0"/>
              <a:t>very</a:t>
            </a:r>
            <a:r>
              <a:rPr lang="es-ES" dirty="0" smtClean="0"/>
              <a:t> </a:t>
            </a:r>
            <a:r>
              <a:rPr lang="es-ES" dirty="0" err="1" smtClean="0"/>
              <a:t>much</a:t>
            </a:r>
            <a:r>
              <a:rPr lang="es-E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Lluís Baixauli-Olmos, </a:t>
            </a:r>
            <a:r>
              <a:rPr lang="es-ES" dirty="0" smtClean="0">
                <a:hlinkClick r:id="rId2"/>
              </a:rPr>
              <a:t>lluis.baixauliolmos@Louisville.edu</a:t>
            </a:r>
            <a:endParaRPr lang="es-ES" dirty="0" smtClean="0"/>
          </a:p>
          <a:p>
            <a:r>
              <a:rPr lang="es-ES" dirty="0" err="1" smtClean="0"/>
              <a:t>University</a:t>
            </a:r>
            <a:r>
              <a:rPr lang="es-ES" dirty="0" smtClean="0"/>
              <a:t> of Louisville (KY)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Meeting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smtClean="0"/>
              <a:t>Greetings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I’d</a:t>
            </a:r>
            <a:r>
              <a:rPr lang="es-ES" dirty="0" smtClean="0"/>
              <a:t> </a:t>
            </a:r>
            <a:r>
              <a:rPr lang="es-ES" dirty="0" err="1" smtClean="0"/>
              <a:t>like</a:t>
            </a:r>
            <a:r>
              <a:rPr lang="es-ES" dirty="0" smtClean="0"/>
              <a:t> (</a:t>
            </a:r>
            <a:r>
              <a:rPr lang="es-ES" dirty="0" err="1" smtClean="0"/>
              <a:t>ideally</a:t>
            </a:r>
            <a:r>
              <a:rPr lang="es-ES" dirty="0" smtClean="0"/>
              <a:t>…)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else</a:t>
            </a:r>
            <a:r>
              <a:rPr lang="es-ES" dirty="0" smtClean="0"/>
              <a:t>… (</a:t>
            </a:r>
            <a:r>
              <a:rPr lang="es-ES" dirty="0" err="1" smtClean="0"/>
              <a:t>less</a:t>
            </a:r>
            <a:r>
              <a:rPr lang="es-ES" dirty="0" smtClean="0"/>
              <a:t> ideal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equally</a:t>
            </a:r>
            <a:r>
              <a:rPr lang="es-ES" dirty="0" smtClean="0"/>
              <a:t> </a:t>
            </a:r>
            <a:r>
              <a:rPr lang="es-ES" dirty="0" err="1" smtClean="0"/>
              <a:t>cool</a:t>
            </a:r>
            <a:r>
              <a:rPr lang="es-E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problem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6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I’d</a:t>
            </a:r>
            <a:r>
              <a:rPr lang="es-ES" dirty="0" smtClean="0"/>
              <a:t> LIKE (</a:t>
            </a:r>
            <a:r>
              <a:rPr lang="es-ES" dirty="0" err="1" smtClean="0"/>
              <a:t>ideally</a:t>
            </a:r>
            <a:r>
              <a:rPr lang="es-E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goal</a:t>
            </a:r>
            <a:r>
              <a:rPr lang="es-ES" dirty="0" smtClean="0"/>
              <a:t> of </a:t>
            </a:r>
            <a:r>
              <a:rPr lang="es-ES" dirty="0" err="1" smtClean="0"/>
              <a:t>project</a:t>
            </a:r>
            <a:r>
              <a:rPr lang="es-ES" dirty="0" smtClean="0"/>
              <a:t>: </a:t>
            </a:r>
            <a:r>
              <a:rPr lang="es-ES" dirty="0"/>
              <a:t>To </a:t>
            </a:r>
            <a:r>
              <a:rPr lang="en-US" dirty="0"/>
              <a:t>explore the evolution of the discipline of interpreting in terms of authors, publications, collaborations and topics over time and space.</a:t>
            </a:r>
            <a:endParaRPr lang="es-ES" dirty="0"/>
          </a:p>
          <a:p>
            <a:r>
              <a:rPr lang="es-ES" dirty="0" smtClean="0"/>
              <a:t>Reference System (base </a:t>
            </a:r>
            <a:r>
              <a:rPr lang="es-ES" dirty="0" err="1" smtClean="0"/>
              <a:t>map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maps</a:t>
            </a:r>
            <a:r>
              <a:rPr lang="es-ES" dirty="0" smtClean="0"/>
              <a:t>): </a:t>
            </a:r>
            <a:r>
              <a:rPr lang="es-ES" dirty="0" err="1" smtClean="0"/>
              <a:t>Worldmap</a:t>
            </a:r>
            <a:r>
              <a:rPr lang="es-ES" dirty="0" smtClean="0"/>
              <a:t>, </a:t>
            </a:r>
            <a:r>
              <a:rPr lang="es-ES" dirty="0" err="1" smtClean="0"/>
              <a:t>blank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background</a:t>
            </a:r>
            <a:r>
              <a:rPr lang="es-ES" dirty="0" smtClean="0"/>
              <a:t> (?)</a:t>
            </a:r>
          </a:p>
          <a:p>
            <a:r>
              <a:rPr lang="es-ES" dirty="0" smtClean="0"/>
              <a:t>Data </a:t>
            </a:r>
            <a:r>
              <a:rPr lang="es-ES" dirty="0" err="1" smtClean="0"/>
              <a:t>overlays</a:t>
            </a:r>
            <a:r>
              <a:rPr lang="es-ES" dirty="0" smtClean="0"/>
              <a:t>: Networks, </a:t>
            </a:r>
            <a:r>
              <a:rPr lang="es-ES" dirty="0" err="1" smtClean="0"/>
              <a:t>authors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 smtClean="0"/>
              <a:t>; </a:t>
            </a:r>
            <a:r>
              <a:rPr lang="es-ES" dirty="0" err="1" smtClean="0"/>
              <a:t>science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worldmap</a:t>
            </a:r>
            <a:r>
              <a:rPr lang="es-ES" dirty="0" smtClean="0"/>
              <a:t>; </a:t>
            </a:r>
            <a:r>
              <a:rPr lang="es-ES" dirty="0" err="1" smtClean="0"/>
              <a:t>topics</a:t>
            </a:r>
            <a:r>
              <a:rPr lang="es-ES" dirty="0" smtClean="0"/>
              <a:t> </a:t>
            </a:r>
            <a:r>
              <a:rPr lang="es-ES" dirty="0" err="1" smtClean="0"/>
              <a:t>over</a:t>
            </a:r>
            <a:r>
              <a:rPr lang="es-ES" dirty="0" smtClean="0"/>
              <a:t> </a:t>
            </a:r>
            <a:r>
              <a:rPr lang="es-ES" dirty="0" err="1" smtClean="0"/>
              <a:t>science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endParaRPr lang="es-ES" dirty="0" smtClean="0"/>
          </a:p>
          <a:p>
            <a:r>
              <a:rPr lang="es-ES" dirty="0" err="1"/>
              <a:t>Deployment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interactive</a:t>
            </a:r>
            <a:r>
              <a:rPr lang="es-ES" dirty="0"/>
              <a:t> interface (HTML?)</a:t>
            </a:r>
          </a:p>
          <a:p>
            <a:pPr lvl="1"/>
            <a:r>
              <a:rPr lang="es-ES" dirty="0" err="1" smtClean="0"/>
              <a:t>Filters</a:t>
            </a:r>
            <a:r>
              <a:rPr lang="es-ES" dirty="0" smtClean="0"/>
              <a:t> and </a:t>
            </a:r>
            <a:r>
              <a:rPr lang="es-ES" dirty="0" err="1" smtClean="0"/>
              <a:t>visualization</a:t>
            </a:r>
            <a:r>
              <a:rPr lang="es-ES" dirty="0" smtClean="0"/>
              <a:t> </a:t>
            </a:r>
            <a:r>
              <a:rPr lang="es-ES" dirty="0" err="1" smtClean="0"/>
              <a:t>tabs</a:t>
            </a:r>
            <a:endParaRPr lang="es-ES" dirty="0" smtClean="0"/>
          </a:p>
          <a:p>
            <a:pPr lvl="1"/>
            <a:r>
              <a:rPr lang="es-ES" dirty="0" err="1" smtClean="0"/>
              <a:t>Search</a:t>
            </a:r>
            <a:r>
              <a:rPr lang="es-ES" dirty="0" smtClean="0"/>
              <a:t> box</a:t>
            </a:r>
            <a:endParaRPr lang="es-ES" dirty="0"/>
          </a:p>
          <a:p>
            <a:pPr lvl="1"/>
            <a:r>
              <a:rPr lang="es-ES" dirty="0" smtClean="0"/>
              <a:t>Time </a:t>
            </a:r>
            <a:r>
              <a:rPr lang="es-ES" dirty="0" err="1" smtClean="0"/>
              <a:t>toggle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91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630" y="-1"/>
            <a:ext cx="8294370" cy="683696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Filters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 smtClean="0"/>
              <a:t>Institutions</a:t>
            </a:r>
            <a:endParaRPr lang="es-ES" dirty="0" smtClean="0"/>
          </a:p>
          <a:p>
            <a:r>
              <a:rPr lang="es-ES" dirty="0" err="1" smtClean="0"/>
              <a:t>Countries</a:t>
            </a:r>
            <a:endParaRPr lang="es-ES" dirty="0" smtClean="0"/>
          </a:p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topics</a:t>
            </a:r>
            <a:endParaRPr lang="es-ES" dirty="0" smtClean="0"/>
          </a:p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authors</a:t>
            </a:r>
            <a:endParaRPr lang="es-ES" dirty="0" smtClean="0"/>
          </a:p>
          <a:p>
            <a:r>
              <a:rPr lang="es-ES" dirty="0" err="1" smtClean="0"/>
              <a:t>Collaboration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err="1" smtClean="0"/>
              <a:t>weights</a:t>
            </a:r>
            <a:endParaRPr lang="es-ES" dirty="0" smtClean="0"/>
          </a:p>
          <a:p>
            <a:r>
              <a:rPr lang="es-ES" dirty="0" err="1" smtClean="0"/>
              <a:t>Journals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95611" y="0"/>
            <a:ext cx="15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Atlas 2, p. 67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6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Visualization</a:t>
            </a:r>
            <a:r>
              <a:rPr lang="es-ES" dirty="0" smtClean="0"/>
              <a:t> </a:t>
            </a:r>
            <a:r>
              <a:rPr lang="es-ES" dirty="0" err="1" smtClean="0"/>
              <a:t>Tabs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and </a:t>
            </a:r>
            <a:r>
              <a:rPr lang="es-ES" dirty="0" err="1" smtClean="0"/>
              <a:t>Search</a:t>
            </a:r>
            <a:r>
              <a:rPr lang="es-ES" dirty="0" smtClean="0"/>
              <a:t>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775" y="948691"/>
            <a:ext cx="6888226" cy="5909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95611" y="6488668"/>
            <a:ext cx="15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Atlas 2, p. 69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6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Time </a:t>
            </a:r>
            <a:r>
              <a:rPr lang="es-ES" dirty="0" err="1" smtClean="0"/>
              <a:t>Toggle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Evolution</a:t>
            </a:r>
            <a:r>
              <a:rPr lang="es-ES" dirty="0" smtClean="0"/>
              <a:t> of </a:t>
            </a:r>
            <a:r>
              <a:rPr lang="es-ES" dirty="0" err="1" smtClean="0"/>
              <a:t>topics</a:t>
            </a:r>
            <a:endParaRPr lang="es-ES" dirty="0" smtClean="0"/>
          </a:p>
          <a:p>
            <a:r>
              <a:rPr lang="es-ES" dirty="0" err="1"/>
              <a:t>Evolution</a:t>
            </a:r>
            <a:r>
              <a:rPr lang="es-ES" dirty="0"/>
              <a:t> of </a:t>
            </a:r>
            <a:r>
              <a:rPr lang="es-ES" dirty="0" err="1" smtClean="0"/>
              <a:t>authors</a:t>
            </a:r>
            <a:endParaRPr lang="es-ES" dirty="0" smtClean="0"/>
          </a:p>
          <a:p>
            <a:r>
              <a:rPr lang="es-ES" dirty="0" err="1"/>
              <a:t>Evolution</a:t>
            </a:r>
            <a:r>
              <a:rPr lang="es-ES" dirty="0"/>
              <a:t> of </a:t>
            </a:r>
            <a:r>
              <a:rPr lang="es-ES" dirty="0" err="1" smtClean="0"/>
              <a:t>groups</a:t>
            </a:r>
            <a:endParaRPr lang="es-ES" dirty="0" smtClean="0"/>
          </a:p>
          <a:p>
            <a:r>
              <a:rPr lang="es-ES" dirty="0" err="1"/>
              <a:t>Evolution</a:t>
            </a:r>
            <a:r>
              <a:rPr lang="es-ES" dirty="0"/>
              <a:t> of </a:t>
            </a:r>
            <a:r>
              <a:rPr lang="es-ES" dirty="0" err="1" smtClean="0"/>
              <a:t>journals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001" y="0"/>
            <a:ext cx="8190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01315" y="6488668"/>
            <a:ext cx="15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Atlas 2, p. 65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Overlaying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1973" y="618519"/>
            <a:ext cx="4611688" cy="1210282"/>
          </a:xfrm>
        </p:spPr>
        <p:txBody>
          <a:bodyPr/>
          <a:lstStyle/>
          <a:p>
            <a:r>
              <a:rPr lang="es-ES" dirty="0" err="1" smtClean="0"/>
              <a:t>Authors</a:t>
            </a:r>
            <a:r>
              <a:rPr lang="es-ES" dirty="0" smtClean="0"/>
              <a:t>, </a:t>
            </a:r>
            <a:r>
              <a:rPr lang="es-ES" dirty="0" err="1" smtClean="0"/>
              <a:t>keywords</a:t>
            </a:r>
            <a:r>
              <a:rPr lang="es-ES" dirty="0" smtClean="0"/>
              <a:t>, </a:t>
            </a:r>
            <a:r>
              <a:rPr lang="es-ES" dirty="0" err="1" smtClean="0"/>
              <a:t>collaborations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geospatial</a:t>
            </a:r>
            <a:r>
              <a:rPr lang="es-ES" dirty="0" smtClean="0"/>
              <a:t> </a:t>
            </a:r>
            <a:r>
              <a:rPr lang="es-ES" dirty="0" err="1" smtClean="0"/>
              <a:t>map</a:t>
            </a:r>
            <a:r>
              <a:rPr lang="es-ES" dirty="0" smtClean="0"/>
              <a:t>; </a:t>
            </a:r>
            <a:r>
              <a:rPr lang="es-ES" dirty="0" err="1" smtClean="0"/>
              <a:t>geospatial</a:t>
            </a:r>
            <a:r>
              <a:rPr lang="es-ES" dirty="0" smtClean="0"/>
              <a:t> to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27" y="2097089"/>
            <a:ext cx="11772437" cy="47609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24575" y="6488668"/>
            <a:ext cx="15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Atlas 2, p. 65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2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OR ELSE… (</a:t>
            </a:r>
            <a:r>
              <a:rPr lang="es-ES" dirty="0" err="1" smtClean="0"/>
              <a:t>Less</a:t>
            </a:r>
            <a:r>
              <a:rPr lang="es-ES" dirty="0" smtClean="0"/>
              <a:t> ideal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equally</a:t>
            </a:r>
            <a:r>
              <a:rPr lang="es-ES" dirty="0" smtClean="0"/>
              <a:t> </a:t>
            </a:r>
            <a:r>
              <a:rPr lang="es-ES" dirty="0" err="1" smtClean="0"/>
              <a:t>cool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" y="1905952"/>
            <a:ext cx="12128182" cy="24376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4225" y="3835678"/>
            <a:ext cx="159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Atlas 2, p. 43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2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problemS</a:t>
            </a:r>
            <a:r>
              <a:rPr lang="es-ES" dirty="0" smtClean="0"/>
              <a:t> WITH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No </a:t>
            </a:r>
            <a:r>
              <a:rPr lang="es-ES" dirty="0" err="1"/>
              <a:t>affiliation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geospatial</a:t>
            </a:r>
            <a:r>
              <a:rPr lang="es-ES" dirty="0"/>
              <a:t> </a:t>
            </a:r>
            <a:r>
              <a:rPr lang="es-ES" dirty="0" err="1" smtClean="0"/>
              <a:t>information</a:t>
            </a:r>
            <a:endParaRPr lang="es-ES" dirty="0" smtClean="0"/>
          </a:p>
          <a:p>
            <a:pPr lvl="1"/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fundamental </a:t>
            </a:r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planned</a:t>
            </a:r>
            <a:r>
              <a:rPr lang="es-ES" dirty="0" smtClean="0"/>
              <a:t> </a:t>
            </a:r>
            <a:r>
              <a:rPr lang="es-ES" dirty="0" err="1" smtClean="0"/>
              <a:t>visualization</a:t>
            </a:r>
            <a:endParaRPr lang="es-ES" dirty="0" smtClean="0"/>
          </a:p>
          <a:p>
            <a:pPr lvl="1"/>
            <a:r>
              <a:rPr lang="es-ES" dirty="0" err="1" smtClean="0"/>
              <a:t>Previous</a:t>
            </a:r>
            <a:r>
              <a:rPr lang="es-ES" dirty="0" smtClean="0"/>
              <a:t>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had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too</a:t>
            </a:r>
            <a:r>
              <a:rPr lang="es-ES" dirty="0" smtClean="0"/>
              <a:t> </a:t>
            </a:r>
            <a:r>
              <a:rPr lang="es-ES" dirty="0" err="1" smtClean="0"/>
              <a:t>limited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No </a:t>
            </a:r>
            <a:r>
              <a:rPr lang="es-ES" dirty="0" err="1" smtClean="0"/>
              <a:t>bibliography</a:t>
            </a:r>
            <a:endParaRPr lang="es-ES" dirty="0" smtClean="0"/>
          </a:p>
          <a:p>
            <a:pPr lvl="1"/>
            <a:r>
              <a:rPr lang="es-ES" dirty="0" err="1" smtClean="0"/>
              <a:t>Useful</a:t>
            </a:r>
            <a:r>
              <a:rPr lang="es-ES" dirty="0" smtClean="0"/>
              <a:t> to do </a:t>
            </a:r>
            <a:r>
              <a:rPr lang="es-ES" dirty="0" err="1" smtClean="0"/>
              <a:t>citation</a:t>
            </a:r>
            <a:r>
              <a:rPr lang="es-ES" dirty="0" smtClean="0"/>
              <a:t> </a:t>
            </a:r>
            <a:r>
              <a:rPr lang="es-ES" dirty="0" err="1" smtClean="0"/>
              <a:t>co-occurrence</a:t>
            </a:r>
            <a:r>
              <a:rPr lang="es-ES" dirty="0" smtClean="0"/>
              <a:t> and </a:t>
            </a:r>
            <a:r>
              <a:rPr lang="es-ES" dirty="0" err="1" smtClean="0"/>
              <a:t>author-topic</a:t>
            </a:r>
            <a:r>
              <a:rPr lang="es-ES" dirty="0" smtClean="0"/>
              <a:t> </a:t>
            </a:r>
            <a:r>
              <a:rPr lang="es-ES" dirty="0" err="1" smtClean="0"/>
              <a:t>visibility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What</a:t>
            </a:r>
            <a:r>
              <a:rPr lang="es-ES" dirty="0"/>
              <a:t> can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smtClean="0"/>
              <a:t>do?</a:t>
            </a:r>
          </a:p>
          <a:p>
            <a:pPr lvl="1"/>
            <a:r>
              <a:rPr lang="es-ES" dirty="0" err="1" smtClean="0"/>
              <a:t>I’m</a:t>
            </a:r>
            <a:r>
              <a:rPr lang="es-ES" dirty="0" smtClean="0"/>
              <a:t> </a:t>
            </a:r>
            <a:r>
              <a:rPr lang="es-ES" dirty="0" err="1"/>
              <a:t>willing</a:t>
            </a:r>
            <a:r>
              <a:rPr lang="es-ES" dirty="0"/>
              <a:t> to be </a:t>
            </a:r>
            <a:r>
              <a:rPr lang="es-ES" dirty="0" smtClean="0"/>
              <a:t>flexible. </a:t>
            </a:r>
            <a:r>
              <a:rPr lang="es-ES" dirty="0" err="1" smtClean="0"/>
              <a:t>Suggestions</a:t>
            </a:r>
            <a:r>
              <a:rPr lang="es-ES" dirty="0" smtClean="0"/>
              <a:t> are </a:t>
            </a:r>
            <a:r>
              <a:rPr lang="es-ES" dirty="0" err="1" smtClean="0"/>
              <a:t>welcome</a:t>
            </a:r>
            <a:r>
              <a:rPr lang="es-E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4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220</TotalTime>
  <Words>356</Words>
  <Application>Microsoft Office PowerPoint</Application>
  <PresentationFormat>Widescreen</PresentationFormat>
  <Paragraphs>66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IVMOOC Project</vt:lpstr>
      <vt:lpstr>Meeting AGENDA</vt:lpstr>
      <vt:lpstr>What I’d LIKE (ideally…)</vt:lpstr>
      <vt:lpstr>Filters</vt:lpstr>
      <vt:lpstr>Visualization Tabs and Search Box</vt:lpstr>
      <vt:lpstr>Time Toggle</vt:lpstr>
      <vt:lpstr>Overlaying</vt:lpstr>
      <vt:lpstr>OR ELSE… (Less ideal but equally cool)</vt:lpstr>
      <vt:lpstr>Main problemS WITH DATASET</vt:lpstr>
      <vt:lpstr>Questions? Ideas? Proposals?</vt:lpstr>
      <vt:lpstr>Thank you so very much!</vt:lpstr>
    </vt:vector>
  </TitlesOfParts>
  <Company>Univ. of Louisville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Baixauli Olmos,Lluis</dc:creator>
  <cp:lastModifiedBy>Baixauli Olmos,Lluis</cp:lastModifiedBy>
  <cp:revision>15</cp:revision>
  <dcterms:created xsi:type="dcterms:W3CDTF">2017-03-15T17:22:05Z</dcterms:created>
  <dcterms:modified xsi:type="dcterms:W3CDTF">2017-03-15T21:03:07Z</dcterms:modified>
</cp:coreProperties>
</file>