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6"/>
  </p:notesMasterIdLst>
  <p:sldIdLst>
    <p:sldId id="1719" r:id="rId2"/>
    <p:sldId id="1873" r:id="rId3"/>
    <p:sldId id="1874" r:id="rId4"/>
    <p:sldId id="187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7321386-E731-42B5-A023-D7D46965547D}">
          <p14:sldIdLst>
            <p14:sldId id="1719"/>
          </p14:sldIdLst>
        </p14:section>
        <p14:section name="Agenda" id="{5B6B4F3D-B9F6-4AB4-9F90-D7C8B23DBD6A}">
          <p14:sldIdLst>
            <p14:sldId id="1873"/>
            <p14:sldId id="1874"/>
          </p14:sldIdLst>
        </p14:section>
        <p14:section name="Closing" id="{D946A645-373C-48EC-B36E-4E49A7CC7811}">
          <p14:sldIdLst>
            <p14:sldId id="18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45" autoAdjust="0"/>
  </p:normalViewPr>
  <p:slideViewPr>
    <p:cSldViewPr snapToGrid="0">
      <p:cViewPr varScale="1">
        <p:scale>
          <a:sx n="118" d="100"/>
          <a:sy n="118" d="100"/>
        </p:scale>
        <p:origin x="610" y="8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77992A-41B6-41CF-B016-FBB429E13E13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DE848-917B-4977-8FFB-D5973E30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68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Course</a:t>
            </a:r>
            <a:r>
              <a:rPr lang="en-US" baseline="0" dirty="0"/>
              <a:t> title slide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19146B-24F9-441E-A368-DB3B5A84C1D4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7/8/2019 7:21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0395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Course agenda</a:t>
            </a:r>
            <a:r>
              <a:rPr lang="en-US" baseline="0" dirty="0"/>
              <a:t> slide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7A7F7-BB1E-479D-AFAA-B52F4D0C99F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7/8/2019 7:21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1434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Course agenda</a:t>
            </a:r>
            <a:r>
              <a:rPr lang="en-US" baseline="0" dirty="0"/>
              <a:t> slide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7A7F7-BB1E-479D-AFAA-B52F4D0C99F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7/8/2019 7:21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4736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F328AE-26F0-42B9-988D-535B1145C96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0947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9337039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8706749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82865701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59176747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23554960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31573B-58F8-43B4-8E3E-6F895442CB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8519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8893636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81C0FB-0396-463F-9527-BACCE96868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6816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2282696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9F059F-BD0F-4211-86F6-E960C3EC18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1360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270E26-89BA-4369-9EF4-1B9EBAA3D00B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pic>
        <p:nvPicPr>
          <p:cNvPr id="9" name="MS logo gray - EMF" descr="Microsoft logo, gray text version">
            <a:extLst>
              <a:ext uri="{FF2B5EF4-FFF2-40B4-BE49-F238E27FC236}">
                <a16:creationId xmlns:a16="http://schemas.microsoft.com/office/drawing/2014/main" id="{D03FE64B-525F-4B73-8C45-B4BC3BAD6A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964678-FE6C-4226-A11B-8D452DA7808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934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73098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205497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5698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149286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# 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grpSp>
        <p:nvGrpSpPr>
          <p:cNvPr id="4" name="Group 3" descr="C# code">
            <a:extLst>
              <a:ext uri="{FF2B5EF4-FFF2-40B4-BE49-F238E27FC236}">
                <a16:creationId xmlns:a16="http://schemas.microsoft.com/office/drawing/2014/main" id="{A444BB69-641B-4B75-BBA5-16A8196DC53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 userDrawn="1"/>
        </p:nvGrpSpPr>
        <p:grpSpPr>
          <a:xfrm>
            <a:off x="10278820" y="5461399"/>
            <a:ext cx="1327963" cy="940095"/>
            <a:chOff x="6940274" y="1423300"/>
            <a:chExt cx="4572000" cy="323662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5DEA4DC-21EF-42E8-AF66-89CCE96E380B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3236623"/>
            </a:xfrm>
            <a:prstGeom prst="roundRect">
              <a:avLst>
                <a:gd name="adj" fmla="val 7228"/>
              </a:avLst>
            </a:prstGeom>
            <a:solidFill>
              <a:srgbClr val="FFFFFF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D6511A1A-C53D-40CD-B750-6D5E2DCE455D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590138"/>
            </a:xfrm>
            <a:prstGeom prst="round2SameRect">
              <a:avLst>
                <a:gd name="adj1" fmla="val 44974"/>
                <a:gd name="adj2" fmla="val 0"/>
              </a:avLst>
            </a:prstGeom>
            <a:solidFill>
              <a:srgbClr val="2C76BB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63DB9D2-D081-4BFF-A9A7-147F8EC9CFF5}"/>
                </a:ext>
              </a:extLst>
            </p:cNvPr>
            <p:cNvSpPr/>
            <p:nvPr/>
          </p:nvSpPr>
          <p:spPr bwMode="auto">
            <a:xfrm>
              <a:off x="10357338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2ECCD0C-9BD9-4421-9EC2-22F2314AF051}"/>
                </a:ext>
              </a:extLst>
            </p:cNvPr>
            <p:cNvSpPr/>
            <p:nvPr/>
          </p:nvSpPr>
          <p:spPr bwMode="auto">
            <a:xfrm>
              <a:off x="10637226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B24EF18-66B0-41CC-B3E2-43520B0D60A6}"/>
                </a:ext>
              </a:extLst>
            </p:cNvPr>
            <p:cNvSpPr/>
            <p:nvPr/>
          </p:nvSpPr>
          <p:spPr bwMode="auto">
            <a:xfrm>
              <a:off x="10917114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9C61D7-7D32-47E7-BDF7-CCB61DD84A99}"/>
                </a:ext>
              </a:extLst>
            </p:cNvPr>
            <p:cNvSpPr/>
            <p:nvPr/>
          </p:nvSpPr>
          <p:spPr bwMode="auto">
            <a:xfrm>
              <a:off x="6940274" y="2013439"/>
              <a:ext cx="4507312" cy="2611316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4000" b="1" spc="-150" dirty="0">
                  <a:solidFill>
                    <a:srgbClr val="2C76BB"/>
                  </a:solidFill>
                  <a:latin typeface="Consolas" panose="020B0609020204030204" pitchFamily="49" charset="0"/>
                  <a:ea typeface="Segoe UI" pitchFamily="34" charset="0"/>
                  <a:cs typeface="Segoe UI" pitchFamily="34" charset="0"/>
                </a:rPr>
                <a:t>C#</a:t>
              </a:r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552664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L 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grpSp>
        <p:nvGrpSpPr>
          <p:cNvPr id="4" name="Group 3" descr="SQL code">
            <a:extLst>
              <a:ext uri="{FF2B5EF4-FFF2-40B4-BE49-F238E27FC236}">
                <a16:creationId xmlns:a16="http://schemas.microsoft.com/office/drawing/2014/main" id="{A444BB69-641B-4B75-BBA5-16A8196DC53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 userDrawn="1"/>
        </p:nvGrpSpPr>
        <p:grpSpPr>
          <a:xfrm>
            <a:off x="10278820" y="5461399"/>
            <a:ext cx="1327963" cy="940095"/>
            <a:chOff x="6940274" y="1423300"/>
            <a:chExt cx="4572000" cy="323662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5DEA4DC-21EF-42E8-AF66-89CCE96E380B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3236623"/>
            </a:xfrm>
            <a:prstGeom prst="roundRect">
              <a:avLst>
                <a:gd name="adj" fmla="val 7228"/>
              </a:avLst>
            </a:prstGeom>
            <a:solidFill>
              <a:srgbClr val="FFFFFF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D6511A1A-C53D-40CD-B750-6D5E2DCE455D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590138"/>
            </a:xfrm>
            <a:prstGeom prst="round2SameRect">
              <a:avLst>
                <a:gd name="adj1" fmla="val 44974"/>
                <a:gd name="adj2" fmla="val 0"/>
              </a:avLst>
            </a:prstGeom>
            <a:solidFill>
              <a:srgbClr val="2C76BB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63DB9D2-D081-4BFF-A9A7-147F8EC9CFF5}"/>
                </a:ext>
              </a:extLst>
            </p:cNvPr>
            <p:cNvSpPr/>
            <p:nvPr/>
          </p:nvSpPr>
          <p:spPr bwMode="auto">
            <a:xfrm>
              <a:off x="10357338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2ECCD0C-9BD9-4421-9EC2-22F2314AF051}"/>
                </a:ext>
              </a:extLst>
            </p:cNvPr>
            <p:cNvSpPr/>
            <p:nvPr/>
          </p:nvSpPr>
          <p:spPr bwMode="auto">
            <a:xfrm>
              <a:off x="10637226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B24EF18-66B0-41CC-B3E2-43520B0D60A6}"/>
                </a:ext>
              </a:extLst>
            </p:cNvPr>
            <p:cNvSpPr/>
            <p:nvPr/>
          </p:nvSpPr>
          <p:spPr bwMode="auto">
            <a:xfrm>
              <a:off x="10917114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9C61D7-7D32-47E7-BDF7-CCB61DD84A99}"/>
                </a:ext>
              </a:extLst>
            </p:cNvPr>
            <p:cNvSpPr/>
            <p:nvPr/>
          </p:nvSpPr>
          <p:spPr bwMode="auto">
            <a:xfrm>
              <a:off x="6940274" y="2013439"/>
              <a:ext cx="4507312" cy="2611316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4000" b="1" spc="-150" dirty="0">
                  <a:solidFill>
                    <a:srgbClr val="2C76BB"/>
                  </a:solidFill>
                  <a:latin typeface="Consolas" panose="020B0609020204030204" pitchFamily="49" charset="0"/>
                  <a:ea typeface="Segoe UI" pitchFamily="34" charset="0"/>
                  <a:cs typeface="Segoe UI" pitchFamily="34" charset="0"/>
                </a:rPr>
                <a:t>SQL</a:t>
              </a:r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239980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avaScript 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grpSp>
        <p:nvGrpSpPr>
          <p:cNvPr id="4" name="Group 3" descr="JavaScript code">
            <a:extLst>
              <a:ext uri="{FF2B5EF4-FFF2-40B4-BE49-F238E27FC236}">
                <a16:creationId xmlns:a16="http://schemas.microsoft.com/office/drawing/2014/main" id="{A444BB69-641B-4B75-BBA5-16A8196DC53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 userDrawn="1"/>
        </p:nvGrpSpPr>
        <p:grpSpPr>
          <a:xfrm>
            <a:off x="10278820" y="5461399"/>
            <a:ext cx="1327963" cy="940095"/>
            <a:chOff x="6940274" y="1423300"/>
            <a:chExt cx="4572000" cy="323662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5DEA4DC-21EF-42E8-AF66-89CCE96E380B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3236623"/>
            </a:xfrm>
            <a:prstGeom prst="roundRect">
              <a:avLst>
                <a:gd name="adj" fmla="val 7228"/>
              </a:avLst>
            </a:prstGeom>
            <a:solidFill>
              <a:srgbClr val="FFFFFF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D6511A1A-C53D-40CD-B750-6D5E2DCE455D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590138"/>
            </a:xfrm>
            <a:prstGeom prst="round2SameRect">
              <a:avLst>
                <a:gd name="adj1" fmla="val 44974"/>
                <a:gd name="adj2" fmla="val 0"/>
              </a:avLst>
            </a:prstGeom>
            <a:solidFill>
              <a:srgbClr val="2C76BB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63DB9D2-D081-4BFF-A9A7-147F8EC9CFF5}"/>
                </a:ext>
              </a:extLst>
            </p:cNvPr>
            <p:cNvSpPr/>
            <p:nvPr/>
          </p:nvSpPr>
          <p:spPr bwMode="auto">
            <a:xfrm>
              <a:off x="10357338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2ECCD0C-9BD9-4421-9EC2-22F2314AF051}"/>
                </a:ext>
              </a:extLst>
            </p:cNvPr>
            <p:cNvSpPr/>
            <p:nvPr/>
          </p:nvSpPr>
          <p:spPr bwMode="auto">
            <a:xfrm>
              <a:off x="10637226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B24EF18-66B0-41CC-B3E2-43520B0D60A6}"/>
                </a:ext>
              </a:extLst>
            </p:cNvPr>
            <p:cNvSpPr/>
            <p:nvPr/>
          </p:nvSpPr>
          <p:spPr bwMode="auto">
            <a:xfrm>
              <a:off x="10917114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9C61D7-7D32-47E7-BDF7-CCB61DD84A99}"/>
                </a:ext>
              </a:extLst>
            </p:cNvPr>
            <p:cNvSpPr/>
            <p:nvPr/>
          </p:nvSpPr>
          <p:spPr bwMode="auto">
            <a:xfrm>
              <a:off x="6940274" y="2013439"/>
              <a:ext cx="4507312" cy="2611316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4000" b="1" spc="-150" dirty="0">
                  <a:solidFill>
                    <a:srgbClr val="2C76BB"/>
                  </a:solidFill>
                  <a:latin typeface="Consolas" panose="020B0609020204030204" pitchFamily="49" charset="0"/>
                  <a:ea typeface="Segoe UI" pitchFamily="34" charset="0"/>
                  <a:cs typeface="Segoe UI" pitchFamily="34" charset="0"/>
                </a:rPr>
                <a:t>JS</a:t>
              </a:r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049321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h 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grpSp>
        <p:nvGrpSpPr>
          <p:cNvPr id="4" name="Group 3" descr="Shell code">
            <a:extLst>
              <a:ext uri="{FF2B5EF4-FFF2-40B4-BE49-F238E27FC236}">
                <a16:creationId xmlns:a16="http://schemas.microsoft.com/office/drawing/2014/main" id="{A444BB69-641B-4B75-BBA5-16A8196DC53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 userDrawn="1"/>
        </p:nvGrpSpPr>
        <p:grpSpPr>
          <a:xfrm>
            <a:off x="10278820" y="5461399"/>
            <a:ext cx="1327963" cy="940095"/>
            <a:chOff x="6940274" y="1423300"/>
            <a:chExt cx="4572000" cy="323662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5DEA4DC-21EF-42E8-AF66-89CCE96E380B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3236623"/>
            </a:xfrm>
            <a:prstGeom prst="roundRect">
              <a:avLst>
                <a:gd name="adj" fmla="val 7228"/>
              </a:avLst>
            </a:prstGeom>
            <a:solidFill>
              <a:srgbClr val="FFFFFF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D6511A1A-C53D-40CD-B750-6D5E2DCE455D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590138"/>
            </a:xfrm>
            <a:prstGeom prst="round2SameRect">
              <a:avLst>
                <a:gd name="adj1" fmla="val 44974"/>
                <a:gd name="adj2" fmla="val 0"/>
              </a:avLst>
            </a:prstGeom>
            <a:solidFill>
              <a:srgbClr val="2C76BB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63DB9D2-D081-4BFF-A9A7-147F8EC9CFF5}"/>
                </a:ext>
              </a:extLst>
            </p:cNvPr>
            <p:cNvSpPr/>
            <p:nvPr/>
          </p:nvSpPr>
          <p:spPr bwMode="auto">
            <a:xfrm>
              <a:off x="10357338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2ECCD0C-9BD9-4421-9EC2-22F2314AF051}"/>
                </a:ext>
              </a:extLst>
            </p:cNvPr>
            <p:cNvSpPr/>
            <p:nvPr/>
          </p:nvSpPr>
          <p:spPr bwMode="auto">
            <a:xfrm>
              <a:off x="10637226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B24EF18-66B0-41CC-B3E2-43520B0D60A6}"/>
                </a:ext>
              </a:extLst>
            </p:cNvPr>
            <p:cNvSpPr/>
            <p:nvPr/>
          </p:nvSpPr>
          <p:spPr bwMode="auto">
            <a:xfrm>
              <a:off x="10917114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9C61D7-7D32-47E7-BDF7-CCB61DD84A99}"/>
                </a:ext>
              </a:extLst>
            </p:cNvPr>
            <p:cNvSpPr/>
            <p:nvPr/>
          </p:nvSpPr>
          <p:spPr bwMode="auto">
            <a:xfrm>
              <a:off x="6940274" y="2013439"/>
              <a:ext cx="4507312" cy="2611316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4000" b="1" spc="-150" dirty="0">
                  <a:solidFill>
                    <a:srgbClr val="2C76BB"/>
                  </a:solidFill>
                  <a:latin typeface="Consolas" panose="020B0609020204030204" pitchFamily="49" charset="0"/>
                  <a:ea typeface="Segoe UI" pitchFamily="34" charset="0"/>
                  <a:cs typeface="Segoe UI" pitchFamily="34" charset="0"/>
                </a:rPr>
                <a:t>SH</a:t>
              </a:r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535994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ava 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grpSp>
        <p:nvGrpSpPr>
          <p:cNvPr id="4" name="Group 3" descr="Java code">
            <a:extLst>
              <a:ext uri="{FF2B5EF4-FFF2-40B4-BE49-F238E27FC236}">
                <a16:creationId xmlns:a16="http://schemas.microsoft.com/office/drawing/2014/main" id="{A444BB69-641B-4B75-BBA5-16A8196DC530}"/>
              </a:ext>
            </a:extLst>
          </p:cNvPr>
          <p:cNvGrpSpPr/>
          <p:nvPr userDrawn="1"/>
        </p:nvGrpSpPr>
        <p:grpSpPr>
          <a:xfrm>
            <a:off x="10278820" y="5461399"/>
            <a:ext cx="1327963" cy="940095"/>
            <a:chOff x="6940274" y="1423300"/>
            <a:chExt cx="4572000" cy="323662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5DEA4DC-21EF-42E8-AF66-89CCE96E380B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3236623"/>
            </a:xfrm>
            <a:prstGeom prst="roundRect">
              <a:avLst>
                <a:gd name="adj" fmla="val 7228"/>
              </a:avLst>
            </a:prstGeom>
            <a:solidFill>
              <a:srgbClr val="FFFFFF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D6511A1A-C53D-40CD-B750-6D5E2DCE455D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590138"/>
            </a:xfrm>
            <a:prstGeom prst="round2SameRect">
              <a:avLst>
                <a:gd name="adj1" fmla="val 44974"/>
                <a:gd name="adj2" fmla="val 0"/>
              </a:avLst>
            </a:prstGeom>
            <a:solidFill>
              <a:srgbClr val="2C76BB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63DB9D2-D081-4BFF-A9A7-147F8EC9CFF5}"/>
                </a:ext>
              </a:extLst>
            </p:cNvPr>
            <p:cNvSpPr/>
            <p:nvPr/>
          </p:nvSpPr>
          <p:spPr bwMode="auto">
            <a:xfrm>
              <a:off x="10357338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2ECCD0C-9BD9-4421-9EC2-22F2314AF051}"/>
                </a:ext>
              </a:extLst>
            </p:cNvPr>
            <p:cNvSpPr/>
            <p:nvPr/>
          </p:nvSpPr>
          <p:spPr bwMode="auto">
            <a:xfrm>
              <a:off x="10637226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B24EF18-66B0-41CC-B3E2-43520B0D60A6}"/>
                </a:ext>
              </a:extLst>
            </p:cNvPr>
            <p:cNvSpPr/>
            <p:nvPr/>
          </p:nvSpPr>
          <p:spPr bwMode="auto">
            <a:xfrm>
              <a:off x="10917114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9C61D7-7D32-47E7-BDF7-CCB61DD84A99}"/>
                </a:ext>
              </a:extLst>
            </p:cNvPr>
            <p:cNvSpPr/>
            <p:nvPr/>
          </p:nvSpPr>
          <p:spPr bwMode="auto">
            <a:xfrm>
              <a:off x="6940274" y="2013439"/>
              <a:ext cx="4507312" cy="2611316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4000" b="1" spc="-150" dirty="0">
                  <a:solidFill>
                    <a:srgbClr val="2C76BB"/>
                  </a:solidFill>
                  <a:latin typeface="Consolas" panose="020B0609020204030204" pitchFamily="49" charset="0"/>
                  <a:ea typeface="Segoe UI" pitchFamily="34" charset="0"/>
                  <a:cs typeface="Segoe UI" pitchFamily="34" charset="0"/>
                </a:rPr>
                <a:t>JAVA</a:t>
              </a:r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240925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werShell 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grpSp>
        <p:nvGrpSpPr>
          <p:cNvPr id="4" name="Group 3" descr="PowerShell code">
            <a:extLst>
              <a:ext uri="{FF2B5EF4-FFF2-40B4-BE49-F238E27FC236}">
                <a16:creationId xmlns:a16="http://schemas.microsoft.com/office/drawing/2014/main" id="{A444BB69-641B-4B75-BBA5-16A8196DC530}"/>
              </a:ext>
            </a:extLst>
          </p:cNvPr>
          <p:cNvGrpSpPr/>
          <p:nvPr userDrawn="1"/>
        </p:nvGrpSpPr>
        <p:grpSpPr>
          <a:xfrm>
            <a:off x="10278820" y="5461399"/>
            <a:ext cx="1327963" cy="940095"/>
            <a:chOff x="6940274" y="1423300"/>
            <a:chExt cx="4572000" cy="323662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5DEA4DC-21EF-42E8-AF66-89CCE96E380B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3236623"/>
            </a:xfrm>
            <a:prstGeom prst="roundRect">
              <a:avLst>
                <a:gd name="adj" fmla="val 7228"/>
              </a:avLst>
            </a:prstGeom>
            <a:solidFill>
              <a:srgbClr val="FFFFFF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D6511A1A-C53D-40CD-B750-6D5E2DCE455D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590138"/>
            </a:xfrm>
            <a:prstGeom prst="round2SameRect">
              <a:avLst>
                <a:gd name="adj1" fmla="val 44974"/>
                <a:gd name="adj2" fmla="val 0"/>
              </a:avLst>
            </a:prstGeom>
            <a:solidFill>
              <a:srgbClr val="2C76BB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63DB9D2-D081-4BFF-A9A7-147F8EC9CFF5}"/>
                </a:ext>
              </a:extLst>
            </p:cNvPr>
            <p:cNvSpPr/>
            <p:nvPr/>
          </p:nvSpPr>
          <p:spPr bwMode="auto">
            <a:xfrm>
              <a:off x="10357338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2ECCD0C-9BD9-4421-9EC2-22F2314AF051}"/>
                </a:ext>
              </a:extLst>
            </p:cNvPr>
            <p:cNvSpPr/>
            <p:nvPr/>
          </p:nvSpPr>
          <p:spPr bwMode="auto">
            <a:xfrm>
              <a:off x="10637226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B24EF18-66B0-41CC-B3E2-43520B0D60A6}"/>
                </a:ext>
              </a:extLst>
            </p:cNvPr>
            <p:cNvSpPr/>
            <p:nvPr/>
          </p:nvSpPr>
          <p:spPr bwMode="auto">
            <a:xfrm>
              <a:off x="10917114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9C61D7-7D32-47E7-BDF7-CCB61DD84A99}"/>
                </a:ext>
              </a:extLst>
            </p:cNvPr>
            <p:cNvSpPr/>
            <p:nvPr/>
          </p:nvSpPr>
          <p:spPr bwMode="auto">
            <a:xfrm>
              <a:off x="6940274" y="2013439"/>
              <a:ext cx="4507312" cy="2611316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4000" b="1" spc="-150" dirty="0">
                  <a:solidFill>
                    <a:srgbClr val="2C76BB"/>
                  </a:solidFill>
                  <a:latin typeface="Consolas" panose="020B0609020204030204" pitchFamily="49" charset="0"/>
                  <a:ea typeface="Segoe UI" pitchFamily="34" charset="0"/>
                  <a:cs typeface="Segoe UI" pitchFamily="34" charset="0"/>
                </a:rPr>
                <a:t>PS</a:t>
              </a:r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5475548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026004-6E63-4034-A1B0-34BE8CEF3D76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C1A9B4-AD16-4E53-919C-38204BAF9E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515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ell 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grpSp>
        <p:nvGrpSpPr>
          <p:cNvPr id="4" name="Group 3" descr="Shell code">
            <a:extLst>
              <a:ext uri="{FF2B5EF4-FFF2-40B4-BE49-F238E27FC236}">
                <a16:creationId xmlns:a16="http://schemas.microsoft.com/office/drawing/2014/main" id="{A444BB69-641B-4B75-BBA5-16A8196DC530}"/>
              </a:ext>
            </a:extLst>
          </p:cNvPr>
          <p:cNvGrpSpPr/>
          <p:nvPr userDrawn="1"/>
        </p:nvGrpSpPr>
        <p:grpSpPr>
          <a:xfrm>
            <a:off x="10278820" y="5461399"/>
            <a:ext cx="1327963" cy="940095"/>
            <a:chOff x="6940274" y="1423300"/>
            <a:chExt cx="4572000" cy="323662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5DEA4DC-21EF-42E8-AF66-89CCE96E380B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3236623"/>
            </a:xfrm>
            <a:prstGeom prst="roundRect">
              <a:avLst>
                <a:gd name="adj" fmla="val 7228"/>
              </a:avLst>
            </a:prstGeom>
            <a:solidFill>
              <a:srgbClr val="FFFFFF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D6511A1A-C53D-40CD-B750-6D5E2DCE455D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590138"/>
            </a:xfrm>
            <a:prstGeom prst="round2SameRect">
              <a:avLst>
                <a:gd name="adj1" fmla="val 44974"/>
                <a:gd name="adj2" fmla="val 0"/>
              </a:avLst>
            </a:prstGeom>
            <a:solidFill>
              <a:srgbClr val="2C76BB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63DB9D2-D081-4BFF-A9A7-147F8EC9CFF5}"/>
                </a:ext>
              </a:extLst>
            </p:cNvPr>
            <p:cNvSpPr/>
            <p:nvPr/>
          </p:nvSpPr>
          <p:spPr bwMode="auto">
            <a:xfrm>
              <a:off x="10357338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2ECCD0C-9BD9-4421-9EC2-22F2314AF051}"/>
                </a:ext>
              </a:extLst>
            </p:cNvPr>
            <p:cNvSpPr/>
            <p:nvPr/>
          </p:nvSpPr>
          <p:spPr bwMode="auto">
            <a:xfrm>
              <a:off x="10637226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B24EF18-66B0-41CC-B3E2-43520B0D60A6}"/>
                </a:ext>
              </a:extLst>
            </p:cNvPr>
            <p:cNvSpPr/>
            <p:nvPr/>
          </p:nvSpPr>
          <p:spPr bwMode="auto">
            <a:xfrm>
              <a:off x="10917114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9C61D7-7D32-47E7-BDF7-CCB61DD84A99}"/>
                </a:ext>
              </a:extLst>
            </p:cNvPr>
            <p:cNvSpPr/>
            <p:nvPr/>
          </p:nvSpPr>
          <p:spPr bwMode="auto">
            <a:xfrm>
              <a:off x="6940274" y="2013439"/>
              <a:ext cx="4507312" cy="2611316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4000" b="1" spc="-150" dirty="0">
                  <a:solidFill>
                    <a:srgbClr val="2C76BB"/>
                  </a:solidFill>
                  <a:latin typeface="Consolas" panose="020B0609020204030204" pitchFamily="49" charset="0"/>
                  <a:ea typeface="Segoe UI" pitchFamily="34" charset="0"/>
                  <a:cs typeface="Segoe UI" pitchFamily="34" charset="0"/>
                </a:rPr>
                <a:t>&gt;_</a:t>
              </a:r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045718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ython Developer Code 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grpSp>
        <p:nvGrpSpPr>
          <p:cNvPr id="4" name="Group 3" descr="Python code">
            <a:extLst>
              <a:ext uri="{FF2B5EF4-FFF2-40B4-BE49-F238E27FC236}">
                <a16:creationId xmlns:a16="http://schemas.microsoft.com/office/drawing/2014/main" id="{A444BB69-641B-4B75-BBA5-16A8196DC530}"/>
              </a:ext>
            </a:extLst>
          </p:cNvPr>
          <p:cNvGrpSpPr/>
          <p:nvPr userDrawn="1"/>
        </p:nvGrpSpPr>
        <p:grpSpPr>
          <a:xfrm>
            <a:off x="10278820" y="5461399"/>
            <a:ext cx="1327963" cy="940095"/>
            <a:chOff x="6940274" y="1423300"/>
            <a:chExt cx="4572000" cy="323662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5DEA4DC-21EF-42E8-AF66-89CCE96E380B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3236623"/>
            </a:xfrm>
            <a:prstGeom prst="roundRect">
              <a:avLst>
                <a:gd name="adj" fmla="val 7228"/>
              </a:avLst>
            </a:prstGeom>
            <a:solidFill>
              <a:srgbClr val="FFFFFF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D6511A1A-C53D-40CD-B750-6D5E2DCE455D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590138"/>
            </a:xfrm>
            <a:prstGeom prst="round2SameRect">
              <a:avLst>
                <a:gd name="adj1" fmla="val 44974"/>
                <a:gd name="adj2" fmla="val 0"/>
              </a:avLst>
            </a:prstGeom>
            <a:solidFill>
              <a:srgbClr val="2C76BB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63DB9D2-D081-4BFF-A9A7-147F8EC9CFF5}"/>
                </a:ext>
              </a:extLst>
            </p:cNvPr>
            <p:cNvSpPr/>
            <p:nvPr/>
          </p:nvSpPr>
          <p:spPr bwMode="auto">
            <a:xfrm>
              <a:off x="10357338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2ECCD0C-9BD9-4421-9EC2-22F2314AF051}"/>
                </a:ext>
              </a:extLst>
            </p:cNvPr>
            <p:cNvSpPr/>
            <p:nvPr/>
          </p:nvSpPr>
          <p:spPr bwMode="auto">
            <a:xfrm>
              <a:off x="10637226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B24EF18-66B0-41CC-B3E2-43520B0D60A6}"/>
                </a:ext>
              </a:extLst>
            </p:cNvPr>
            <p:cNvSpPr/>
            <p:nvPr/>
          </p:nvSpPr>
          <p:spPr bwMode="auto">
            <a:xfrm>
              <a:off x="10917114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9C61D7-7D32-47E7-BDF7-CCB61DD84A99}"/>
                </a:ext>
              </a:extLst>
            </p:cNvPr>
            <p:cNvSpPr/>
            <p:nvPr/>
          </p:nvSpPr>
          <p:spPr bwMode="auto">
            <a:xfrm>
              <a:off x="6940274" y="2013439"/>
              <a:ext cx="4507312" cy="2611316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4000" b="1" spc="-150" dirty="0">
                  <a:solidFill>
                    <a:srgbClr val="2C76BB"/>
                  </a:solidFill>
                  <a:latin typeface="Consolas" panose="020B0609020204030204" pitchFamily="49" charset="0"/>
                  <a:ea typeface="Segoe UI" pitchFamily="34" charset="0"/>
                  <a:cs typeface="Segoe UI" pitchFamily="34" charset="0"/>
                </a:rPr>
                <a:t>PY</a:t>
              </a:r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6074159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y 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grpSp>
        <p:nvGrpSpPr>
          <p:cNvPr id="4" name="Group 3" descr="Ruby code">
            <a:extLst>
              <a:ext uri="{FF2B5EF4-FFF2-40B4-BE49-F238E27FC236}">
                <a16:creationId xmlns:a16="http://schemas.microsoft.com/office/drawing/2014/main" id="{A444BB69-641B-4B75-BBA5-16A8196DC530}"/>
              </a:ext>
            </a:extLst>
          </p:cNvPr>
          <p:cNvGrpSpPr/>
          <p:nvPr userDrawn="1"/>
        </p:nvGrpSpPr>
        <p:grpSpPr>
          <a:xfrm>
            <a:off x="10278820" y="5461399"/>
            <a:ext cx="1327963" cy="940095"/>
            <a:chOff x="6940274" y="1423300"/>
            <a:chExt cx="4572000" cy="323662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5DEA4DC-21EF-42E8-AF66-89CCE96E380B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3236623"/>
            </a:xfrm>
            <a:prstGeom prst="roundRect">
              <a:avLst>
                <a:gd name="adj" fmla="val 7228"/>
              </a:avLst>
            </a:prstGeom>
            <a:solidFill>
              <a:srgbClr val="FFFFFF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D6511A1A-C53D-40CD-B750-6D5E2DCE455D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590138"/>
            </a:xfrm>
            <a:prstGeom prst="round2SameRect">
              <a:avLst>
                <a:gd name="adj1" fmla="val 44974"/>
                <a:gd name="adj2" fmla="val 0"/>
              </a:avLst>
            </a:prstGeom>
            <a:solidFill>
              <a:srgbClr val="2C76BB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63DB9D2-D081-4BFF-A9A7-147F8EC9CFF5}"/>
                </a:ext>
              </a:extLst>
            </p:cNvPr>
            <p:cNvSpPr/>
            <p:nvPr/>
          </p:nvSpPr>
          <p:spPr bwMode="auto">
            <a:xfrm>
              <a:off x="10357338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2ECCD0C-9BD9-4421-9EC2-22F2314AF051}"/>
                </a:ext>
              </a:extLst>
            </p:cNvPr>
            <p:cNvSpPr/>
            <p:nvPr/>
          </p:nvSpPr>
          <p:spPr bwMode="auto">
            <a:xfrm>
              <a:off x="10637226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B24EF18-66B0-41CC-B3E2-43520B0D60A6}"/>
                </a:ext>
              </a:extLst>
            </p:cNvPr>
            <p:cNvSpPr/>
            <p:nvPr/>
          </p:nvSpPr>
          <p:spPr bwMode="auto">
            <a:xfrm>
              <a:off x="10917114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9C61D7-7D32-47E7-BDF7-CCB61DD84A99}"/>
                </a:ext>
              </a:extLst>
            </p:cNvPr>
            <p:cNvSpPr/>
            <p:nvPr/>
          </p:nvSpPr>
          <p:spPr bwMode="auto">
            <a:xfrm>
              <a:off x="6940274" y="2013439"/>
              <a:ext cx="4507312" cy="2611316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4000" b="1" spc="-150" dirty="0">
                  <a:solidFill>
                    <a:srgbClr val="2C76BB"/>
                  </a:solidFill>
                  <a:latin typeface="Consolas" panose="020B0609020204030204" pitchFamily="49" charset="0"/>
                  <a:ea typeface="Segoe UI" pitchFamily="34" charset="0"/>
                  <a:cs typeface="Segoe UI" pitchFamily="34" charset="0"/>
                </a:rPr>
                <a:t>RB</a:t>
              </a:r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736693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# 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grpSp>
        <p:nvGrpSpPr>
          <p:cNvPr id="4" name="Group 3" descr="F# code">
            <a:extLst>
              <a:ext uri="{FF2B5EF4-FFF2-40B4-BE49-F238E27FC236}">
                <a16:creationId xmlns:a16="http://schemas.microsoft.com/office/drawing/2014/main" id="{A444BB69-641B-4B75-BBA5-16A8196DC530}"/>
              </a:ext>
            </a:extLst>
          </p:cNvPr>
          <p:cNvGrpSpPr/>
          <p:nvPr userDrawn="1"/>
        </p:nvGrpSpPr>
        <p:grpSpPr>
          <a:xfrm>
            <a:off x="10278820" y="5461399"/>
            <a:ext cx="1327963" cy="940095"/>
            <a:chOff x="6940274" y="1423300"/>
            <a:chExt cx="4572000" cy="323662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5DEA4DC-21EF-42E8-AF66-89CCE96E380B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3236623"/>
            </a:xfrm>
            <a:prstGeom prst="roundRect">
              <a:avLst>
                <a:gd name="adj" fmla="val 7228"/>
              </a:avLst>
            </a:prstGeom>
            <a:solidFill>
              <a:srgbClr val="FFFFFF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D6511A1A-C53D-40CD-B750-6D5E2DCE455D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590138"/>
            </a:xfrm>
            <a:prstGeom prst="round2SameRect">
              <a:avLst>
                <a:gd name="adj1" fmla="val 44974"/>
                <a:gd name="adj2" fmla="val 0"/>
              </a:avLst>
            </a:prstGeom>
            <a:solidFill>
              <a:srgbClr val="2C76BB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63DB9D2-D081-4BFF-A9A7-147F8EC9CFF5}"/>
                </a:ext>
              </a:extLst>
            </p:cNvPr>
            <p:cNvSpPr/>
            <p:nvPr/>
          </p:nvSpPr>
          <p:spPr bwMode="auto">
            <a:xfrm>
              <a:off x="10357338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2ECCD0C-9BD9-4421-9EC2-22F2314AF051}"/>
                </a:ext>
              </a:extLst>
            </p:cNvPr>
            <p:cNvSpPr/>
            <p:nvPr/>
          </p:nvSpPr>
          <p:spPr bwMode="auto">
            <a:xfrm>
              <a:off x="10637226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B24EF18-66B0-41CC-B3E2-43520B0D60A6}"/>
                </a:ext>
              </a:extLst>
            </p:cNvPr>
            <p:cNvSpPr/>
            <p:nvPr/>
          </p:nvSpPr>
          <p:spPr bwMode="auto">
            <a:xfrm>
              <a:off x="10917114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9C61D7-7D32-47E7-BDF7-CCB61DD84A99}"/>
                </a:ext>
              </a:extLst>
            </p:cNvPr>
            <p:cNvSpPr/>
            <p:nvPr/>
          </p:nvSpPr>
          <p:spPr bwMode="auto">
            <a:xfrm>
              <a:off x="6940274" y="2013439"/>
              <a:ext cx="4507312" cy="2611316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4000" b="1" spc="-150" dirty="0">
                  <a:solidFill>
                    <a:srgbClr val="2C76BB"/>
                  </a:solidFill>
                  <a:latin typeface="Consolas" panose="020B0609020204030204" pitchFamily="49" charset="0"/>
                  <a:ea typeface="Segoe UI" pitchFamily="34" charset="0"/>
                  <a:cs typeface="Segoe UI" pitchFamily="34" charset="0"/>
                </a:rPr>
                <a:t>F#</a:t>
              </a:r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211503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P 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grpSp>
        <p:nvGrpSpPr>
          <p:cNvPr id="4" name="Group 3" descr="PHP code">
            <a:extLst>
              <a:ext uri="{FF2B5EF4-FFF2-40B4-BE49-F238E27FC236}">
                <a16:creationId xmlns:a16="http://schemas.microsoft.com/office/drawing/2014/main" id="{A444BB69-641B-4B75-BBA5-16A8196DC530}"/>
              </a:ext>
            </a:extLst>
          </p:cNvPr>
          <p:cNvGrpSpPr/>
          <p:nvPr userDrawn="1"/>
        </p:nvGrpSpPr>
        <p:grpSpPr>
          <a:xfrm>
            <a:off x="10278820" y="5461399"/>
            <a:ext cx="1327963" cy="940095"/>
            <a:chOff x="6940274" y="1423300"/>
            <a:chExt cx="4572000" cy="323662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5DEA4DC-21EF-42E8-AF66-89CCE96E380B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3236623"/>
            </a:xfrm>
            <a:prstGeom prst="roundRect">
              <a:avLst>
                <a:gd name="adj" fmla="val 7228"/>
              </a:avLst>
            </a:prstGeom>
            <a:solidFill>
              <a:srgbClr val="FFFFFF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D6511A1A-C53D-40CD-B750-6D5E2DCE455D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590138"/>
            </a:xfrm>
            <a:prstGeom prst="round2SameRect">
              <a:avLst>
                <a:gd name="adj1" fmla="val 44974"/>
                <a:gd name="adj2" fmla="val 0"/>
              </a:avLst>
            </a:prstGeom>
            <a:solidFill>
              <a:srgbClr val="2C76BB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63DB9D2-D081-4BFF-A9A7-147F8EC9CFF5}"/>
                </a:ext>
              </a:extLst>
            </p:cNvPr>
            <p:cNvSpPr/>
            <p:nvPr/>
          </p:nvSpPr>
          <p:spPr bwMode="auto">
            <a:xfrm>
              <a:off x="10357338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2ECCD0C-9BD9-4421-9EC2-22F2314AF051}"/>
                </a:ext>
              </a:extLst>
            </p:cNvPr>
            <p:cNvSpPr/>
            <p:nvPr/>
          </p:nvSpPr>
          <p:spPr bwMode="auto">
            <a:xfrm>
              <a:off x="10637226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B24EF18-66B0-41CC-B3E2-43520B0D60A6}"/>
                </a:ext>
              </a:extLst>
            </p:cNvPr>
            <p:cNvSpPr/>
            <p:nvPr/>
          </p:nvSpPr>
          <p:spPr bwMode="auto">
            <a:xfrm>
              <a:off x="10917114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9C61D7-7D32-47E7-BDF7-CCB61DD84A99}"/>
                </a:ext>
              </a:extLst>
            </p:cNvPr>
            <p:cNvSpPr/>
            <p:nvPr/>
          </p:nvSpPr>
          <p:spPr bwMode="auto">
            <a:xfrm>
              <a:off x="6940274" y="2013439"/>
              <a:ext cx="4507312" cy="2611316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4000" b="1" spc="-150" dirty="0">
                  <a:solidFill>
                    <a:srgbClr val="2C76BB"/>
                  </a:solidFill>
                  <a:latin typeface="Consolas" panose="020B0609020204030204" pitchFamily="49" charset="0"/>
                  <a:ea typeface="Segoe UI" pitchFamily="34" charset="0"/>
                  <a:cs typeface="Segoe UI" pitchFamily="34" charset="0"/>
                </a:rPr>
                <a:t>PHP</a:t>
              </a:r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373662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peScript 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grpSp>
        <p:nvGrpSpPr>
          <p:cNvPr id="4" name="Group 3" descr="TypeScript code">
            <a:extLst>
              <a:ext uri="{FF2B5EF4-FFF2-40B4-BE49-F238E27FC236}">
                <a16:creationId xmlns:a16="http://schemas.microsoft.com/office/drawing/2014/main" id="{A444BB69-641B-4B75-BBA5-16A8196DC530}"/>
              </a:ext>
            </a:extLst>
          </p:cNvPr>
          <p:cNvGrpSpPr/>
          <p:nvPr userDrawn="1"/>
        </p:nvGrpSpPr>
        <p:grpSpPr>
          <a:xfrm>
            <a:off x="10278820" y="5461399"/>
            <a:ext cx="1327963" cy="940095"/>
            <a:chOff x="6940274" y="1423300"/>
            <a:chExt cx="4572000" cy="323662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5DEA4DC-21EF-42E8-AF66-89CCE96E380B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3236623"/>
            </a:xfrm>
            <a:prstGeom prst="roundRect">
              <a:avLst>
                <a:gd name="adj" fmla="val 7228"/>
              </a:avLst>
            </a:prstGeom>
            <a:solidFill>
              <a:srgbClr val="FFFFFF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D6511A1A-C53D-40CD-B750-6D5E2DCE455D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590138"/>
            </a:xfrm>
            <a:prstGeom prst="round2SameRect">
              <a:avLst>
                <a:gd name="adj1" fmla="val 44974"/>
                <a:gd name="adj2" fmla="val 0"/>
              </a:avLst>
            </a:prstGeom>
            <a:solidFill>
              <a:srgbClr val="2C76BB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63DB9D2-D081-4BFF-A9A7-147F8EC9CFF5}"/>
                </a:ext>
              </a:extLst>
            </p:cNvPr>
            <p:cNvSpPr/>
            <p:nvPr/>
          </p:nvSpPr>
          <p:spPr bwMode="auto">
            <a:xfrm>
              <a:off x="10357338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2ECCD0C-9BD9-4421-9EC2-22F2314AF051}"/>
                </a:ext>
              </a:extLst>
            </p:cNvPr>
            <p:cNvSpPr/>
            <p:nvPr/>
          </p:nvSpPr>
          <p:spPr bwMode="auto">
            <a:xfrm>
              <a:off x="10637226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B24EF18-66B0-41CC-B3E2-43520B0D60A6}"/>
                </a:ext>
              </a:extLst>
            </p:cNvPr>
            <p:cNvSpPr/>
            <p:nvPr/>
          </p:nvSpPr>
          <p:spPr bwMode="auto">
            <a:xfrm>
              <a:off x="10917114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9C61D7-7D32-47E7-BDF7-CCB61DD84A99}"/>
                </a:ext>
              </a:extLst>
            </p:cNvPr>
            <p:cNvSpPr/>
            <p:nvPr/>
          </p:nvSpPr>
          <p:spPr bwMode="auto">
            <a:xfrm>
              <a:off x="6940274" y="2013439"/>
              <a:ext cx="4507312" cy="2611316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4000" b="1" spc="-150" dirty="0">
                  <a:solidFill>
                    <a:srgbClr val="2C76BB"/>
                  </a:solidFill>
                  <a:latin typeface="Consolas" panose="020B0609020204030204" pitchFamily="49" charset="0"/>
                  <a:ea typeface="Segoe UI" pitchFamily="34" charset="0"/>
                  <a:cs typeface="Segoe UI" pitchFamily="34" charset="0"/>
                </a:rPr>
                <a:t>TS</a:t>
              </a:r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43623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ML 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grpSp>
        <p:nvGrpSpPr>
          <p:cNvPr id="4" name="Group 3" descr="XML code">
            <a:extLst>
              <a:ext uri="{FF2B5EF4-FFF2-40B4-BE49-F238E27FC236}">
                <a16:creationId xmlns:a16="http://schemas.microsoft.com/office/drawing/2014/main" id="{A444BB69-641B-4B75-BBA5-16A8196DC530}"/>
              </a:ext>
            </a:extLst>
          </p:cNvPr>
          <p:cNvGrpSpPr/>
          <p:nvPr userDrawn="1"/>
        </p:nvGrpSpPr>
        <p:grpSpPr>
          <a:xfrm>
            <a:off x="10278820" y="5461399"/>
            <a:ext cx="1327963" cy="940095"/>
            <a:chOff x="6940274" y="1423300"/>
            <a:chExt cx="4572000" cy="323662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5DEA4DC-21EF-42E8-AF66-89CCE96E380B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3236623"/>
            </a:xfrm>
            <a:prstGeom prst="roundRect">
              <a:avLst>
                <a:gd name="adj" fmla="val 7228"/>
              </a:avLst>
            </a:prstGeom>
            <a:solidFill>
              <a:srgbClr val="FFFFFF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D6511A1A-C53D-40CD-B750-6D5E2DCE455D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590138"/>
            </a:xfrm>
            <a:prstGeom prst="round2SameRect">
              <a:avLst>
                <a:gd name="adj1" fmla="val 44974"/>
                <a:gd name="adj2" fmla="val 0"/>
              </a:avLst>
            </a:prstGeom>
            <a:solidFill>
              <a:srgbClr val="2C76BB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63DB9D2-D081-4BFF-A9A7-147F8EC9CFF5}"/>
                </a:ext>
              </a:extLst>
            </p:cNvPr>
            <p:cNvSpPr/>
            <p:nvPr/>
          </p:nvSpPr>
          <p:spPr bwMode="auto">
            <a:xfrm>
              <a:off x="10357338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2ECCD0C-9BD9-4421-9EC2-22F2314AF051}"/>
                </a:ext>
              </a:extLst>
            </p:cNvPr>
            <p:cNvSpPr/>
            <p:nvPr/>
          </p:nvSpPr>
          <p:spPr bwMode="auto">
            <a:xfrm>
              <a:off x="10637226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B24EF18-66B0-41CC-B3E2-43520B0D60A6}"/>
                </a:ext>
              </a:extLst>
            </p:cNvPr>
            <p:cNvSpPr/>
            <p:nvPr/>
          </p:nvSpPr>
          <p:spPr bwMode="auto">
            <a:xfrm>
              <a:off x="10917114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9C61D7-7D32-47E7-BDF7-CCB61DD84A99}"/>
                </a:ext>
              </a:extLst>
            </p:cNvPr>
            <p:cNvSpPr/>
            <p:nvPr/>
          </p:nvSpPr>
          <p:spPr bwMode="auto">
            <a:xfrm>
              <a:off x="6940274" y="2013439"/>
              <a:ext cx="4507312" cy="2611316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4000" b="1" spc="-150" dirty="0">
                  <a:solidFill>
                    <a:srgbClr val="2C76BB"/>
                  </a:solidFill>
                  <a:latin typeface="Consolas" panose="020B0609020204030204" pitchFamily="49" charset="0"/>
                  <a:ea typeface="Segoe UI" pitchFamily="34" charset="0"/>
                  <a:cs typeface="Segoe UI" pitchFamily="34" charset="0"/>
                </a:rPr>
                <a:t>XML</a:t>
              </a:r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284223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MS logo gray - EMF" descr="Microsoft logo, gray text version">
            <a:extLst>
              <a:ext uri="{FF2B5EF4-FFF2-40B4-BE49-F238E27FC236}">
                <a16:creationId xmlns:a16="http://schemas.microsoft.com/office/drawing/2014/main" id="{59104CAE-91B8-4A7E-9F8E-214C5F8809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1213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3595273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22771093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578865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32920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02553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04226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6773583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694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6" r:id="rId24"/>
    <p:sldLayoutId id="2147483687" r:id="rId25"/>
    <p:sldLayoutId id="2147483688" r:id="rId26"/>
    <p:sldLayoutId id="2147483689" r:id="rId27"/>
    <p:sldLayoutId id="2147483690" r:id="rId28"/>
    <p:sldLayoutId id="2147483691" r:id="rId29"/>
    <p:sldLayoutId id="2147483692" r:id="rId30"/>
    <p:sldLayoutId id="2147483693" r:id="rId31"/>
    <p:sldLayoutId id="2147483694" r:id="rId32"/>
    <p:sldLayoutId id="2147483695" r:id="rId33"/>
    <p:sldLayoutId id="2147483696" r:id="rId34"/>
    <p:sldLayoutId id="2147483697" r:id="rId35"/>
    <p:sldLayoutId id="2147483698" r:id="rId36"/>
    <p:sldLayoutId id="2147483684" r:id="rId37"/>
    <p:sldLayoutId id="2147483685" r:id="rId38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8263" y="1871544"/>
            <a:ext cx="4167887" cy="1661993"/>
          </a:xfrm>
        </p:spPr>
        <p:txBody>
          <a:bodyPr/>
          <a:lstStyle/>
          <a:p>
            <a:r>
              <a:rPr lang="en-US" dirty="0"/>
              <a:t>AZ-203.3</a:t>
            </a:r>
            <a:br>
              <a:rPr lang="en-US" dirty="0"/>
            </a:br>
            <a:r>
              <a:rPr lang="en-US" dirty="0"/>
              <a:t>Develop for Azure Storage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Subtitle or speaker name</a:t>
            </a:r>
          </a:p>
        </p:txBody>
      </p:sp>
    </p:spTree>
    <p:extLst>
      <p:ext uri="{BB962C8B-B14F-4D97-AF65-F5344CB8AC3E}">
        <p14:creationId xmlns:p14="http://schemas.microsoft.com/office/powerpoint/2010/main" val="363585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agenda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90868" y="1435100"/>
            <a:ext cx="11018520" cy="3914918"/>
          </a:xfrm>
        </p:spPr>
        <p:txBody>
          <a:bodyPr/>
          <a:lstStyle/>
          <a:p>
            <a:r>
              <a:rPr lang="en-US" sz="2400" dirty="0">
                <a:latin typeface="+mn-lt"/>
              </a:rPr>
              <a:t>M01: Develop solutions that use Azure Table storage</a:t>
            </a:r>
          </a:p>
          <a:p>
            <a:pPr lvl="1"/>
            <a:r>
              <a:rPr lang="en-US" sz="1800" dirty="0"/>
              <a:t>L01: Azure Table storage</a:t>
            </a:r>
          </a:p>
          <a:p>
            <a:pPr lvl="1"/>
            <a:r>
              <a:rPr lang="en-US" sz="1800" dirty="0"/>
              <a:t>L02: Authorization in Azure Storage</a:t>
            </a:r>
          </a:p>
          <a:p>
            <a:pPr lvl="1"/>
            <a:r>
              <a:rPr lang="en-US" sz="1800" dirty="0"/>
              <a:t>L03: Table service REST API</a:t>
            </a:r>
          </a:p>
          <a:p>
            <a:r>
              <a:rPr lang="en-US" sz="2400" dirty="0">
                <a:latin typeface="+mn-lt"/>
              </a:rPr>
              <a:t>M02: Develop solutions that use Azure Cosmos DB</a:t>
            </a:r>
          </a:p>
          <a:p>
            <a:pPr lvl="1"/>
            <a:r>
              <a:rPr lang="en-US" sz="1800" dirty="0"/>
              <a:t>L01: Azure Cosmos DB</a:t>
            </a:r>
          </a:p>
          <a:p>
            <a:pPr lvl="1"/>
            <a:r>
              <a:rPr lang="en-US" sz="1800" dirty="0"/>
              <a:t>L02: Managing containers and items</a:t>
            </a:r>
          </a:p>
          <a:p>
            <a:pPr lvl="1"/>
            <a:r>
              <a:rPr lang="en-US" sz="1800" dirty="0"/>
              <a:t>L03: Create and update documents by using code</a:t>
            </a:r>
          </a:p>
          <a:p>
            <a:r>
              <a:rPr lang="en-US" sz="2400" dirty="0">
                <a:latin typeface="+mn-lt"/>
              </a:rPr>
              <a:t>M03: Develop solutions that use a relational database</a:t>
            </a:r>
          </a:p>
          <a:p>
            <a:pPr lvl="1"/>
            <a:r>
              <a:rPr lang="en-US" sz="1800" dirty="0"/>
              <a:t>L01: Azure SQL Database</a:t>
            </a:r>
          </a:p>
          <a:p>
            <a:pPr lvl="1"/>
            <a:r>
              <a:rPr lang="en-US" sz="1800" dirty="0"/>
              <a:t>L02: Create, read, update, and delete database entities </a:t>
            </a:r>
            <a:r>
              <a:rPr lang="en-US" sz="1800"/>
              <a:t>using code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568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agenda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90868" y="1435100"/>
            <a:ext cx="11018520" cy="1366528"/>
          </a:xfrm>
        </p:spPr>
        <p:txBody>
          <a:bodyPr/>
          <a:lstStyle/>
          <a:p>
            <a:r>
              <a:rPr lang="en-US" sz="2400" dirty="0">
                <a:latin typeface="+mn-lt"/>
              </a:rPr>
              <a:t>M04: Develop solutions that use Microsoft Azure Blob storage</a:t>
            </a:r>
          </a:p>
          <a:p>
            <a:pPr lvl="1"/>
            <a:r>
              <a:rPr lang="en-US" sz="1800" dirty="0"/>
              <a:t>L01: Azure Blob storage</a:t>
            </a:r>
          </a:p>
          <a:p>
            <a:pPr lvl="1"/>
            <a:r>
              <a:rPr lang="en-US" sz="1800" dirty="0"/>
              <a:t>L02: Blob storage security</a:t>
            </a:r>
          </a:p>
          <a:p>
            <a:pPr lvl="1"/>
            <a:r>
              <a:rPr lang="en-US" sz="1800" dirty="0"/>
              <a:t>L03: Working with Azure Blob storage</a:t>
            </a:r>
          </a:p>
        </p:txBody>
      </p:sp>
    </p:spTree>
    <p:extLst>
      <p:ext uri="{BB962C8B-B14F-4D97-AF65-F5344CB8AC3E}">
        <p14:creationId xmlns:p14="http://schemas.microsoft.com/office/powerpoint/2010/main" val="358008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189465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TEMPLATE">
  <a:themeElements>
    <a:clrScheme name="ST_Illustration_White_Blue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11.potx" id="{762B47AA-A827-4F63-8EDD-1F6B4767BB62}" vid="{53DB83EF-4F78-4F48-A301-01610C79C1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</Words>
  <Application>Microsoft Office PowerPoint</Application>
  <PresentationFormat>Widescreen</PresentationFormat>
  <Paragraphs>31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Consolas</vt:lpstr>
      <vt:lpstr>Segoe UI</vt:lpstr>
      <vt:lpstr>Segoe UI Semibold</vt:lpstr>
      <vt:lpstr>Segoe UI Semilight</vt:lpstr>
      <vt:lpstr>Wingdings</vt:lpstr>
      <vt:lpstr>WHITE TEMPLATE</vt:lpstr>
      <vt:lpstr>AZ-203.3 Develop for Azure Storage</vt:lpstr>
      <vt:lpstr>Course agenda</vt:lpstr>
      <vt:lpstr>Course agenda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modified xsi:type="dcterms:W3CDTF">2019-07-08T23:23:47Z</dcterms:modified>
</cp:coreProperties>
</file>