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1719" r:id="rId2"/>
    <p:sldId id="1873" r:id="rId3"/>
    <p:sldId id="18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AD4B742-8863-44EB-AF76-0CCA77344498}">
          <p14:sldIdLst>
            <p14:sldId id="1719"/>
          </p14:sldIdLst>
        </p14:section>
        <p14:section name="Agenda" id="{A675219E-C35A-4A8D-95E1-B9B5085FF5B3}">
          <p14:sldIdLst>
            <p14:sldId id="1873"/>
          </p14:sldIdLst>
        </p14:section>
        <p14:section name="Closing" id="{457785BB-3E9F-4BD1-80E9-981911F5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2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7/24/2019 10:48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7/24/2019 10:48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C#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216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Q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SQL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03492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4794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h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SH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299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JAVA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3445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ower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3580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&gt;_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47184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thon Developer Cod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ython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PY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95534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y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Ruby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RB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671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F#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960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P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HP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PHP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3742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Type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TS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836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XML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114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YAML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4005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684" r:id="rId38"/>
    <p:sldLayoutId id="2147483685" r:id="rId3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853352"/>
            <a:ext cx="4167887" cy="2769989"/>
          </a:xfrm>
        </p:spPr>
        <p:txBody>
          <a:bodyPr/>
          <a:lstStyle/>
          <a:p>
            <a:r>
              <a:rPr lang="en-US" dirty="0"/>
              <a:t>AZ-203.5</a:t>
            </a:r>
            <a:br>
              <a:rPr lang="en-US" dirty="0"/>
            </a:br>
            <a:r>
              <a:rPr lang="en-US" dirty="0"/>
              <a:t>Monitor, troubleshoot, and optimize Azure solutions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4358116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Azure Monitor</a:t>
            </a:r>
          </a:p>
          <a:p>
            <a:pPr lvl="1"/>
            <a:r>
              <a:rPr lang="en-US" sz="1800" dirty="0"/>
              <a:t>L01: </a:t>
            </a:r>
            <a:r>
              <a:rPr lang="en-US" sz="1800"/>
              <a:t>Azure Monitor </a:t>
            </a:r>
            <a:endParaRPr lang="en-US" sz="1800" dirty="0"/>
          </a:p>
          <a:p>
            <a:r>
              <a:rPr lang="en-US" sz="2400" dirty="0">
                <a:latin typeface="+mn-lt"/>
              </a:rPr>
              <a:t>M02: Develop for code scalability</a:t>
            </a:r>
          </a:p>
          <a:p>
            <a:pPr lvl="1"/>
            <a:r>
              <a:rPr lang="en-US" sz="1800" dirty="0"/>
              <a:t>L01: Implement </a:t>
            </a:r>
            <a:r>
              <a:rPr lang="en-US" sz="1800" dirty="0" err="1"/>
              <a:t>Autoscale</a:t>
            </a:r>
            <a:endParaRPr lang="en-US" sz="1800" dirty="0"/>
          </a:p>
          <a:p>
            <a:pPr lvl="1"/>
            <a:r>
              <a:rPr lang="en-US" sz="1800" dirty="0"/>
              <a:t>L02: Implement code that addresses singleton instances</a:t>
            </a:r>
          </a:p>
          <a:p>
            <a:pPr lvl="1"/>
            <a:r>
              <a:rPr lang="en-US" sz="1800" dirty="0"/>
              <a:t>L03: Implement code that handles transient faults</a:t>
            </a:r>
          </a:p>
          <a:p>
            <a:r>
              <a:rPr lang="en-US" sz="2400" dirty="0">
                <a:latin typeface="+mn-lt"/>
              </a:rPr>
              <a:t>M03: Instrument solutions to support monitoring and logging</a:t>
            </a:r>
          </a:p>
          <a:p>
            <a:pPr lvl="1"/>
            <a:r>
              <a:rPr lang="en-US" sz="1800" dirty="0"/>
              <a:t>L01: Configure instrumentation in an app or service</a:t>
            </a:r>
          </a:p>
          <a:p>
            <a:pPr lvl="1"/>
            <a:r>
              <a:rPr lang="en-US" sz="1800" dirty="0"/>
              <a:t>L02: Analyze and troubleshoot solutions by using Azure Monitor</a:t>
            </a:r>
          </a:p>
          <a:p>
            <a:r>
              <a:rPr lang="en-US" sz="2400" dirty="0">
                <a:latin typeface="+mn-lt"/>
              </a:rPr>
              <a:t>M04: Integrate caching and content delivery</a:t>
            </a:r>
          </a:p>
          <a:p>
            <a:pPr lvl="1"/>
            <a:r>
              <a:rPr lang="en-US" sz="1800" dirty="0"/>
              <a:t>L01: Azure Cache for Redis</a:t>
            </a:r>
          </a:p>
          <a:p>
            <a:pPr lvl="1"/>
            <a:r>
              <a:rPr lang="en-US" sz="1800" dirty="0"/>
              <a:t>L02: Develop for storage on CDNs </a:t>
            </a:r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AZ-203.5 Monitor, troubleshoot, and optimize Azure solutions </vt:lpstr>
      <vt:lpstr>Course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2019-07-24T14:48:07Z</dcterms:modified>
</cp:coreProperties>
</file>