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25" d="100"/>
          <a:sy n="125" d="100"/>
        </p:scale>
        <p:origin x="72" y="-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Trend</a:t>
          </a:r>
          <a:r>
            <a:rPr lang="en-US" baseline="0" dirty="0"/>
            <a:t> analysis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Customer insights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timing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070683" y="1445"/>
          <a:ext cx="862101" cy="8621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254410" y="185172"/>
          <a:ext cx="494648" cy="49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795094" y="1132070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Trend</a:t>
          </a:r>
          <a:r>
            <a:rPr lang="en-US" sz="1800" kern="1200" baseline="0" dirty="0"/>
            <a:t> analysis</a:t>
          </a:r>
          <a:endParaRPr lang="en-US" sz="1800" kern="1200" dirty="0"/>
        </a:p>
      </dsp:txBody>
      <dsp:txXfrm>
        <a:off x="795094" y="1132070"/>
        <a:ext cx="1413281" cy="565312"/>
      </dsp:txXfrm>
    </dsp:sp>
    <dsp:sp modelId="{BCD8CDD9-0C56-4401-ADB1-8B48DAB2C96F}">
      <dsp:nvSpPr>
        <dsp:cNvPr id="0" name=""/>
        <dsp:cNvSpPr/>
      </dsp:nvSpPr>
      <dsp:spPr>
        <a:xfrm>
          <a:off x="2731289" y="1445"/>
          <a:ext cx="862101" cy="8621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915016" y="185172"/>
          <a:ext cx="494648" cy="494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455699" y="1132070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Customer insights</a:t>
          </a:r>
        </a:p>
      </dsp:txBody>
      <dsp:txXfrm>
        <a:off x="2455699" y="1132070"/>
        <a:ext cx="1413281" cy="565312"/>
      </dsp:txXfrm>
    </dsp:sp>
    <dsp:sp modelId="{FF93E135-77D6-48A0-8871-9BC93D705D06}">
      <dsp:nvSpPr>
        <dsp:cNvPr id="0" name=""/>
        <dsp:cNvSpPr/>
      </dsp:nvSpPr>
      <dsp:spPr>
        <a:xfrm>
          <a:off x="1900986" y="2050703"/>
          <a:ext cx="862101" cy="8621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2084713" y="2234430"/>
          <a:ext cx="494648" cy="49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1625396" y="3181328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timing</a:t>
          </a:r>
        </a:p>
      </dsp:txBody>
      <dsp:txXfrm>
        <a:off x="1625396" y="3181328"/>
        <a:ext cx="1413281" cy="56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RETAIL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[STUDENT NAME]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8337803"/>
              </p:ext>
            </p:extLst>
          </p:nvPr>
        </p:nvGraphicFramePr>
        <p:xfrm>
          <a:off x="1066800" y="2103438"/>
          <a:ext cx="4664075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CFD1-63E2-4C82-AA52-8C23CE2CC1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RETAIL INDUSTRY IS BOOMING WITH THE HELP OF THE BIG DATA ANLYTICS BY PREDICTING THE BUYING BEHAVIOUR.</a:t>
            </a:r>
          </a:p>
          <a:p>
            <a:r>
              <a:rPr lang="en-IN" dirty="0"/>
              <a:t>THE PROJECT TRIES TO FIND OUT DIFFERENT INSIGHTS FROM THE RETAILDEMO DATA AVILABLE IN SAS VIYA PLATFORM.</a:t>
            </a:r>
          </a:p>
          <a:p>
            <a:r>
              <a:rPr lang="en-IN" dirty="0"/>
              <a:t>THE INSIGHTS WILL BE HELPFUL IN IMPROVING SALES AS WELL AS PROMOTIONS.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FB58-0FF2-4030-896D-E81E9FCC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Insights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81CC3-1E8F-4018-A279-97556EF55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4244414"/>
          </a:xfrm>
        </p:spPr>
        <p:txBody>
          <a:bodyPr>
            <a:noAutofit/>
          </a:bodyPr>
          <a:lstStyle/>
          <a:p>
            <a:r>
              <a:rPr lang="en-IN" sz="2400" dirty="0"/>
              <a:t>The plot at the side shows the top 10 products in terms of sales.</a:t>
            </a:r>
          </a:p>
          <a:p>
            <a:r>
              <a:rPr lang="en-IN" sz="2400" dirty="0"/>
              <a:t> from the above it can be stated that highest sales are recorded for woman handbags.</a:t>
            </a:r>
          </a:p>
          <a:p>
            <a:r>
              <a:rPr lang="en-IN" sz="2400" dirty="0"/>
              <a:t>Lowest number of sales are recorded for men underwear.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2A37F9-13AF-47E4-BA21-FEB58308737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014194"/>
            <a:ext cx="5150867" cy="38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8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37575C-0782-475C-A069-1B5D5253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2B8B3-283E-4BE5-8C27-D1A633C66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plot shows the top 5 classes in terms of transaction.</a:t>
            </a:r>
          </a:p>
          <a:p>
            <a:r>
              <a:rPr lang="en-IN" sz="2400" dirty="0"/>
              <a:t>Bath and body class have the highest number of transactions.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31CC07-C081-4999-B192-EE45249A7B0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343705"/>
            <a:ext cx="4664075" cy="331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7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446F0-01D0-433F-8D4F-BE8677E8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7D034-FD58-4830-A747-749867C175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plot shows the bottom 5 classes in terms of transaction.</a:t>
            </a:r>
          </a:p>
          <a:p>
            <a:r>
              <a:rPr lang="en-IN" sz="2400" dirty="0"/>
              <a:t>Women  leggings class have the minimum number of transactions.</a:t>
            </a:r>
          </a:p>
          <a:p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76A8A9-F911-4BEF-AB9C-765E3D1AE8B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183907"/>
            <a:ext cx="4664075" cy="350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9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7906B7-4776-4827-B7D9-951AD40E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6406A-F709-49BB-AB9B-06165018E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19"/>
            <a:ext cx="4663440" cy="4238413"/>
          </a:xfrm>
        </p:spPr>
        <p:txBody>
          <a:bodyPr>
            <a:noAutofit/>
          </a:bodyPr>
          <a:lstStyle/>
          <a:p>
            <a:r>
              <a:rPr lang="en-IN" sz="2400" dirty="0"/>
              <a:t>The bar plot shows </a:t>
            </a:r>
            <a:r>
              <a:rPr lang="en-US" sz="2400" dirty="0"/>
              <a:t>popular brand with respect to frequency each department in different countries.</a:t>
            </a:r>
          </a:p>
          <a:p>
            <a:r>
              <a:rPr lang="en-IN" sz="2400" dirty="0"/>
              <a:t>From the above plot, it is clear that Pine is the most popular brand in the countries.</a:t>
            </a:r>
          </a:p>
          <a:p>
            <a:r>
              <a:rPr lang="en-IN" sz="2400" dirty="0"/>
              <a:t>Maple is least popular brand.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780CA4-D284-4C0F-B2B5-17E13D7954D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0283" y="2103120"/>
            <a:ext cx="5797119" cy="381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4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1C65E-C2E6-4227-AEDB-C1F0B63E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B5276-D9CE-4DB1-904B-885A906033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plot shows the top 5 cities in terms of transaction.</a:t>
            </a:r>
          </a:p>
          <a:p>
            <a:r>
              <a:rPr lang="en-IN" sz="2400" dirty="0"/>
              <a:t>Berlin city  have the minimum number of transactions.</a:t>
            </a:r>
          </a:p>
          <a:p>
            <a:r>
              <a:rPr lang="en-IN" sz="2400" dirty="0" err="1"/>
              <a:t>Mexcala</a:t>
            </a:r>
            <a:r>
              <a:rPr lang="en-IN" sz="2400" dirty="0"/>
              <a:t> had the highest number  of transactions.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F59653-0FA7-48AB-BD12-9441E44FBB8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272682"/>
            <a:ext cx="4664075" cy="357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5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D02-48C3-4B35-9B8D-F1CE209E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2A74-8606-45F2-8C3B-4D77B4094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 10 classes with respect to frequency for 4 different promotions are plotted as bar plot in the first plot given at the side.</a:t>
            </a:r>
          </a:p>
          <a:p>
            <a:r>
              <a:rPr lang="en-US" dirty="0"/>
              <a:t>For the trend of transactions across months for all countries are plotted below and depicted </a:t>
            </a:r>
            <a:r>
              <a:rPr lang="en-US"/>
              <a:t>using animation.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D497F4-43FD-453B-A073-67F30E7A4E1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8757" y="1823625"/>
            <a:ext cx="5240489" cy="2366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861671-7DD3-4A6B-BFE7-241FAB0134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6130" y="4323323"/>
            <a:ext cx="5011192" cy="209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68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{4EE15906-25F7-438D-B47C-D409E5C4AA44}tf78438558_win32</Template>
  <TotalTime>18</TotalTime>
  <Words>268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SavonVTI</vt:lpstr>
      <vt:lpstr>RETAIL DATA ANALYSIS</vt:lpstr>
      <vt:lpstr>INTRODUCTION</vt:lpstr>
      <vt:lpstr>Insights </vt:lpstr>
      <vt:lpstr>Insights</vt:lpstr>
      <vt:lpstr>Insights</vt:lpstr>
      <vt:lpstr>Insights</vt:lpstr>
      <vt:lpstr>Insights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DATA ANALYSIS</dc:title>
  <dc:creator>ckprasad2616@outlook.com</dc:creator>
  <cp:lastModifiedBy>ckprasad2616@outlook.com</cp:lastModifiedBy>
  <cp:revision>3</cp:revision>
  <dcterms:created xsi:type="dcterms:W3CDTF">2020-10-04T09:20:19Z</dcterms:created>
  <dcterms:modified xsi:type="dcterms:W3CDTF">2020-10-04T09:38:23Z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