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80" r:id="rId3"/>
    <p:sldId id="257" r:id="rId4"/>
    <p:sldId id="258" r:id="rId5"/>
    <p:sldId id="259" r:id="rId6"/>
    <p:sldId id="263" r:id="rId7"/>
    <p:sldId id="281" r:id="rId8"/>
    <p:sldId id="282" r:id="rId9"/>
    <p:sldId id="279" r:id="rId10"/>
    <p:sldId id="260" r:id="rId11"/>
    <p:sldId id="261" r:id="rId12"/>
    <p:sldId id="271" r:id="rId13"/>
    <p:sldId id="270" r:id="rId14"/>
    <p:sldId id="273" r:id="rId15"/>
    <p:sldId id="274" r:id="rId16"/>
    <p:sldId id="277" r:id="rId17"/>
    <p:sldId id="283" r:id="rId18"/>
    <p:sldId id="284" r:id="rId19"/>
    <p:sldId id="285" r:id="rId20"/>
    <p:sldId id="28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73" autoAdjust="0"/>
    <p:restoredTop sz="94852" autoAdjust="0"/>
  </p:normalViewPr>
  <p:slideViewPr>
    <p:cSldViewPr snapToGrid="0">
      <p:cViewPr varScale="1">
        <p:scale>
          <a:sx n="69" d="100"/>
          <a:sy n="69" d="100"/>
        </p:scale>
        <p:origin x="-73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7D06-04DB-4D46-BE76-C318017B7E14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1C21-A699-409C-A976-805BAC3312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4984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7D06-04DB-4D46-BE76-C318017B7E14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1C21-A699-409C-A976-805BAC3312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2257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7D06-04DB-4D46-BE76-C318017B7E14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1C21-A699-409C-A976-805BAC3312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2372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7D06-04DB-4D46-BE76-C318017B7E14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1C21-A699-409C-A976-805BAC33129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020465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7D06-04DB-4D46-BE76-C318017B7E14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1C21-A699-409C-A976-805BAC3312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63699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7D06-04DB-4D46-BE76-C318017B7E14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1C21-A699-409C-A976-805BAC3312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43043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7D06-04DB-4D46-BE76-C318017B7E14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1C21-A699-409C-A976-805BAC3312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14693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7D06-04DB-4D46-BE76-C318017B7E14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1C21-A699-409C-A976-805BAC3312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61294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7D06-04DB-4D46-BE76-C318017B7E14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1C21-A699-409C-A976-805BAC3312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8856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7D06-04DB-4D46-BE76-C318017B7E14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1C21-A699-409C-A976-805BAC3312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6833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7D06-04DB-4D46-BE76-C318017B7E14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1C21-A699-409C-A976-805BAC3312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4162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7D06-04DB-4D46-BE76-C318017B7E14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1C21-A699-409C-A976-805BAC3312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8238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7D06-04DB-4D46-BE76-C318017B7E14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1C21-A699-409C-A976-805BAC3312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5712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7D06-04DB-4D46-BE76-C318017B7E14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1C21-A699-409C-A976-805BAC3312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4689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7D06-04DB-4D46-BE76-C318017B7E14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1C21-A699-409C-A976-805BAC3312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629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7D06-04DB-4D46-BE76-C318017B7E14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1C21-A699-409C-A976-805BAC3312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8822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7D06-04DB-4D46-BE76-C318017B7E14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1C21-A699-409C-A976-805BAC3312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719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17D06-04DB-4D46-BE76-C318017B7E14}" type="datetimeFigureOut">
              <a:rPr lang="en-IN" smtClean="0"/>
              <a:pPr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1C21-A699-409C-A976-805BAC3312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52423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database-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43DA5F-1D12-419F-BD17-185746D62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9489" y="2521560"/>
            <a:ext cx="12843803" cy="907440"/>
          </a:xfrm>
        </p:spPr>
        <p:txBody>
          <a:bodyPr>
            <a:normAutofit/>
          </a:bodyPr>
          <a:lstStyle/>
          <a:p>
            <a:r>
              <a:rPr lang="en-US" dirty="0" smtClean="0">
                <a:highlight>
                  <a:srgbClr val="FFFF00"/>
                </a:highlight>
              </a:rPr>
              <a:t>ADO.NET PROJECT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797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FE9592-76CF-4607-BF78-EC82042D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form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198F6F-61E3-4FCE-93F4-A219DC2C2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3629487"/>
          </a:xfrm>
        </p:spPr>
        <p:txBody>
          <a:bodyPr>
            <a:normAutofit/>
          </a:bodyPr>
          <a:lstStyle/>
          <a:p>
            <a:r>
              <a:rPr lang="en-US" dirty="0"/>
              <a:t>Drag two labels named it as  EMPNAME and SALARY , two textboxes and Search         button and  a  Datagridview to display the data.</a:t>
            </a:r>
          </a:p>
          <a:p>
            <a:endParaRPr lang="en-US" dirty="0"/>
          </a:p>
          <a:p>
            <a:r>
              <a:rPr lang="en-US" dirty="0"/>
              <a:t>We get the record according to the data given to the empname and salary textboxes.</a:t>
            </a:r>
          </a:p>
        </p:txBody>
      </p:sp>
    </p:spTree>
    <p:extLst>
      <p:ext uri="{BB962C8B-B14F-4D97-AF65-F5344CB8AC3E}">
        <p14:creationId xmlns:p14="http://schemas.microsoft.com/office/powerpoint/2010/main" xmlns="" val="267710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019C08-E623-4C47-9D0B-29452394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529883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If we want to get the details of employee whose salary is </a:t>
            </a:r>
            <a:r>
              <a:rPr lang="en-US" sz="1800" dirty="0" smtClean="0"/>
              <a:t>25000</a:t>
            </a:r>
            <a:r>
              <a:rPr lang="en-US" sz="1800" dirty="0" smtClean="0"/>
              <a:t> </a:t>
            </a:r>
            <a:r>
              <a:rPr lang="en-US" sz="1800" dirty="0"/>
              <a:t>we need to enter salary then click on searchsal we get the output employee</a:t>
            </a:r>
            <a:endParaRPr lang="en-IN" sz="1800" dirty="0"/>
          </a:p>
        </p:txBody>
      </p:sp>
      <p:pic>
        <p:nvPicPr>
          <p:cNvPr id="4098" name="Picture 2" descr="C:\Users\krish\Downloads\WhatsApp Image 2021-06-21 at 8.00.23 PM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2873" y="2095500"/>
            <a:ext cx="8382000" cy="3695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32082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46545"/>
            <a:ext cx="10353761" cy="886691"/>
          </a:xfrm>
        </p:spPr>
        <p:txBody>
          <a:bodyPr/>
          <a:lstStyle/>
          <a:p>
            <a:r>
              <a:rPr lang="en-US" dirty="0" smtClean="0"/>
              <a:t>Update </a:t>
            </a:r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930400"/>
            <a:ext cx="10353762" cy="3962400"/>
          </a:xfrm>
        </p:spPr>
        <p:txBody>
          <a:bodyPr/>
          <a:lstStyle/>
          <a:p>
            <a:r>
              <a:rPr lang="en-US" dirty="0" smtClean="0"/>
              <a:t>Drag labels named it as EMPID,EMPNAME,DOB,PHONE,EMAIL,SALARY,DEPTID </a:t>
            </a:r>
          </a:p>
          <a:p>
            <a:pPr>
              <a:buNone/>
            </a:pPr>
            <a:r>
              <a:rPr lang="en-US" dirty="0" smtClean="0"/>
              <a:t>  and seven textboxes and Update button and a Datagridview to display the data.</a:t>
            </a:r>
          </a:p>
          <a:p>
            <a:endParaRPr lang="en-US" dirty="0" smtClean="0"/>
          </a:p>
          <a:p>
            <a:r>
              <a:rPr lang="en-US" dirty="0" smtClean="0"/>
              <a:t>We get the record according to the data given to the EMPID,EMPNAME, DOB,PHONE,EMAIL,SALARY,DEPTID Textboxes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52582"/>
            <a:ext cx="10353761" cy="1209963"/>
          </a:xfrm>
        </p:spPr>
        <p:txBody>
          <a:bodyPr/>
          <a:lstStyle/>
          <a:p>
            <a:r>
              <a:rPr lang="en-US" dirty="0" smtClean="0"/>
              <a:t>UPDATING data to the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Updated values using stored procedure.</a:t>
            </a:r>
          </a:p>
          <a:p>
            <a:r>
              <a:rPr lang="en-US" dirty="0" smtClean="0"/>
              <a:t>create proc spupdateemployee</a:t>
            </a:r>
          </a:p>
          <a:p>
            <a:pPr>
              <a:buNone/>
            </a:pPr>
            <a:r>
              <a:rPr lang="en-US" sz="1700" dirty="0" smtClean="0"/>
              <a:t>   (@EMPID INT,@EMPNAME VARCHAR(50),@DOB DATE,@PHONE BIGINT,@EMAIL VARCHAR(50),@SALARY FLOAT,@DEPTID INT)</a:t>
            </a:r>
          </a:p>
          <a:p>
            <a:pPr>
              <a:buNone/>
            </a:pPr>
            <a:r>
              <a:rPr lang="en-US" sz="1700" dirty="0" smtClean="0"/>
              <a:t>    AS</a:t>
            </a:r>
          </a:p>
          <a:p>
            <a:pPr>
              <a:buNone/>
            </a:pPr>
            <a:r>
              <a:rPr lang="en-US" sz="1700" dirty="0" smtClean="0"/>
              <a:t>   BEGIN	</a:t>
            </a:r>
          </a:p>
          <a:p>
            <a:pPr>
              <a:buNone/>
            </a:pPr>
            <a:r>
              <a:rPr lang="en-US" sz="1700" dirty="0" smtClean="0"/>
              <a:t>    UPDATE EMPLOYEE  SET EMPNAME=@EMPNAME, DOB=@DOB,PHONE=@PHONE, EMAIL=@EMAIL, SALARY=@SALARY, DEPTID=@DEPTID WHERE EMPID=@EMPID;</a:t>
            </a:r>
          </a:p>
          <a:p>
            <a:pPr>
              <a:buNone/>
            </a:pPr>
            <a:r>
              <a:rPr lang="en-US" sz="1700" dirty="0" smtClean="0"/>
              <a:t>    END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9857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inserted value to the form to be updated</a:t>
            </a:r>
            <a:endParaRPr lang="en-US" dirty="0"/>
          </a:p>
        </p:txBody>
      </p:sp>
      <p:pic>
        <p:nvPicPr>
          <p:cNvPr id="8194" name="Picture 2" descr="C:\Users\krish\Downloads\WhatsApp Image 2021-06-21 at 8.00.23 PM (1)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73383" y="2095500"/>
            <a:ext cx="8146472" cy="3695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Click on update button then we can see updated data in the employee table</a:t>
            </a:r>
            <a:endParaRPr lang="en-US" dirty="0"/>
          </a:p>
        </p:txBody>
      </p:sp>
      <p:pic>
        <p:nvPicPr>
          <p:cNvPr id="9218" name="Picture 2" descr="C:\Users\krish\Downloads\WhatsApp Image 2021-06-21 at 8.00.24 PM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1" y="2095500"/>
            <a:ext cx="7467600" cy="3695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Updated data in department table </a:t>
            </a:r>
            <a:endParaRPr lang="en-US" sz="3200" dirty="0"/>
          </a:p>
        </p:txBody>
      </p:sp>
      <p:pic>
        <p:nvPicPr>
          <p:cNvPr id="11266" name="Picture 2" descr="C:\Users\krish\Downloads\WhatsApp Image 2021-06-21 at 8.00.21 PM (4)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06171" y="2220195"/>
            <a:ext cx="6570133" cy="3695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the record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To delete the record the by using Delete command. First we have to enter the records whatever you want to delete.</a:t>
            </a:r>
          </a:p>
          <a:p>
            <a:pPr>
              <a:buNone/>
            </a:pPr>
            <a:r>
              <a:rPr lang="en-US" dirty="0" smtClean="0"/>
              <a:t>After that we will click on Delete button the record will be deleted.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the record</a:t>
            </a:r>
            <a:endParaRPr lang="en-US" dirty="0"/>
          </a:p>
        </p:txBody>
      </p:sp>
      <p:pic>
        <p:nvPicPr>
          <p:cNvPr id="13314" name="Picture 2" descr="C:\Users\krish\Downloads\WhatsApp Image 2021-06-21 at 8.00.21 PM (4)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55273" y="2095500"/>
            <a:ext cx="7716982" cy="3695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To fetch the record from Employee and Department table by using inner join concept.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1.INDRAJA REDDY</a:t>
            </a:r>
          </a:p>
          <a:p>
            <a:pPr>
              <a:buNone/>
            </a:pPr>
            <a:r>
              <a:rPr lang="en-US" dirty="0" smtClean="0"/>
              <a:t>2.CHANDAN KUMAR</a:t>
            </a:r>
          </a:p>
          <a:p>
            <a:pPr>
              <a:buNone/>
            </a:pPr>
            <a:r>
              <a:rPr lang="en-US" dirty="0" smtClean="0"/>
              <a:t>3.KULASEKHAR REDDY</a:t>
            </a:r>
          </a:p>
          <a:p>
            <a:pPr>
              <a:buNone/>
            </a:pPr>
            <a:r>
              <a:rPr lang="en-US" dirty="0" smtClean="0"/>
              <a:t>4.SRIVANI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of join condition</a:t>
            </a:r>
            <a:endParaRPr lang="en-US" dirty="0"/>
          </a:p>
        </p:txBody>
      </p:sp>
      <p:pic>
        <p:nvPicPr>
          <p:cNvPr id="14338" name="Picture 2" descr="C:\Users\krish\Downloads\WhatsApp Image 2021-06-21 at 8.00.25 PM (1)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14945" y="2095500"/>
            <a:ext cx="8340437" cy="3695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239C2A-B2D5-4D77-9A09-D550A607E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72" y="1065970"/>
            <a:ext cx="6178716" cy="1775703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0000FF"/>
                </a:highlight>
              </a:rPr>
              <a:t/>
            </a:r>
            <a:br>
              <a:rPr lang="en-US" dirty="0">
                <a:highlight>
                  <a:srgbClr val="0000FF"/>
                </a:highlight>
              </a:rPr>
            </a:br>
            <a:r>
              <a:rPr lang="en-US" dirty="0">
                <a:highlight>
                  <a:srgbClr val="0000FF"/>
                </a:highlight>
              </a:rPr>
              <a:t/>
            </a:r>
            <a:br>
              <a:rPr lang="en-US" dirty="0">
                <a:highlight>
                  <a:srgbClr val="0000FF"/>
                </a:highlight>
              </a:rPr>
            </a:br>
            <a:r>
              <a:rPr lang="en-US" dirty="0">
                <a:highlight>
                  <a:srgbClr val="0000FF"/>
                </a:highlight>
              </a:rPr>
              <a:t/>
            </a:r>
            <a:br>
              <a:rPr lang="en-US" dirty="0">
                <a:highlight>
                  <a:srgbClr val="0000FF"/>
                </a:highlight>
              </a:rPr>
            </a:br>
            <a:r>
              <a:rPr lang="en-US" dirty="0">
                <a:highlight>
                  <a:srgbClr val="0000FF"/>
                </a:highlight>
              </a:rPr>
              <a:t/>
            </a:r>
            <a:br>
              <a:rPr lang="en-US" dirty="0">
                <a:highlight>
                  <a:srgbClr val="0000FF"/>
                </a:highlight>
              </a:rPr>
            </a:br>
            <a:r>
              <a:rPr lang="en-US" dirty="0">
                <a:highlight>
                  <a:srgbClr val="0000FF"/>
                </a:highlight>
              </a:rPr>
              <a:t/>
            </a:r>
            <a:br>
              <a:rPr lang="en-US" dirty="0">
                <a:highlight>
                  <a:srgbClr val="0000FF"/>
                </a:highlight>
              </a:rPr>
            </a:br>
            <a:r>
              <a:rPr lang="en-US" dirty="0">
                <a:highlight>
                  <a:srgbClr val="0000FF"/>
                </a:highlight>
              </a:rPr>
              <a:t/>
            </a:r>
            <a:br>
              <a:rPr lang="en-US" dirty="0">
                <a:highlight>
                  <a:srgbClr val="0000FF"/>
                </a:highlight>
              </a:rPr>
            </a:br>
            <a:r>
              <a:rPr lang="en-US" dirty="0">
                <a:highlight>
                  <a:srgbClr val="0000FF"/>
                </a:highlight>
              </a:rPr>
              <a:t/>
            </a:r>
            <a:br>
              <a:rPr lang="en-US" dirty="0">
                <a:highlight>
                  <a:srgbClr val="0000FF"/>
                </a:highlight>
              </a:rPr>
            </a:br>
            <a:r>
              <a:rPr lang="en-US" dirty="0">
                <a:highlight>
                  <a:srgbClr val="0000FF"/>
                </a:highlight>
              </a:rPr>
              <a:t/>
            </a:r>
            <a:br>
              <a:rPr lang="en-US" dirty="0">
                <a:highlight>
                  <a:srgbClr val="0000FF"/>
                </a:highlight>
              </a:rPr>
            </a:br>
            <a:r>
              <a:rPr lang="en-US" dirty="0">
                <a:highlight>
                  <a:srgbClr val="0000FF"/>
                </a:highlight>
              </a:rPr>
              <a:t>CREATING DATABASE</a:t>
            </a:r>
            <a:br>
              <a:rPr lang="en-US" dirty="0">
                <a:highlight>
                  <a:srgbClr val="0000FF"/>
                </a:highlight>
              </a:rPr>
            </a:br>
            <a:r>
              <a:rPr lang="en-US" dirty="0">
                <a:highlight>
                  <a:srgbClr val="0000FF"/>
                </a:highlight>
              </a:rPr>
              <a:t/>
            </a:r>
            <a:br>
              <a:rPr lang="en-US" dirty="0">
                <a:highlight>
                  <a:srgbClr val="0000FF"/>
                </a:highlight>
              </a:rPr>
            </a:br>
            <a:r>
              <a:rPr lang="en-US" dirty="0">
                <a:highlight>
                  <a:srgbClr val="0000FF"/>
                </a:highlight>
              </a:rPr>
              <a:t>*create database </a:t>
            </a:r>
            <a:r>
              <a:rPr lang="en-US" dirty="0" smtClean="0">
                <a:highlight>
                  <a:srgbClr val="0000FF"/>
                </a:highlight>
              </a:rPr>
              <a:t>ADO PROJECT</a:t>
            </a:r>
            <a:r>
              <a:rPr lang="en-US" dirty="0">
                <a:highlight>
                  <a:srgbClr val="0000FF"/>
                </a:highlight>
              </a:rPr>
              <a:t/>
            </a:r>
            <a:br>
              <a:rPr lang="en-US" dirty="0">
                <a:highlight>
                  <a:srgbClr val="0000FF"/>
                </a:highlight>
              </a:rPr>
            </a:br>
            <a:r>
              <a:rPr lang="en-US" dirty="0">
                <a:highlight>
                  <a:srgbClr val="0000FF"/>
                </a:highlight>
              </a:rPr>
              <a:t/>
            </a:r>
            <a:br>
              <a:rPr lang="en-US" dirty="0">
                <a:highlight>
                  <a:srgbClr val="0000FF"/>
                </a:highlight>
              </a:rPr>
            </a:br>
            <a:r>
              <a:rPr lang="en-US" dirty="0">
                <a:highlight>
                  <a:srgbClr val="0000FF"/>
                </a:highlight>
              </a:rPr>
              <a:t>USE DATABASE</a:t>
            </a:r>
            <a:br>
              <a:rPr lang="en-US" dirty="0">
                <a:highlight>
                  <a:srgbClr val="0000FF"/>
                </a:highlight>
              </a:rPr>
            </a:br>
            <a:r>
              <a:rPr lang="en-US" dirty="0">
                <a:highlight>
                  <a:srgbClr val="0000FF"/>
                </a:highlight>
              </a:rPr>
              <a:t/>
            </a:r>
            <a:br>
              <a:rPr lang="en-US" dirty="0">
                <a:highlight>
                  <a:srgbClr val="0000FF"/>
                </a:highlight>
              </a:rPr>
            </a:br>
            <a:r>
              <a:rPr lang="en-US" dirty="0">
                <a:highlight>
                  <a:srgbClr val="0000FF"/>
                </a:highlight>
              </a:rPr>
              <a:t>*</a:t>
            </a:r>
            <a:r>
              <a:rPr lang="en-US" dirty="0" smtClean="0">
                <a:highlight>
                  <a:srgbClr val="0000FF"/>
                </a:highlight>
              </a:rPr>
              <a:t>use ADO PROJECT</a:t>
            </a:r>
            <a:r>
              <a:rPr lang="en-US" dirty="0">
                <a:highlight>
                  <a:srgbClr val="0000FF"/>
                </a:highlight>
              </a:rPr>
              <a:t/>
            </a:r>
            <a:br>
              <a:rPr lang="en-US" dirty="0">
                <a:highlight>
                  <a:srgbClr val="0000FF"/>
                </a:highlight>
              </a:rPr>
            </a:br>
            <a:r>
              <a:rPr lang="en-US" dirty="0">
                <a:highlight>
                  <a:srgbClr val="0000FF"/>
                </a:highlight>
              </a:rPr>
              <a:t/>
            </a:r>
            <a:br>
              <a:rPr lang="en-US" dirty="0">
                <a:highlight>
                  <a:srgbClr val="0000FF"/>
                </a:highlight>
              </a:rPr>
            </a:br>
            <a:endParaRPr lang="en-IN" dirty="0">
              <a:highlight>
                <a:srgbClr val="0000FF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947F0EB-5B78-41B3-A044-72B4C365A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8085926" y="1065970"/>
            <a:ext cx="313840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A4E0D56-C9F3-4431-8DCE-8C242CBBD342}"/>
              </a:ext>
            </a:extLst>
          </p:cNvPr>
          <p:cNvSpPr txBox="1"/>
          <p:nvPr/>
        </p:nvSpPr>
        <p:spPr>
          <a:xfrm>
            <a:off x="8085926" y="5417308"/>
            <a:ext cx="31384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www.pngall.com/database-png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/3.0/"/>
              </a:rPr>
              <a:t>CC BY-NC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xmlns="" val="133056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01F64F-1C6B-4DF8-B8F1-4B0EC774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00FF"/>
                </a:highlight>
              </a:rPr>
              <a:t>CREATE TABLES FOR EMPLOYEE,DEPARTMENT</a:t>
            </a:r>
            <a:endParaRPr lang="en-IN" dirty="0">
              <a:highlight>
                <a:srgbClr val="0000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32E200-105F-4DEE-AF34-1C05D3691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/>
              <a:t>Columns for EMPLOYEE table                 </a:t>
            </a:r>
            <a:r>
              <a:rPr lang="en-US" dirty="0">
                <a:sym typeface="Wingdings" panose="05000000000000000000" pitchFamily="2" charset="2"/>
              </a:rPr>
              <a:t>Columns for DEPARTMENT table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                * EMPID                                                                  *DEPTID</a:t>
            </a:r>
          </a:p>
          <a:p>
            <a:pPr marL="0" indent="0">
              <a:buNone/>
            </a:pPr>
            <a:r>
              <a:rPr lang="en-US" dirty="0"/>
              <a:t>                 *EMPNAME                                                            *DEPTNAME</a:t>
            </a:r>
          </a:p>
          <a:p>
            <a:pPr marL="0" indent="0">
              <a:buNone/>
            </a:pPr>
            <a:r>
              <a:rPr lang="en-US" dirty="0"/>
              <a:t>                 *DOB                                                                       *DEPTLOCATION</a:t>
            </a:r>
          </a:p>
          <a:p>
            <a:pPr marL="0" indent="0">
              <a:buNone/>
            </a:pPr>
            <a:r>
              <a:rPr lang="en-US" dirty="0"/>
              <a:t>                 *PHONE                                                                  *MANAGERID</a:t>
            </a:r>
          </a:p>
          <a:p>
            <a:pPr marL="0" indent="0">
              <a:buNone/>
            </a:pPr>
            <a:r>
              <a:rPr lang="en-US" dirty="0"/>
              <a:t>                 *EMAIL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*SALARY</a:t>
            </a:r>
          </a:p>
          <a:p>
            <a:pPr marL="0" indent="0">
              <a:buNone/>
            </a:pPr>
            <a:r>
              <a:rPr lang="en-US" dirty="0"/>
              <a:t>                 *DEPTID</a:t>
            </a:r>
          </a:p>
        </p:txBody>
      </p:sp>
    </p:spTree>
    <p:extLst>
      <p:ext uri="{BB962C8B-B14F-4D97-AF65-F5344CB8AC3E}">
        <p14:creationId xmlns:p14="http://schemas.microsoft.com/office/powerpoint/2010/main" xmlns="" val="234273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861E1D-51BC-447F-A42D-61D4CD12B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773723"/>
            <a:ext cx="10353762" cy="501747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Inserted values to the tables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created Buttons to the Form to Search the data from tables.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created Update button in the form to update the data in the tables 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Created Delete button in the form to  delete the data in the tables.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Created Insert button in the form to insert the values to the required table.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531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B3167A-18F2-48EF-B818-98D01061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data to the employee table by using stored procedure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1CA9A3-992E-4D97-A7AD-0AFD6DF54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Inserted values using stored procedure.</a:t>
            </a:r>
          </a:p>
          <a:p>
            <a:r>
              <a:rPr lang="en-US" smtClean="0"/>
              <a:t>Created stored procedure for Employee table</a:t>
            </a:r>
          </a:p>
          <a:p>
            <a:r>
              <a:rPr lang="en-US" smtClean="0"/>
              <a:t>create procedure spinsertemployee</a:t>
            </a:r>
          </a:p>
          <a:p>
            <a:r>
              <a:rPr lang="en-US" smtClean="0"/>
              <a:t>  @eid int, @ename varchar(50), @dob date, @phone bigint, @email varchar(50),</a:t>
            </a:r>
          </a:p>
          <a:p>
            <a:r>
              <a:rPr lang="en-US" smtClean="0"/>
              <a:t> @sal float, @deptid int</a:t>
            </a:r>
          </a:p>
          <a:p>
            <a:r>
              <a:rPr lang="en-US" smtClean="0"/>
              <a:t>    as</a:t>
            </a:r>
          </a:p>
          <a:p>
            <a:r>
              <a:rPr lang="en-US" smtClean="0"/>
              <a:t>   begin</a:t>
            </a:r>
          </a:p>
          <a:p>
            <a:r>
              <a:rPr lang="en-US" smtClean="0"/>
              <a:t>   insert into employee values(@eid,@ename,@dob,@phone,@email,@sal,@deptid)</a:t>
            </a:r>
          </a:p>
          <a:p>
            <a:r>
              <a:rPr lang="en-US" smtClean="0"/>
              <a:t>   end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62145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dirty="0" smtClean="0"/>
              <a:t>Form 1(insertion of </a:t>
            </a:r>
            <a:r>
              <a:rPr lang="en-US" dirty="0" err="1" smtClean="0"/>
              <a:t>emp</a:t>
            </a:r>
            <a:r>
              <a:rPr lang="en-US" dirty="0" smtClean="0"/>
              <a:t> table)</a:t>
            </a:r>
            <a:endParaRPr lang="en-US" dirty="0"/>
          </a:p>
        </p:txBody>
      </p:sp>
      <p:pic>
        <p:nvPicPr>
          <p:cNvPr id="5" name="Picture 2" descr="C:\Users\krish\Downloads\WhatsApp Image 2021-06-21 at 8.00.21 P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746" y="2095500"/>
            <a:ext cx="10889672" cy="3695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4DC658-E77A-4F53-9D62-77D3BCCE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Inserted the data to the department table using stored procedure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F22562-10A4-45E4-B953-961F75809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procedure spinsertdeparment</a:t>
            </a:r>
          </a:p>
          <a:p>
            <a:pPr marL="0" indent="0">
              <a:buNone/>
            </a:pPr>
            <a:r>
              <a:rPr lang="en-US" dirty="0"/>
              <a:t>  @deptid int, @deptname varchar(50), @deptlocation varchar(50),@</a:t>
            </a:r>
            <a:r>
              <a:rPr lang="en-US" dirty="0" err="1"/>
              <a:t>managerid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as</a:t>
            </a:r>
          </a:p>
          <a:p>
            <a:pPr marL="0" indent="0">
              <a:buNone/>
            </a:pPr>
            <a:r>
              <a:rPr lang="en-US" dirty="0"/>
              <a:t>   begin</a:t>
            </a:r>
          </a:p>
          <a:p>
            <a:pPr marL="0" indent="0">
              <a:buNone/>
            </a:pPr>
            <a:r>
              <a:rPr lang="en-US" dirty="0"/>
              <a:t>   insert into department     values(@deptid,@deptname,@deptlocation,@managerid)</a:t>
            </a:r>
          </a:p>
          <a:p>
            <a:pPr marL="0" indent="0">
              <a:buNone/>
            </a:pPr>
            <a:r>
              <a:rPr lang="en-US" dirty="0"/>
              <a:t>   end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14329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table for department</a:t>
            </a:r>
            <a:endParaRPr lang="en-US" dirty="0"/>
          </a:p>
        </p:txBody>
      </p:sp>
      <p:pic>
        <p:nvPicPr>
          <p:cNvPr id="2050" name="Picture 2" descr="C:\Users\krish\Downloads\WhatsApp Image 2021-06-21 at 8.00.21 PM (1)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74618" y="2095500"/>
            <a:ext cx="9684327" cy="3695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423</TotalTime>
  <Words>510</Words>
  <Application>Microsoft Office PowerPoint</Application>
  <PresentationFormat>Custom</PresentationFormat>
  <Paragraphs>75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Damask</vt:lpstr>
      <vt:lpstr>ADO.NET PROJECT</vt:lpstr>
      <vt:lpstr>Team mates</vt:lpstr>
      <vt:lpstr>        CREATING DATABASE  *create database ADO PROJECT  USE DATABASE  *use ADO PROJECT  </vt:lpstr>
      <vt:lpstr>CREATE TABLES FOR EMPLOYEE,DEPARTMENT</vt:lpstr>
      <vt:lpstr>Slide 5</vt:lpstr>
      <vt:lpstr>Inserting data to the employee table by using stored procedure</vt:lpstr>
      <vt:lpstr>Form 1(insertion of emp table)</vt:lpstr>
      <vt:lpstr>Inserted the data to the department table using stored procedure</vt:lpstr>
      <vt:lpstr>Insertion table for department</vt:lpstr>
      <vt:lpstr>Search form </vt:lpstr>
      <vt:lpstr>If we want to get the details of employee whose salary is 25000 we need to enter salary then click on searchsal we get the output employee</vt:lpstr>
      <vt:lpstr>Update form</vt:lpstr>
      <vt:lpstr>UPDATING data to the table</vt:lpstr>
      <vt:lpstr>inserted value to the form to be updated</vt:lpstr>
      <vt:lpstr>Click on update button then we can see updated data in the employee table</vt:lpstr>
      <vt:lpstr>Updated data in department table </vt:lpstr>
      <vt:lpstr>Delete the record</vt:lpstr>
      <vt:lpstr>Delete the record</vt:lpstr>
      <vt:lpstr>Join condition</vt:lpstr>
      <vt:lpstr>Output of join condition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AD0.NET PROJECT</dc:title>
  <dc:creator>prathyusha anumula</dc:creator>
  <cp:lastModifiedBy>Krishna Teja Reddy Andluru</cp:lastModifiedBy>
  <cp:revision>35</cp:revision>
  <dcterms:created xsi:type="dcterms:W3CDTF">2021-06-21T08:32:49Z</dcterms:created>
  <dcterms:modified xsi:type="dcterms:W3CDTF">2021-06-21T16:47:58Z</dcterms:modified>
</cp:coreProperties>
</file>