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2977a303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2977a303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2977a303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2977a303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2977a303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2977a303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2977a303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2977a303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2977a303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2977a303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2977a303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2977a303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2977a303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2977a303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2977a303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2977a303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2977a303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2977a303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2977a303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2977a303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2977a303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2977a303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2977a303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2977a303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 Modeling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Chandan Bhattacharya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RandomForestClassifier Analysis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1303800" y="4679525"/>
            <a:ext cx="53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 Result: 56%</a:t>
            </a:r>
            <a:endParaRPr b="1"/>
          </a:p>
        </p:txBody>
      </p:sp>
      <p:pic>
        <p:nvPicPr>
          <p:cNvPr id="334" name="Google Shape;3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63" y="1707163"/>
            <a:ext cx="5065275" cy="286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</a:t>
            </a:r>
            <a:r>
              <a:rPr lang="en"/>
              <a:t>Insights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Accuracy Results: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Naive Bayes:</a:t>
            </a:r>
            <a:r>
              <a:rPr lang="en" sz="2500"/>
              <a:t> "Accuracy: 45%"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Random Forest:</a:t>
            </a:r>
            <a:r>
              <a:rPr lang="en" sz="2500"/>
              <a:t> "Accuracy: 56%"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Key Findings:</a:t>
            </a:r>
            <a:endParaRPr b="1" sz="2500"/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Observed trends in sentiment over time.</a:t>
            </a:r>
            <a:endParaRPr sz="25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/>
              <a:t>Notable patterns in public and scientific discussions on climate change.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Summary: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sentiment analysis provides a deeper understanding of climate change discussions.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Impact: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Insights could inform policy decisions and public awareness efforts.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/>
              <a:t>Overview: </a:t>
            </a:r>
            <a:endParaRPr b="1"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This project aims to analyze public sentiment on climate change by leveraging NASA’s climate data and applying advanced natural language processing (NLP) techniques.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/>
              <a:t>Importance:</a:t>
            </a:r>
            <a:endParaRPr b="1"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Understanding public perception helps in crafting effective communication strategies and informs policy decisions.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Content: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Analyze sentiment related to climate change using NLP techniques.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Correlate public sentiment with real-world climate data from NASA.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Model and visualize sentiment trends over 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Python: Main programming language for analysis.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NLTK &amp; Punkt: For text preprocessing and tokenization.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RoBERTa: Transformer model for deep sentiment analysis.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VADER: Lexicon-based sentiment analysis for cross-verification.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Naive Bayes: A simple probabilistic classifier based on Bayes' Theorem.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Random Forest: An ensemble learning method that constructs multiple decision trees and outputs the mode of the classes.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Roboto"/>
                <a:ea typeface="Roboto"/>
                <a:cs typeface="Roboto"/>
                <a:sym typeface="Roboto"/>
              </a:rPr>
              <a:t>Text Preprocessing: Used NLTK and Punkt for tokenization and cleaning of textual data.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Roboto"/>
                <a:ea typeface="Roboto"/>
                <a:cs typeface="Roboto"/>
                <a:sym typeface="Roboto"/>
              </a:rPr>
              <a:t>Sentiment Analysis: Applied RoBERTa for deep learning-based sentiment analysis and cross-verified results with VADER.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Roboto"/>
                <a:ea typeface="Roboto"/>
                <a:cs typeface="Roboto"/>
                <a:sym typeface="Roboto"/>
              </a:rPr>
              <a:t>Modeling &amp; Visualization: Analyzed sentiment trends and correlated them with climate data, followed by visualization of results.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Roboto"/>
                <a:ea typeface="Roboto"/>
                <a:cs typeface="Roboto"/>
                <a:sym typeface="Roboto"/>
              </a:rPr>
              <a:t>Naive Bayes Classifier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701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Word Cloud to Visualize the Most used Words in the Comments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100" y="1597875"/>
            <a:ext cx="637380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Positive, Negative and Neutral sentiments of Reviewers by Using Vader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1955450"/>
            <a:ext cx="8839199" cy="2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Scores Between Vader and Roberta Models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25" y="1597875"/>
            <a:ext cx="6716374" cy="3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 Naive Bayes Analysis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00" y="1597875"/>
            <a:ext cx="5458126" cy="29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1303800" y="4678400"/>
            <a:ext cx="63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Accuracy Result: 45%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