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Poppi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oppi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oppins-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oppins-italic.fntdata"/><Relationship Id="rId6" Type="http://schemas.openxmlformats.org/officeDocument/2006/relationships/slide" Target="slides/slide2.xml"/><Relationship Id="rId18" Type="http://schemas.openxmlformats.org/officeDocument/2006/relationships/font" Target="fonts/Poppins-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88" name="Google Shape;1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8ff9d32b2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e8ff9d32b2_0_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2e8ff9d32b2_0_7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79" name="Google Shape;27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88" name="Google Shape;28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94" name="Google Shape;1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02" name="Google Shape;2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23" name="Google Shape;2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e8ff9d32b2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e8ff9d32b2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2e8ff9d32b2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e8ff9d32b2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e8ff9d32b2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2e8ff9d32b2_0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e8ff9d32b2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e8ff9d32b2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2e8ff9d32b2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167493" y="1122363"/>
            <a:ext cx="7096933"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b="1" sz="60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167493" y="3602038"/>
            <a:ext cx="9500507" cy="806675"/>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p:nvPr/>
        </p:nvSpPr>
        <p:spPr>
          <a:xfrm>
            <a:off x="0" y="4572000"/>
            <a:ext cx="12192000" cy="2286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 name="Google Shape;19;p2"/>
          <p:cNvSpPr/>
          <p:nvPr/>
        </p:nvSpPr>
        <p:spPr>
          <a:xfrm>
            <a:off x="583746" y="4960030"/>
            <a:ext cx="1551214" cy="1551214"/>
          </a:xfrm>
          <a:prstGeom prst="ellipse">
            <a:avLst/>
          </a:prstGeom>
          <a:solidFill>
            <a:schemeClr val="dk2"/>
          </a:solidFill>
          <a:ln cap="flat" cmpd="sng" w="12700">
            <a:solidFill>
              <a:srgbClr val="004BB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 name="Google Shape;20;p2"/>
          <p:cNvSpPr/>
          <p:nvPr/>
        </p:nvSpPr>
        <p:spPr>
          <a:xfrm>
            <a:off x="1" y="4571999"/>
            <a:ext cx="1118508" cy="1118508"/>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 name="Google Shape;21;p2"/>
          <p:cNvSpPr/>
          <p:nvPr/>
        </p:nvSpPr>
        <p:spPr>
          <a:xfrm>
            <a:off x="1" y="5739492"/>
            <a:ext cx="1118508" cy="1118508"/>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2" name="Google Shape;22;p2"/>
          <p:cNvGrpSpPr/>
          <p:nvPr/>
        </p:nvGrpSpPr>
        <p:grpSpPr>
          <a:xfrm>
            <a:off x="8264427" y="-3419"/>
            <a:ext cx="3927573" cy="3165022"/>
            <a:chOff x="9857014" y="13834"/>
            <a:chExt cx="2334986" cy="1881641"/>
          </a:xfrm>
        </p:grpSpPr>
        <p:sp>
          <p:nvSpPr>
            <p:cNvPr id="23" name="Google Shape;23;p2"/>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 name="Google Shape;24;p2"/>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5" name="Google Shape;25;p2"/>
          <p:cNvSpPr/>
          <p:nvPr/>
        </p:nvSpPr>
        <p:spPr>
          <a:xfrm>
            <a:off x="0" y="-1"/>
            <a:ext cx="1167493" cy="116749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 name="Google Shape;26;p2"/>
          <p:cNvSpPr/>
          <p:nvPr/>
        </p:nvSpPr>
        <p:spPr>
          <a:xfrm>
            <a:off x="11024507" y="4580708"/>
            <a:ext cx="1167493" cy="2277292"/>
          </a:xfrm>
          <a:custGeom>
            <a:rect b="b" l="l" r="r" t="t"/>
            <a:pathLst>
              <a:path extrusionOk="0" h="2272167" w="1167493">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107" name="Shape 107"/>
        <p:cNvGrpSpPr/>
        <p:nvPr/>
      </p:nvGrpSpPr>
      <p:grpSpPr>
        <a:xfrm>
          <a:off x="0" y="0"/>
          <a:ext cx="0" cy="0"/>
          <a:chOff x="0" y="0"/>
          <a:chExt cx="0" cy="0"/>
        </a:xfrm>
      </p:grpSpPr>
      <p:sp>
        <p:nvSpPr>
          <p:cNvPr id="108" name="Google Shape;108;p11"/>
          <p:cNvSpPr/>
          <p:nvPr/>
        </p:nvSpPr>
        <p:spPr>
          <a:xfrm>
            <a:off x="0" y="-1664"/>
            <a:ext cx="9857012" cy="685966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 name="Google Shape;109;p11"/>
          <p:cNvSpPr txBox="1"/>
          <p:nvPr>
            <p:ph type="title"/>
          </p:nvPr>
        </p:nvSpPr>
        <p:spPr>
          <a:xfrm>
            <a:off x="750430" y="381000"/>
            <a:ext cx="8401624" cy="1325563"/>
          </a:xfrm>
          <a:prstGeom prst="rect">
            <a:avLst/>
          </a:prstGeom>
          <a:noFill/>
          <a:ln>
            <a:noFill/>
          </a:ln>
        </p:spPr>
        <p:txBody>
          <a:bodyPr anchorCtr="0" anchor="b" bIns="45700" lIns="0"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1"/>
          <p:cNvSpPr/>
          <p:nvPr>
            <p:ph idx="2" type="pic"/>
          </p:nvPr>
        </p:nvSpPr>
        <p:spPr>
          <a:xfrm>
            <a:off x="750429" y="2227758"/>
            <a:ext cx="1200374" cy="1201242"/>
          </a:xfrm>
          <a:prstGeom prst="rect">
            <a:avLst/>
          </a:prstGeom>
          <a:noFill/>
          <a:ln>
            <a:noFill/>
          </a:ln>
        </p:spPr>
      </p:sp>
      <p:sp>
        <p:nvSpPr>
          <p:cNvPr id="111" name="Google Shape;111;p11"/>
          <p:cNvSpPr txBox="1"/>
          <p:nvPr>
            <p:ph idx="1" type="body"/>
          </p:nvPr>
        </p:nvSpPr>
        <p:spPr>
          <a:xfrm>
            <a:off x="2123351" y="2426400"/>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11"/>
          <p:cNvSpPr txBox="1"/>
          <p:nvPr>
            <p:ph idx="3" type="body"/>
          </p:nvPr>
        </p:nvSpPr>
        <p:spPr>
          <a:xfrm>
            <a:off x="2123350" y="2811646"/>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11"/>
          <p:cNvSpPr/>
          <p:nvPr>
            <p:ph idx="4" type="pic"/>
          </p:nvPr>
        </p:nvSpPr>
        <p:spPr>
          <a:xfrm>
            <a:off x="5495813" y="2227758"/>
            <a:ext cx="1200374" cy="1201242"/>
          </a:xfrm>
          <a:prstGeom prst="rect">
            <a:avLst/>
          </a:prstGeom>
          <a:noFill/>
          <a:ln>
            <a:noFill/>
          </a:ln>
        </p:spPr>
      </p:sp>
      <p:sp>
        <p:nvSpPr>
          <p:cNvPr id="114" name="Google Shape;114;p11"/>
          <p:cNvSpPr txBox="1"/>
          <p:nvPr>
            <p:ph idx="5" type="body"/>
          </p:nvPr>
        </p:nvSpPr>
        <p:spPr>
          <a:xfrm>
            <a:off x="6870817" y="2422565"/>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11"/>
          <p:cNvSpPr txBox="1"/>
          <p:nvPr>
            <p:ph idx="6" type="body"/>
          </p:nvPr>
        </p:nvSpPr>
        <p:spPr>
          <a:xfrm>
            <a:off x="6870816" y="2807811"/>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11"/>
          <p:cNvSpPr/>
          <p:nvPr>
            <p:ph idx="7" type="pic"/>
          </p:nvPr>
        </p:nvSpPr>
        <p:spPr>
          <a:xfrm>
            <a:off x="750429" y="4254273"/>
            <a:ext cx="1200374" cy="1201242"/>
          </a:xfrm>
          <a:prstGeom prst="rect">
            <a:avLst/>
          </a:prstGeom>
          <a:noFill/>
          <a:ln>
            <a:noFill/>
          </a:ln>
        </p:spPr>
      </p:sp>
      <p:sp>
        <p:nvSpPr>
          <p:cNvPr id="117" name="Google Shape;117;p11"/>
          <p:cNvSpPr txBox="1"/>
          <p:nvPr>
            <p:ph idx="8" type="body"/>
          </p:nvPr>
        </p:nvSpPr>
        <p:spPr>
          <a:xfrm>
            <a:off x="2123351" y="4498793"/>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11"/>
          <p:cNvSpPr txBox="1"/>
          <p:nvPr>
            <p:ph idx="9" type="body"/>
          </p:nvPr>
        </p:nvSpPr>
        <p:spPr>
          <a:xfrm>
            <a:off x="2123350" y="4884039"/>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11"/>
          <p:cNvSpPr/>
          <p:nvPr>
            <p:ph idx="13" type="pic"/>
          </p:nvPr>
        </p:nvSpPr>
        <p:spPr>
          <a:xfrm>
            <a:off x="5495813" y="4254273"/>
            <a:ext cx="1200374" cy="1201242"/>
          </a:xfrm>
          <a:prstGeom prst="rect">
            <a:avLst/>
          </a:prstGeom>
          <a:noFill/>
          <a:ln>
            <a:noFill/>
          </a:ln>
        </p:spPr>
      </p:sp>
      <p:sp>
        <p:nvSpPr>
          <p:cNvPr id="120" name="Google Shape;120;p11"/>
          <p:cNvSpPr txBox="1"/>
          <p:nvPr>
            <p:ph idx="14" type="body"/>
          </p:nvPr>
        </p:nvSpPr>
        <p:spPr>
          <a:xfrm>
            <a:off x="6870817" y="4498793"/>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11"/>
          <p:cNvSpPr txBox="1"/>
          <p:nvPr>
            <p:ph idx="15" type="body"/>
          </p:nvPr>
        </p:nvSpPr>
        <p:spPr>
          <a:xfrm>
            <a:off x="6870816" y="4884039"/>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11"/>
          <p:cNvSpPr txBox="1"/>
          <p:nvPr>
            <p:ph idx="10" type="dt"/>
          </p:nvPr>
        </p:nvSpPr>
        <p:spPr>
          <a:xfrm>
            <a:off x="381000" y="6356350"/>
            <a:ext cx="156980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1"/>
          <p:cNvSpPr txBox="1"/>
          <p:nvPr>
            <p:ph idx="11" type="ftr"/>
          </p:nvPr>
        </p:nvSpPr>
        <p:spPr>
          <a:xfrm>
            <a:off x="2871106"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1"/>
          <p:cNvSpPr txBox="1"/>
          <p:nvPr>
            <p:ph idx="12" type="sldNum"/>
          </p:nvPr>
        </p:nvSpPr>
        <p:spPr>
          <a:xfrm>
            <a:off x="8332334" y="6356350"/>
            <a:ext cx="116749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5" name="Google Shape;125;p11"/>
          <p:cNvSpPr/>
          <p:nvPr/>
        </p:nvSpPr>
        <p:spPr>
          <a:xfrm flipH="1" rot="5400000">
            <a:off x="9499940" y="355410"/>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6" name="Google Shape;126;p11"/>
          <p:cNvSpPr/>
          <p:nvPr/>
        </p:nvSpPr>
        <p:spPr>
          <a:xfrm flipH="1">
            <a:off x="10866436" y="1879977"/>
            <a:ext cx="1325563" cy="1325563"/>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11"/>
          <p:cNvSpPr/>
          <p:nvPr/>
        </p:nvSpPr>
        <p:spPr>
          <a:xfrm>
            <a:off x="11024507" y="-1664"/>
            <a:ext cx="1167494" cy="188164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11"/>
          <p:cNvSpPr/>
          <p:nvPr/>
        </p:nvSpPr>
        <p:spPr>
          <a:xfrm>
            <a:off x="10334091" y="2737752"/>
            <a:ext cx="1380830" cy="138083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1"/>
          <p:cNvSpPr/>
          <p:nvPr/>
        </p:nvSpPr>
        <p:spPr>
          <a:xfrm flipH="1" rot="-5400000">
            <a:off x="10667432" y="5333432"/>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0" name="Google Shape;130;p11"/>
          <p:cNvSpPr/>
          <p:nvPr/>
        </p:nvSpPr>
        <p:spPr>
          <a:xfrm flipH="1" rot="10800000">
            <a:off x="9857012" y="3651505"/>
            <a:ext cx="1325563" cy="1325563"/>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1" name="Google Shape;131;p11"/>
          <p:cNvSpPr/>
          <p:nvPr/>
        </p:nvSpPr>
        <p:spPr>
          <a:xfrm rot="10800000">
            <a:off x="9857013" y="4976359"/>
            <a:ext cx="1167494" cy="1881641"/>
          </a:xfrm>
          <a:custGeom>
            <a:rect b="b" l="l" r="r" t="t"/>
            <a:pathLst>
              <a:path extrusionOk="0" h="1881641" w="1167494">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ole team">
  <p:cSld name="Whole team">
    <p:bg>
      <p:bgPr>
        <a:solidFill>
          <a:schemeClr val="accent2"/>
        </a:solidFill>
      </p:bgPr>
    </p:bg>
    <p:spTree>
      <p:nvGrpSpPr>
        <p:cNvPr id="132" name="Shape 132"/>
        <p:cNvGrpSpPr/>
        <p:nvPr/>
      </p:nvGrpSpPr>
      <p:grpSpPr>
        <a:xfrm>
          <a:off x="0" y="0"/>
          <a:ext cx="0" cy="0"/>
          <a:chOff x="0" y="0"/>
          <a:chExt cx="0" cy="0"/>
        </a:xfrm>
      </p:grpSpPr>
      <p:sp>
        <p:nvSpPr>
          <p:cNvPr id="133" name="Google Shape;133;p12"/>
          <p:cNvSpPr txBox="1"/>
          <p:nvPr>
            <p:ph type="title"/>
          </p:nvPr>
        </p:nvSpPr>
        <p:spPr>
          <a:xfrm>
            <a:off x="750430" y="381000"/>
            <a:ext cx="10678142" cy="1325563"/>
          </a:xfrm>
          <a:prstGeom prst="rect">
            <a:avLst/>
          </a:prstGeom>
          <a:noFill/>
          <a:ln>
            <a:noFill/>
          </a:ln>
        </p:spPr>
        <p:txBody>
          <a:bodyPr anchorCtr="0" anchor="b" bIns="45700" lIns="0"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2"/>
          <p:cNvSpPr/>
          <p:nvPr>
            <p:ph idx="2" type="pic"/>
          </p:nvPr>
        </p:nvSpPr>
        <p:spPr>
          <a:xfrm>
            <a:off x="750429" y="2068734"/>
            <a:ext cx="904987" cy="905641"/>
          </a:xfrm>
          <a:prstGeom prst="rect">
            <a:avLst/>
          </a:prstGeom>
          <a:noFill/>
          <a:ln>
            <a:noFill/>
          </a:ln>
        </p:spPr>
      </p:sp>
      <p:sp>
        <p:nvSpPr>
          <p:cNvPr id="135" name="Google Shape;135;p12"/>
          <p:cNvSpPr txBox="1"/>
          <p:nvPr>
            <p:ph idx="1" type="body"/>
          </p:nvPr>
        </p:nvSpPr>
        <p:spPr>
          <a:xfrm>
            <a:off x="750430" y="2994545"/>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12"/>
          <p:cNvSpPr txBox="1"/>
          <p:nvPr>
            <p:ph idx="3" type="body"/>
          </p:nvPr>
        </p:nvSpPr>
        <p:spPr>
          <a:xfrm>
            <a:off x="750429" y="3379791"/>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12"/>
          <p:cNvSpPr/>
          <p:nvPr>
            <p:ph idx="4" type="pic"/>
          </p:nvPr>
        </p:nvSpPr>
        <p:spPr>
          <a:xfrm>
            <a:off x="3549397" y="2068734"/>
            <a:ext cx="904987" cy="905641"/>
          </a:xfrm>
          <a:prstGeom prst="rect">
            <a:avLst/>
          </a:prstGeom>
          <a:noFill/>
          <a:ln>
            <a:noFill/>
          </a:ln>
        </p:spPr>
      </p:sp>
      <p:sp>
        <p:nvSpPr>
          <p:cNvPr id="138" name="Google Shape;138;p12"/>
          <p:cNvSpPr txBox="1"/>
          <p:nvPr>
            <p:ph idx="5" type="body"/>
          </p:nvPr>
        </p:nvSpPr>
        <p:spPr>
          <a:xfrm>
            <a:off x="3549398" y="2994545"/>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12"/>
          <p:cNvSpPr txBox="1"/>
          <p:nvPr>
            <p:ph idx="6" type="body"/>
          </p:nvPr>
        </p:nvSpPr>
        <p:spPr>
          <a:xfrm>
            <a:off x="3549397" y="3379791"/>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12"/>
          <p:cNvSpPr/>
          <p:nvPr>
            <p:ph idx="7" type="pic"/>
          </p:nvPr>
        </p:nvSpPr>
        <p:spPr>
          <a:xfrm>
            <a:off x="6348367" y="2068734"/>
            <a:ext cx="904987" cy="905641"/>
          </a:xfrm>
          <a:prstGeom prst="rect">
            <a:avLst/>
          </a:prstGeom>
          <a:noFill/>
          <a:ln>
            <a:noFill/>
          </a:ln>
        </p:spPr>
      </p:sp>
      <p:sp>
        <p:nvSpPr>
          <p:cNvPr id="141" name="Google Shape;141;p12"/>
          <p:cNvSpPr txBox="1"/>
          <p:nvPr>
            <p:ph idx="8" type="body"/>
          </p:nvPr>
        </p:nvSpPr>
        <p:spPr>
          <a:xfrm>
            <a:off x="6348368" y="2994545"/>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12"/>
          <p:cNvSpPr txBox="1"/>
          <p:nvPr>
            <p:ph idx="9" type="body"/>
          </p:nvPr>
        </p:nvSpPr>
        <p:spPr>
          <a:xfrm>
            <a:off x="6348367" y="3379791"/>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12"/>
          <p:cNvSpPr/>
          <p:nvPr>
            <p:ph idx="13" type="pic"/>
          </p:nvPr>
        </p:nvSpPr>
        <p:spPr>
          <a:xfrm>
            <a:off x="9147335" y="2068734"/>
            <a:ext cx="904987" cy="905641"/>
          </a:xfrm>
          <a:prstGeom prst="rect">
            <a:avLst/>
          </a:prstGeom>
          <a:noFill/>
          <a:ln>
            <a:noFill/>
          </a:ln>
        </p:spPr>
      </p:sp>
      <p:sp>
        <p:nvSpPr>
          <p:cNvPr id="144" name="Google Shape;144;p12"/>
          <p:cNvSpPr txBox="1"/>
          <p:nvPr>
            <p:ph idx="14" type="body"/>
          </p:nvPr>
        </p:nvSpPr>
        <p:spPr>
          <a:xfrm>
            <a:off x="9147336" y="2994545"/>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12"/>
          <p:cNvSpPr txBox="1"/>
          <p:nvPr>
            <p:ph idx="15" type="body"/>
          </p:nvPr>
        </p:nvSpPr>
        <p:spPr>
          <a:xfrm>
            <a:off x="9147335" y="3379791"/>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12"/>
          <p:cNvSpPr/>
          <p:nvPr>
            <p:ph idx="16" type="pic"/>
          </p:nvPr>
        </p:nvSpPr>
        <p:spPr>
          <a:xfrm>
            <a:off x="750429" y="4118551"/>
            <a:ext cx="904987" cy="905641"/>
          </a:xfrm>
          <a:prstGeom prst="rect">
            <a:avLst/>
          </a:prstGeom>
          <a:noFill/>
          <a:ln>
            <a:noFill/>
          </a:ln>
        </p:spPr>
      </p:sp>
      <p:sp>
        <p:nvSpPr>
          <p:cNvPr id="147" name="Google Shape;147;p12"/>
          <p:cNvSpPr txBox="1"/>
          <p:nvPr>
            <p:ph idx="17" type="body"/>
          </p:nvPr>
        </p:nvSpPr>
        <p:spPr>
          <a:xfrm>
            <a:off x="750430" y="5044362"/>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12"/>
          <p:cNvSpPr txBox="1"/>
          <p:nvPr>
            <p:ph idx="18" type="body"/>
          </p:nvPr>
        </p:nvSpPr>
        <p:spPr>
          <a:xfrm>
            <a:off x="750429" y="5429608"/>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12"/>
          <p:cNvSpPr/>
          <p:nvPr>
            <p:ph idx="19" type="pic"/>
          </p:nvPr>
        </p:nvSpPr>
        <p:spPr>
          <a:xfrm>
            <a:off x="3549397" y="4118551"/>
            <a:ext cx="904987" cy="905641"/>
          </a:xfrm>
          <a:prstGeom prst="rect">
            <a:avLst/>
          </a:prstGeom>
          <a:noFill/>
          <a:ln>
            <a:noFill/>
          </a:ln>
        </p:spPr>
      </p:sp>
      <p:sp>
        <p:nvSpPr>
          <p:cNvPr id="150" name="Google Shape;150;p12"/>
          <p:cNvSpPr txBox="1"/>
          <p:nvPr>
            <p:ph idx="20" type="body"/>
          </p:nvPr>
        </p:nvSpPr>
        <p:spPr>
          <a:xfrm>
            <a:off x="3549398" y="5044362"/>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12"/>
          <p:cNvSpPr txBox="1"/>
          <p:nvPr>
            <p:ph idx="21" type="body"/>
          </p:nvPr>
        </p:nvSpPr>
        <p:spPr>
          <a:xfrm>
            <a:off x="3549397" y="5429608"/>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12"/>
          <p:cNvSpPr/>
          <p:nvPr>
            <p:ph idx="22" type="pic"/>
          </p:nvPr>
        </p:nvSpPr>
        <p:spPr>
          <a:xfrm>
            <a:off x="6348367" y="4118551"/>
            <a:ext cx="904987" cy="905641"/>
          </a:xfrm>
          <a:prstGeom prst="rect">
            <a:avLst/>
          </a:prstGeom>
          <a:noFill/>
          <a:ln>
            <a:noFill/>
          </a:ln>
        </p:spPr>
      </p:sp>
      <p:sp>
        <p:nvSpPr>
          <p:cNvPr id="153" name="Google Shape;153;p12"/>
          <p:cNvSpPr txBox="1"/>
          <p:nvPr>
            <p:ph idx="23" type="body"/>
          </p:nvPr>
        </p:nvSpPr>
        <p:spPr>
          <a:xfrm>
            <a:off x="6348368" y="5044362"/>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12"/>
          <p:cNvSpPr txBox="1"/>
          <p:nvPr>
            <p:ph idx="24" type="body"/>
          </p:nvPr>
        </p:nvSpPr>
        <p:spPr>
          <a:xfrm>
            <a:off x="6348367" y="5429608"/>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12"/>
          <p:cNvSpPr/>
          <p:nvPr>
            <p:ph idx="25" type="pic"/>
          </p:nvPr>
        </p:nvSpPr>
        <p:spPr>
          <a:xfrm>
            <a:off x="9147335" y="4118551"/>
            <a:ext cx="904987" cy="905641"/>
          </a:xfrm>
          <a:prstGeom prst="rect">
            <a:avLst/>
          </a:prstGeom>
          <a:noFill/>
          <a:ln>
            <a:noFill/>
          </a:ln>
        </p:spPr>
      </p:sp>
      <p:sp>
        <p:nvSpPr>
          <p:cNvPr id="156" name="Google Shape;156;p12"/>
          <p:cNvSpPr txBox="1"/>
          <p:nvPr>
            <p:ph idx="26" type="body"/>
          </p:nvPr>
        </p:nvSpPr>
        <p:spPr>
          <a:xfrm>
            <a:off x="9147336" y="5044362"/>
            <a:ext cx="2281237" cy="347662"/>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chemeClr val="dk1"/>
              </a:buClr>
              <a:buSzPts val="1800"/>
              <a:buNone/>
              <a:defRPr b="1" sz="18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12"/>
          <p:cNvSpPr txBox="1"/>
          <p:nvPr>
            <p:ph idx="27" type="body"/>
          </p:nvPr>
        </p:nvSpPr>
        <p:spPr>
          <a:xfrm>
            <a:off x="9147335" y="5429608"/>
            <a:ext cx="2281237" cy="34766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chemeClr val="dk1"/>
              </a:buClr>
              <a:buSzPts val="1400"/>
              <a:buNone/>
              <a:defRPr b="0" sz="1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12"/>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12"/>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bg>
      <p:bgPr>
        <a:solidFill>
          <a:schemeClr val="accent1"/>
        </a:solidFill>
      </p:bgPr>
    </p:bg>
    <p:spTree>
      <p:nvGrpSpPr>
        <p:cNvPr id="161" name="Shape 161"/>
        <p:cNvGrpSpPr/>
        <p:nvPr/>
      </p:nvGrpSpPr>
      <p:grpSpPr>
        <a:xfrm>
          <a:off x="0" y="0"/>
          <a:ext cx="0" cy="0"/>
          <a:chOff x="0" y="0"/>
          <a:chExt cx="0" cy="0"/>
        </a:xfrm>
      </p:grpSpPr>
      <p:sp>
        <p:nvSpPr>
          <p:cNvPr id="162" name="Google Shape;162;p13"/>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3" name="Google Shape;163;p13"/>
          <p:cNvSpPr/>
          <p:nvPr/>
        </p:nvSpPr>
        <p:spPr>
          <a:xfrm flipH="1" rot="5400000">
            <a:off x="1"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4" name="Google Shape;164;p13"/>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13"/>
          <p:cNvSpPr txBox="1"/>
          <p:nvPr>
            <p:ph idx="1" type="body"/>
          </p:nvPr>
        </p:nvSpPr>
        <p:spPr>
          <a:xfrm>
            <a:off x="1167493" y="2087561"/>
            <a:ext cx="9779182" cy="33668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indent="-228600" lvl="2" marL="1371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indent="-228600" lvl="3" marL="18288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indent="-228600" lvl="4" marL="22860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13"/>
          <p:cNvSpPr txBox="1"/>
          <p:nvPr>
            <p:ph idx="10" type="dt"/>
          </p:nvPr>
        </p:nvSpPr>
        <p:spPr>
          <a:xfrm>
            <a:off x="381000" y="6356350"/>
            <a:ext cx="170101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chemeClr val="accen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13"/>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itle and Content">
  <p:cSld name="3 Title and Content">
    <p:spTree>
      <p:nvGrpSpPr>
        <p:cNvPr id="169" name="Shape 169"/>
        <p:cNvGrpSpPr/>
        <p:nvPr/>
      </p:nvGrpSpPr>
      <p:grpSpPr>
        <a:xfrm>
          <a:off x="0" y="0"/>
          <a:ext cx="0" cy="0"/>
          <a:chOff x="0" y="0"/>
          <a:chExt cx="0" cy="0"/>
        </a:xfrm>
      </p:grpSpPr>
      <p:sp>
        <p:nvSpPr>
          <p:cNvPr id="170" name="Google Shape;170;p14"/>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14"/>
          <p:cNvSpPr txBox="1"/>
          <p:nvPr>
            <p:ph idx="1" type="body"/>
          </p:nvPr>
        </p:nvSpPr>
        <p:spPr>
          <a:xfrm>
            <a:off x="1167491" y="2526318"/>
            <a:ext cx="3218688" cy="28286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14"/>
          <p:cNvSpPr/>
          <p:nvPr/>
        </p:nvSpPr>
        <p:spPr>
          <a:xfrm rot="5400000">
            <a:off x="8580896" y="0"/>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3" name="Google Shape;173;p14"/>
          <p:cNvSpPr/>
          <p:nvPr/>
        </p:nvSpPr>
        <p:spPr>
          <a:xfrm>
            <a:off x="-2364"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4" name="Google Shape;174;p14"/>
          <p:cNvSpPr/>
          <p:nvPr/>
        </p:nvSpPr>
        <p:spPr>
          <a:xfrm flipH="1" rot="5400000">
            <a:off x="11258144" y="5924144"/>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75" name="Google Shape;175;p14"/>
          <p:cNvGrpSpPr/>
          <p:nvPr/>
        </p:nvGrpSpPr>
        <p:grpSpPr>
          <a:xfrm>
            <a:off x="2587417" y="5590903"/>
            <a:ext cx="1572380" cy="1267097"/>
            <a:chOff x="7413403" y="4976359"/>
            <a:chExt cx="2334986" cy="1881641"/>
          </a:xfrm>
        </p:grpSpPr>
        <p:sp>
          <p:nvSpPr>
            <p:cNvPr id="176" name="Google Shape;176;p14"/>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7" name="Google Shape;177;p14"/>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78" name="Google Shape;178;p14"/>
          <p:cNvSpPr txBox="1"/>
          <p:nvPr>
            <p:ph idx="10" type="dt"/>
          </p:nvPr>
        </p:nvSpPr>
        <p:spPr>
          <a:xfrm>
            <a:off x="381000" y="6356350"/>
            <a:ext cx="176711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accen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p14"/>
          <p:cNvSpPr txBox="1"/>
          <p:nvPr>
            <p:ph idx="2" type="body"/>
          </p:nvPr>
        </p:nvSpPr>
        <p:spPr>
          <a:xfrm>
            <a:off x="4683787" y="2526318"/>
            <a:ext cx="3173279" cy="28286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14"/>
          <p:cNvSpPr txBox="1"/>
          <p:nvPr>
            <p:ph idx="3" type="body"/>
          </p:nvPr>
        </p:nvSpPr>
        <p:spPr>
          <a:xfrm>
            <a:off x="1167493" y="2003804"/>
            <a:ext cx="3173278" cy="52251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14"/>
          <p:cNvSpPr txBox="1"/>
          <p:nvPr>
            <p:ph idx="4" type="body"/>
          </p:nvPr>
        </p:nvSpPr>
        <p:spPr>
          <a:xfrm>
            <a:off x="4683788" y="2003804"/>
            <a:ext cx="3173278" cy="52251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3" name="Google Shape;183;p14"/>
          <p:cNvSpPr txBox="1"/>
          <p:nvPr>
            <p:ph idx="5" type="body"/>
          </p:nvPr>
        </p:nvSpPr>
        <p:spPr>
          <a:xfrm>
            <a:off x="8200082" y="2526318"/>
            <a:ext cx="3173279" cy="28286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14"/>
          <p:cNvSpPr txBox="1"/>
          <p:nvPr>
            <p:ph idx="6" type="body"/>
          </p:nvPr>
        </p:nvSpPr>
        <p:spPr>
          <a:xfrm>
            <a:off x="8200083" y="2003804"/>
            <a:ext cx="3173278" cy="52251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14"/>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chemeClr val="accent2"/>
        </a:solidFill>
      </p:bgPr>
    </p:bg>
    <p:spTree>
      <p:nvGrpSpPr>
        <p:cNvPr id="27" name="Shape 27"/>
        <p:cNvGrpSpPr/>
        <p:nvPr/>
      </p:nvGrpSpPr>
      <p:grpSpPr>
        <a:xfrm>
          <a:off x="0" y="0"/>
          <a:ext cx="0" cy="0"/>
          <a:chOff x="0" y="0"/>
          <a:chExt cx="0" cy="0"/>
        </a:xfrm>
      </p:grpSpPr>
      <p:sp>
        <p:nvSpPr>
          <p:cNvPr id="28" name="Google Shape;28;p3"/>
          <p:cNvSpPr/>
          <p:nvPr/>
        </p:nvSpPr>
        <p:spPr>
          <a:xfrm>
            <a:off x="0" y="2286002"/>
            <a:ext cx="12208822" cy="457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 name="Google Shape;29;p3"/>
          <p:cNvSpPr/>
          <p:nvPr/>
        </p:nvSpPr>
        <p:spPr>
          <a:xfrm flipH="1">
            <a:off x="8597718"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 name="Google Shape;30;p3"/>
          <p:cNvSpPr/>
          <p:nvPr/>
        </p:nvSpPr>
        <p:spPr>
          <a:xfrm>
            <a:off x="1"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 name="Google Shape;31;p3"/>
          <p:cNvSpPr/>
          <p:nvPr/>
        </p:nvSpPr>
        <p:spPr>
          <a:xfrm rot="-5400000">
            <a:off x="10344100" y="438098"/>
            <a:ext cx="2285999" cy="1409801"/>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 name="Google Shape;32;p3"/>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
          <p:cNvSpPr txBox="1"/>
          <p:nvPr>
            <p:ph idx="1" type="body"/>
          </p:nvPr>
        </p:nvSpPr>
        <p:spPr>
          <a:xfrm>
            <a:off x="1167492" y="2653167"/>
            <a:ext cx="9779183" cy="3436483"/>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3"/>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accen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accen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
          <p:cNvSpPr txBox="1"/>
          <p:nvPr>
            <p:ph idx="12" type="sldNum"/>
          </p:nvPr>
        </p:nvSpPr>
        <p:spPr>
          <a:xfrm>
            <a:off x="10206318" y="6356350"/>
            <a:ext cx="160468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 and Content" type="obj">
  <p:cSld name="OBJECT">
    <p:spTree>
      <p:nvGrpSpPr>
        <p:cNvPr id="37" name="Shape 37"/>
        <p:cNvGrpSpPr/>
        <p:nvPr/>
      </p:nvGrpSpPr>
      <p:grpSpPr>
        <a:xfrm>
          <a:off x="0" y="0"/>
          <a:ext cx="0" cy="0"/>
          <a:chOff x="0" y="0"/>
          <a:chExt cx="0" cy="0"/>
        </a:xfrm>
      </p:grpSpPr>
      <p:sp>
        <p:nvSpPr>
          <p:cNvPr id="38" name="Google Shape;38;p4"/>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
          <p:cNvSpPr txBox="1"/>
          <p:nvPr>
            <p:ph idx="1" type="body"/>
          </p:nvPr>
        </p:nvSpPr>
        <p:spPr>
          <a:xfrm>
            <a:off x="1167493" y="2528203"/>
            <a:ext cx="4663440" cy="28286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 name="Google Shape;41;p4"/>
          <p:cNvSpPr/>
          <p:nvPr/>
        </p:nvSpPr>
        <p:spPr>
          <a:xfrm flipH="1">
            <a:off x="8580896"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2" name="Google Shape;42;p4"/>
          <p:cNvSpPr/>
          <p:nvPr/>
        </p:nvSpPr>
        <p:spPr>
          <a:xfrm>
            <a:off x="1"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43" name="Google Shape;43;p4"/>
          <p:cNvGrpSpPr/>
          <p:nvPr/>
        </p:nvGrpSpPr>
        <p:grpSpPr>
          <a:xfrm>
            <a:off x="8082092" y="5590903"/>
            <a:ext cx="1572380" cy="1267097"/>
            <a:chOff x="7413403" y="4976359"/>
            <a:chExt cx="2334986" cy="1881641"/>
          </a:xfrm>
        </p:grpSpPr>
        <p:sp>
          <p:nvSpPr>
            <p:cNvPr id="44" name="Google Shape;44;p4"/>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 name="Google Shape;45;p4"/>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46" name="Google Shape;46;p4"/>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4"/>
          <p:cNvSpPr txBox="1"/>
          <p:nvPr>
            <p:ph idx="2" type="body"/>
          </p:nvPr>
        </p:nvSpPr>
        <p:spPr>
          <a:xfrm>
            <a:off x="6283235" y="2528203"/>
            <a:ext cx="4663440" cy="28286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Arial"/>
                <a:ea typeface="Arial"/>
                <a:cs typeface="Arial"/>
                <a:sym typeface="Arial"/>
              </a:defRPr>
            </a:lvl1pPr>
            <a:lvl2pPr indent="-228600" lvl="1" marL="914400" algn="l">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l">
              <a:lnSpc>
                <a:spcPct val="90000"/>
              </a:lnSpc>
              <a:spcBef>
                <a:spcPts val="500"/>
              </a:spcBef>
              <a:spcAft>
                <a:spcPts val="0"/>
              </a:spcAft>
              <a:buClr>
                <a:schemeClr val="dk1"/>
              </a:buClr>
              <a:buSzPts val="1600"/>
              <a:buNone/>
              <a:defRPr sz="1600">
                <a:latin typeface="Arial"/>
                <a:ea typeface="Arial"/>
                <a:cs typeface="Arial"/>
                <a:sym typeface="Arial"/>
              </a:defRPr>
            </a:lvl3pPr>
            <a:lvl4pPr indent="-228600" lvl="3" marL="1828800" algn="l">
              <a:lnSpc>
                <a:spcPct val="90000"/>
              </a:lnSpc>
              <a:spcBef>
                <a:spcPts val="500"/>
              </a:spcBef>
              <a:spcAft>
                <a:spcPts val="0"/>
              </a:spcAft>
              <a:buClr>
                <a:schemeClr val="dk1"/>
              </a:buClr>
              <a:buSzPts val="1400"/>
              <a:buNone/>
              <a:defRPr sz="1400">
                <a:latin typeface="Arial"/>
                <a:ea typeface="Arial"/>
                <a:cs typeface="Arial"/>
                <a:sym typeface="Arial"/>
              </a:defRPr>
            </a:lvl4pPr>
            <a:lvl5pPr indent="-228600" lvl="4" marL="2286000" algn="l">
              <a:lnSpc>
                <a:spcPct val="90000"/>
              </a:lnSpc>
              <a:spcBef>
                <a:spcPts val="500"/>
              </a:spcBef>
              <a:spcAft>
                <a:spcPts val="0"/>
              </a:spcAft>
              <a:buClr>
                <a:schemeClr val="dk1"/>
              </a:buClr>
              <a:buSzPts val="1400"/>
              <a:buNone/>
              <a:defRPr sz="14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4"/>
          <p:cNvSpPr txBox="1"/>
          <p:nvPr>
            <p:ph idx="3" type="body"/>
          </p:nvPr>
        </p:nvSpPr>
        <p:spPr>
          <a:xfrm>
            <a:off x="1167493" y="2005689"/>
            <a:ext cx="4663440" cy="52251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4"/>
          <p:cNvSpPr txBox="1"/>
          <p:nvPr>
            <p:ph idx="4" type="body"/>
          </p:nvPr>
        </p:nvSpPr>
        <p:spPr>
          <a:xfrm>
            <a:off x="6283235" y="2005689"/>
            <a:ext cx="4663440" cy="52251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atin typeface="Arial"/>
                <a:ea typeface="Arial"/>
                <a:cs typeface="Arial"/>
                <a:sym typeface="Arial"/>
              </a:defRPr>
            </a:lvl2pPr>
            <a:lvl3pPr indent="-228600" lvl="2" marL="1371600" algn="l">
              <a:lnSpc>
                <a:spcPct val="90000"/>
              </a:lnSpc>
              <a:spcBef>
                <a:spcPts val="500"/>
              </a:spcBef>
              <a:spcAft>
                <a:spcPts val="0"/>
              </a:spcAft>
              <a:buClr>
                <a:schemeClr val="dk1"/>
              </a:buClr>
              <a:buSzPts val="1800"/>
              <a:buNone/>
              <a:defRPr b="1" sz="1800">
                <a:latin typeface="Arial"/>
                <a:ea typeface="Arial"/>
                <a:cs typeface="Arial"/>
                <a:sym typeface="Arial"/>
              </a:defRPr>
            </a:lvl3pPr>
            <a:lvl4pPr indent="-228600" lvl="3" marL="1828800" algn="l">
              <a:lnSpc>
                <a:spcPct val="90000"/>
              </a:lnSpc>
              <a:spcBef>
                <a:spcPts val="500"/>
              </a:spcBef>
              <a:spcAft>
                <a:spcPts val="0"/>
              </a:spcAft>
              <a:buClr>
                <a:schemeClr val="dk1"/>
              </a:buClr>
              <a:buSzPts val="1600"/>
              <a:buNone/>
              <a:defRPr b="1" sz="1600">
                <a:latin typeface="Arial"/>
                <a:ea typeface="Arial"/>
                <a:cs typeface="Arial"/>
                <a:sym typeface="Arial"/>
              </a:defRPr>
            </a:lvl4pPr>
            <a:lvl5pPr indent="-228600" lvl="4" marL="2286000" algn="l">
              <a:lnSpc>
                <a:spcPct val="90000"/>
              </a:lnSpc>
              <a:spcBef>
                <a:spcPts val="500"/>
              </a:spcBef>
              <a:spcAft>
                <a:spcPts val="0"/>
              </a:spcAft>
              <a:buClr>
                <a:schemeClr val="dk1"/>
              </a:buClr>
              <a:buSzPts val="1600"/>
              <a:buNone/>
              <a:defRPr b="1" sz="16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52" name="Shape 52"/>
        <p:cNvGrpSpPr/>
        <p:nvPr/>
      </p:nvGrpSpPr>
      <p:grpSpPr>
        <a:xfrm>
          <a:off x="0" y="0"/>
          <a:ext cx="0" cy="0"/>
          <a:chOff x="0" y="0"/>
          <a:chExt cx="0" cy="0"/>
        </a:xfrm>
      </p:grpSpPr>
      <p:sp>
        <p:nvSpPr>
          <p:cNvPr id="53" name="Google Shape;53;p5"/>
          <p:cNvSpPr txBox="1"/>
          <p:nvPr>
            <p:ph type="ctrTitle"/>
          </p:nvPr>
        </p:nvSpPr>
        <p:spPr>
          <a:xfrm>
            <a:off x="1167494" y="1122363"/>
            <a:ext cx="6220278"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Arial"/>
              <a:buNone/>
              <a:defRPr b="1" sz="60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
          <p:cNvSpPr txBox="1"/>
          <p:nvPr>
            <p:ph idx="1" type="subTitle"/>
          </p:nvPr>
        </p:nvSpPr>
        <p:spPr>
          <a:xfrm>
            <a:off x="1167493" y="3602038"/>
            <a:ext cx="6220277" cy="2247219"/>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5" name="Google Shape;55;p5"/>
          <p:cNvSpPr/>
          <p:nvPr/>
        </p:nvSpPr>
        <p:spPr>
          <a:xfrm>
            <a:off x="8264426" y="0"/>
            <a:ext cx="3927574"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56" name="Google Shape;56;p5"/>
          <p:cNvGrpSpPr/>
          <p:nvPr/>
        </p:nvGrpSpPr>
        <p:grpSpPr>
          <a:xfrm>
            <a:off x="8264427" y="3685939"/>
            <a:ext cx="3927573" cy="3178856"/>
            <a:chOff x="9857014" y="13834"/>
            <a:chExt cx="2334986" cy="1881641"/>
          </a:xfrm>
        </p:grpSpPr>
        <p:sp>
          <p:nvSpPr>
            <p:cNvPr id="57" name="Google Shape;57;p5"/>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8" name="Google Shape;58;p5"/>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59" name="Google Shape;59;p5"/>
          <p:cNvSpPr/>
          <p:nvPr/>
        </p:nvSpPr>
        <p:spPr>
          <a:xfrm>
            <a:off x="0" y="-1"/>
            <a:ext cx="1167493" cy="1167493"/>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0" name="Google Shape;60;p5"/>
          <p:cNvSpPr/>
          <p:nvPr/>
        </p:nvSpPr>
        <p:spPr>
          <a:xfrm>
            <a:off x="10228214" y="-1"/>
            <a:ext cx="1963787" cy="3178856"/>
          </a:xfrm>
          <a:custGeom>
            <a:rect b="b" l="l" r="r" t="t"/>
            <a:pathLst>
              <a:path extrusionOk="0" h="3178856" w="1963787">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1" name="Shape 61"/>
        <p:cNvGrpSpPr/>
        <p:nvPr/>
      </p:nvGrpSpPr>
      <p:grpSpPr>
        <a:xfrm>
          <a:off x="0" y="0"/>
          <a:ext cx="0" cy="0"/>
          <a:chOff x="0" y="0"/>
          <a:chExt cx="0" cy="0"/>
        </a:xfrm>
      </p:grpSpPr>
      <p:sp>
        <p:nvSpPr>
          <p:cNvPr id="62" name="Google Shape;62;p6"/>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6"/>
          <p:cNvSpPr txBox="1"/>
          <p:nvPr>
            <p:ph idx="1" type="body"/>
          </p:nvPr>
        </p:nvSpPr>
        <p:spPr>
          <a:xfrm>
            <a:off x="1167493" y="2017467"/>
            <a:ext cx="9779182" cy="33668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algn="l">
              <a:lnSpc>
                <a:spcPct val="90000"/>
              </a:lnSpc>
              <a:spcBef>
                <a:spcPts val="500"/>
              </a:spcBef>
              <a:spcAft>
                <a:spcPts val="0"/>
              </a:spcAft>
              <a:buClr>
                <a:schemeClr val="dk1"/>
              </a:buClr>
              <a:buSzPts val="2400"/>
              <a:buNone/>
              <a:defRPr>
                <a:latin typeface="Arial"/>
                <a:ea typeface="Arial"/>
                <a:cs typeface="Arial"/>
                <a:sym typeface="Arial"/>
              </a:defRPr>
            </a:lvl2pPr>
            <a:lvl3pPr indent="-228600" lvl="2" marL="1371600" algn="l">
              <a:lnSpc>
                <a:spcPct val="90000"/>
              </a:lnSpc>
              <a:spcBef>
                <a:spcPts val="500"/>
              </a:spcBef>
              <a:spcAft>
                <a:spcPts val="0"/>
              </a:spcAft>
              <a:buClr>
                <a:schemeClr val="dk1"/>
              </a:buClr>
              <a:buSzPts val="2000"/>
              <a:buNone/>
              <a:defRPr>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228600" lvl="4" marL="2286000" algn="l">
              <a:lnSpc>
                <a:spcPct val="90000"/>
              </a:lnSpc>
              <a:spcBef>
                <a:spcPts val="500"/>
              </a:spcBef>
              <a:spcAft>
                <a:spcPts val="0"/>
              </a:spcAft>
              <a:buClr>
                <a:schemeClr val="dk1"/>
              </a:buClr>
              <a:buSzPts val="1800"/>
              <a:buNone/>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6"/>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5" name="Google Shape;65;p6"/>
          <p:cNvSpPr/>
          <p:nvPr/>
        </p:nvSpPr>
        <p:spPr>
          <a:xfrm flipH="1">
            <a:off x="8580896"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6" name="Google Shape;66;p6"/>
          <p:cNvSpPr/>
          <p:nvPr/>
        </p:nvSpPr>
        <p:spPr>
          <a:xfrm>
            <a:off x="1" y="0"/>
            <a:ext cx="933856" cy="933856"/>
          </a:xfrm>
          <a:custGeom>
            <a:rect b="b" l="l" r="r" t="t"/>
            <a:pathLst>
              <a:path extrusionOk="0" h="862693" w="862693">
                <a:moveTo>
                  <a:pt x="0" y="0"/>
                </a:moveTo>
                <a:lnTo>
                  <a:pt x="862693" y="0"/>
                </a:lnTo>
                <a:cubicBezTo>
                  <a:pt x="862693" y="476453"/>
                  <a:pt x="476452" y="862693"/>
                  <a:pt x="0" y="862693"/>
                </a:cubicBez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67" name="Google Shape;67;p6"/>
          <p:cNvGrpSpPr/>
          <p:nvPr/>
        </p:nvGrpSpPr>
        <p:grpSpPr>
          <a:xfrm>
            <a:off x="8082092" y="5590903"/>
            <a:ext cx="1572380" cy="1267097"/>
            <a:chOff x="7413403" y="4976359"/>
            <a:chExt cx="2334986" cy="1881641"/>
          </a:xfrm>
        </p:grpSpPr>
        <p:sp>
          <p:nvSpPr>
            <p:cNvPr id="68" name="Google Shape;68;p6"/>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6"/>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70" name="Google Shape;70;p6"/>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6"/>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spTree>
      <p:nvGrpSpPr>
        <p:cNvPr id="73" name="Shape 73"/>
        <p:cNvGrpSpPr/>
        <p:nvPr/>
      </p:nvGrpSpPr>
      <p:grpSpPr>
        <a:xfrm>
          <a:off x="0" y="0"/>
          <a:ext cx="0" cy="0"/>
          <a:chOff x="0" y="0"/>
          <a:chExt cx="0" cy="0"/>
        </a:xfrm>
      </p:grpSpPr>
      <p:sp>
        <p:nvSpPr>
          <p:cNvPr id="74" name="Google Shape;74;p7"/>
          <p:cNvSpPr/>
          <p:nvPr/>
        </p:nvSpPr>
        <p:spPr>
          <a:xfrm>
            <a:off x="0" y="0"/>
            <a:ext cx="8025490" cy="6858000"/>
          </a:xfrm>
          <a:custGeom>
            <a:rect b="b" l="l" r="r" t="t"/>
            <a:pathLst>
              <a:path extrusionOk="0" h="6858000" w="802549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5" name="Google Shape;75;p7"/>
          <p:cNvSpPr txBox="1"/>
          <p:nvPr>
            <p:ph type="ctrTitle"/>
          </p:nvPr>
        </p:nvSpPr>
        <p:spPr>
          <a:xfrm>
            <a:off x="1167494" y="1059400"/>
            <a:ext cx="6245912"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6000"/>
              <a:buFont typeface="Arial"/>
              <a:buNone/>
              <a:defRPr b="1" sz="6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7"/>
          <p:cNvSpPr txBox="1"/>
          <p:nvPr>
            <p:ph idx="1" type="subTitle"/>
          </p:nvPr>
        </p:nvSpPr>
        <p:spPr>
          <a:xfrm>
            <a:off x="1167494" y="3539075"/>
            <a:ext cx="6245912" cy="1406101"/>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grpSp>
        <p:nvGrpSpPr>
          <p:cNvPr id="77" name="Google Shape;77;p7"/>
          <p:cNvGrpSpPr/>
          <p:nvPr/>
        </p:nvGrpSpPr>
        <p:grpSpPr>
          <a:xfrm rot="-5400000">
            <a:off x="8286528" y="2207195"/>
            <a:ext cx="3032351" cy="2443610"/>
            <a:chOff x="9857014" y="13834"/>
            <a:chExt cx="2334986" cy="1881641"/>
          </a:xfrm>
        </p:grpSpPr>
        <p:sp>
          <p:nvSpPr>
            <p:cNvPr id="78" name="Google Shape;78;p7"/>
            <p:cNvSpPr/>
            <p:nvPr/>
          </p:nvSpPr>
          <p:spPr>
            <a:xfrm rot="-5400000">
              <a:off x="10667433"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9" name="Google Shape;79;p7"/>
            <p:cNvSpPr/>
            <p:nvPr/>
          </p:nvSpPr>
          <p:spPr>
            <a:xfrm flipH="1" rot="5400000">
              <a:off x="9499940" y="370908"/>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80" name="Google Shape;80;p7"/>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1" name="Google Shape;81;p7"/>
          <p:cNvSpPr/>
          <p:nvPr/>
        </p:nvSpPr>
        <p:spPr>
          <a:xfrm flipH="1">
            <a:off x="8580896"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p:cSld name="Graph">
    <p:spTree>
      <p:nvGrpSpPr>
        <p:cNvPr id="82" name="Shape 82"/>
        <p:cNvGrpSpPr/>
        <p:nvPr/>
      </p:nvGrpSpPr>
      <p:grpSpPr>
        <a:xfrm>
          <a:off x="0" y="0"/>
          <a:ext cx="0" cy="0"/>
          <a:chOff x="0" y="0"/>
          <a:chExt cx="0" cy="0"/>
        </a:xfrm>
      </p:grpSpPr>
      <p:sp>
        <p:nvSpPr>
          <p:cNvPr id="83" name="Google Shape;83;p8"/>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8"/>
          <p:cNvSpPr txBox="1"/>
          <p:nvPr>
            <p:ph idx="1" type="body"/>
          </p:nvPr>
        </p:nvSpPr>
        <p:spPr>
          <a:xfrm>
            <a:off x="1167493" y="2087561"/>
            <a:ext cx="9779182" cy="336681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algn="l">
              <a:lnSpc>
                <a:spcPct val="90000"/>
              </a:lnSpc>
              <a:spcBef>
                <a:spcPts val="500"/>
              </a:spcBef>
              <a:spcAft>
                <a:spcPts val="0"/>
              </a:spcAft>
              <a:buClr>
                <a:schemeClr val="dk1"/>
              </a:buClr>
              <a:buSzPts val="2400"/>
              <a:buNone/>
              <a:defRPr>
                <a:latin typeface="Arial"/>
                <a:ea typeface="Arial"/>
                <a:cs typeface="Arial"/>
                <a:sym typeface="Arial"/>
              </a:defRPr>
            </a:lvl2pPr>
            <a:lvl3pPr indent="-228600" lvl="2" marL="1371600" algn="l">
              <a:lnSpc>
                <a:spcPct val="90000"/>
              </a:lnSpc>
              <a:spcBef>
                <a:spcPts val="500"/>
              </a:spcBef>
              <a:spcAft>
                <a:spcPts val="0"/>
              </a:spcAft>
              <a:buClr>
                <a:schemeClr val="dk1"/>
              </a:buClr>
              <a:buSzPts val="2000"/>
              <a:buNone/>
              <a:defRPr>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228600" lvl="4" marL="2286000" algn="l">
              <a:lnSpc>
                <a:spcPct val="90000"/>
              </a:lnSpc>
              <a:spcBef>
                <a:spcPts val="500"/>
              </a:spcBef>
              <a:spcAft>
                <a:spcPts val="0"/>
              </a:spcAft>
              <a:buClr>
                <a:schemeClr val="dk1"/>
              </a:buClr>
              <a:buSzPts val="1800"/>
              <a:buNone/>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8"/>
          <p:cNvSpPr/>
          <p:nvPr/>
        </p:nvSpPr>
        <p:spPr>
          <a:xfrm flipH="1">
            <a:off x="8580896" y="1"/>
            <a:ext cx="3611104" cy="3611104"/>
          </a:xfrm>
          <a:custGeom>
            <a:rect b="b" l="l" r="r" t="t"/>
            <a:pathLst>
              <a:path extrusionOk="0" h="1167493" w="1167493">
                <a:moveTo>
                  <a:pt x="0" y="0"/>
                </a:moveTo>
                <a:lnTo>
                  <a:pt x="1167493" y="0"/>
                </a:lnTo>
                <a:cubicBezTo>
                  <a:pt x="522704" y="0"/>
                  <a:pt x="0" y="522704"/>
                  <a:pt x="0" y="1167493"/>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6" name="Google Shape;86;p8"/>
          <p:cNvSpPr/>
          <p:nvPr/>
        </p:nvSpPr>
        <p:spPr>
          <a:xfrm flipH="1" rot="5400000">
            <a:off x="1" y="3246896"/>
            <a:ext cx="3611104" cy="3611104"/>
          </a:xfrm>
          <a:custGeom>
            <a:rect b="b" l="l" r="r" t="t"/>
            <a:pathLst>
              <a:path extrusionOk="0" h="1167493" w="1167493">
                <a:moveTo>
                  <a:pt x="0" y="0"/>
                </a:moveTo>
                <a:cubicBezTo>
                  <a:pt x="0" y="644789"/>
                  <a:pt x="522704" y="1167493"/>
                  <a:pt x="1167493" y="1167493"/>
                </a:cubicBezTo>
                <a:lnTo>
                  <a:pt x="0" y="1167493"/>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7" name="Google Shape;87;p8"/>
          <p:cNvSpPr txBox="1"/>
          <p:nvPr>
            <p:ph idx="10" type="dt"/>
          </p:nvPr>
        </p:nvSpPr>
        <p:spPr>
          <a:xfrm>
            <a:off x="381000" y="6356350"/>
            <a:ext cx="170101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accen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8"/>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2">
  <p:cSld name="Chart 2">
    <p:bg>
      <p:bgPr>
        <a:solidFill>
          <a:schemeClr val="accent2"/>
        </a:solidFill>
      </p:bgPr>
    </p:bg>
    <p:spTree>
      <p:nvGrpSpPr>
        <p:cNvPr id="90" name="Shape 90"/>
        <p:cNvGrpSpPr/>
        <p:nvPr/>
      </p:nvGrpSpPr>
      <p:grpSpPr>
        <a:xfrm>
          <a:off x="0" y="0"/>
          <a:ext cx="0" cy="0"/>
          <a:chOff x="0" y="0"/>
          <a:chExt cx="0" cy="0"/>
        </a:xfrm>
      </p:grpSpPr>
      <p:grpSp>
        <p:nvGrpSpPr>
          <p:cNvPr id="91" name="Google Shape;91;p9"/>
          <p:cNvGrpSpPr/>
          <p:nvPr/>
        </p:nvGrpSpPr>
        <p:grpSpPr>
          <a:xfrm rot="-5400000">
            <a:off x="10772262" y="152641"/>
            <a:ext cx="1572380" cy="1267097"/>
            <a:chOff x="7413403" y="4976359"/>
            <a:chExt cx="2334986" cy="1881641"/>
          </a:xfrm>
        </p:grpSpPr>
        <p:sp>
          <p:nvSpPr>
            <p:cNvPr id="92" name="Google Shape;92;p9"/>
            <p:cNvSpPr/>
            <p:nvPr/>
          </p:nvSpPr>
          <p:spPr>
            <a:xfrm rot="-5400000">
              <a:off x="8223822"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3" name="Google Shape;93;p9"/>
            <p:cNvSpPr/>
            <p:nvPr/>
          </p:nvSpPr>
          <p:spPr>
            <a:xfrm flipH="1" rot="5400000">
              <a:off x="7056329" y="5333433"/>
              <a:ext cx="1881641" cy="1167493"/>
            </a:xfrm>
            <a:custGeom>
              <a:rect b="b" l="l" r="r" t="t"/>
              <a:pathLst>
                <a:path extrusionOk="0" h="1167493" w="1881641">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94" name="Google Shape;94;p9"/>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b="1" sz="48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9"/>
          <p:cNvSpPr txBox="1"/>
          <p:nvPr>
            <p:ph idx="1" type="body"/>
          </p:nvPr>
        </p:nvSpPr>
        <p:spPr>
          <a:xfrm>
            <a:off x="1167493" y="2087563"/>
            <a:ext cx="9779182" cy="33668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a:latin typeface="Arial"/>
                <a:ea typeface="Arial"/>
                <a:cs typeface="Arial"/>
                <a:sym typeface="Arial"/>
              </a:defRPr>
            </a:lvl1pPr>
            <a:lvl2pPr indent="-228600" lvl="1" marL="914400" algn="l">
              <a:lnSpc>
                <a:spcPct val="90000"/>
              </a:lnSpc>
              <a:spcBef>
                <a:spcPts val="500"/>
              </a:spcBef>
              <a:spcAft>
                <a:spcPts val="0"/>
              </a:spcAft>
              <a:buClr>
                <a:schemeClr val="dk1"/>
              </a:buClr>
              <a:buSzPts val="2400"/>
              <a:buNone/>
              <a:defRPr>
                <a:latin typeface="Arial"/>
                <a:ea typeface="Arial"/>
                <a:cs typeface="Arial"/>
                <a:sym typeface="Arial"/>
              </a:defRPr>
            </a:lvl2pPr>
            <a:lvl3pPr indent="-228600" lvl="2" marL="1371600" algn="l">
              <a:lnSpc>
                <a:spcPct val="90000"/>
              </a:lnSpc>
              <a:spcBef>
                <a:spcPts val="500"/>
              </a:spcBef>
              <a:spcAft>
                <a:spcPts val="0"/>
              </a:spcAft>
              <a:buClr>
                <a:schemeClr val="dk1"/>
              </a:buClr>
              <a:buSzPts val="2000"/>
              <a:buNone/>
              <a:defRPr>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228600" lvl="4" marL="2286000" algn="l">
              <a:lnSpc>
                <a:spcPct val="90000"/>
              </a:lnSpc>
              <a:spcBef>
                <a:spcPts val="500"/>
              </a:spcBef>
              <a:spcAft>
                <a:spcPts val="0"/>
              </a:spcAft>
              <a:buClr>
                <a:schemeClr val="dk1"/>
              </a:buClr>
              <a:buSzPts val="1800"/>
              <a:buNone/>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9"/>
          <p:cNvSpPr txBox="1"/>
          <p:nvPr>
            <p:ph idx="10" type="dt"/>
          </p:nvPr>
        </p:nvSpPr>
        <p:spPr>
          <a:xfrm>
            <a:off x="381000" y="6356350"/>
            <a:ext cx="170101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chemeClr val="accent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9"/>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accent1"/>
        </a:solidFill>
      </p:bgPr>
    </p:bg>
    <p:spTree>
      <p:nvGrpSpPr>
        <p:cNvPr id="99" name="Shape 99"/>
        <p:cNvGrpSpPr/>
        <p:nvPr/>
      </p:nvGrpSpPr>
      <p:grpSpPr>
        <a:xfrm>
          <a:off x="0" y="0"/>
          <a:ext cx="0" cy="0"/>
          <a:chOff x="0" y="0"/>
          <a:chExt cx="0" cy="0"/>
        </a:xfrm>
      </p:grpSpPr>
      <p:sp>
        <p:nvSpPr>
          <p:cNvPr id="100" name="Google Shape;100;p10"/>
          <p:cNvSpPr txBox="1"/>
          <p:nvPr>
            <p:ph type="title"/>
          </p:nvPr>
        </p:nvSpPr>
        <p:spPr>
          <a:xfrm>
            <a:off x="1798721" y="1684338"/>
            <a:ext cx="8594558" cy="28104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0"/>
          <p:cNvSpPr txBox="1"/>
          <p:nvPr>
            <p:ph idx="1" type="body"/>
          </p:nvPr>
        </p:nvSpPr>
        <p:spPr>
          <a:xfrm>
            <a:off x="381000" y="519405"/>
            <a:ext cx="1364297" cy="109452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004DBF"/>
              </a:buClr>
              <a:buSzPts val="23900"/>
              <a:buNone/>
              <a:defRPr b="1" sz="23900">
                <a:solidFill>
                  <a:srgbClr val="004DBF"/>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indent="-228600" lvl="2" marL="1371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indent="-228600" lvl="3" marL="18288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indent="-228600" lvl="4" marL="22860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10"/>
          <p:cNvSpPr txBox="1"/>
          <p:nvPr>
            <p:ph idx="2" type="body"/>
          </p:nvPr>
        </p:nvSpPr>
        <p:spPr>
          <a:xfrm>
            <a:off x="6881813" y="4494213"/>
            <a:ext cx="3511550" cy="67945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indent="-228600" lvl="1" marL="9144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indent="-228600" lvl="2" marL="1371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indent="-228600" lvl="3" marL="18288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indent="-228600" lvl="4" marL="22860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0"/>
          <p:cNvSpPr txBox="1"/>
          <p:nvPr>
            <p:ph idx="3" type="body"/>
          </p:nvPr>
        </p:nvSpPr>
        <p:spPr>
          <a:xfrm>
            <a:off x="10609104" y="3399692"/>
            <a:ext cx="1364297" cy="1094521"/>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004DBF"/>
              </a:buClr>
              <a:buSzPts val="23900"/>
              <a:buNone/>
              <a:defRPr b="1" sz="23900">
                <a:solidFill>
                  <a:srgbClr val="004DBF"/>
                </a:solidFill>
                <a:latin typeface="Arial"/>
                <a:ea typeface="Arial"/>
                <a:cs typeface="Arial"/>
                <a:sym typeface="Arial"/>
              </a:defRPr>
            </a:lvl1pPr>
            <a:lvl2pPr indent="-228600" lvl="1" marL="9144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indent="-228600" lvl="2" marL="1371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indent="-228600" lvl="3" marL="18288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indent="-228600" lvl="4" marL="22860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0"/>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accen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accen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0"/>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81000" y="381000"/>
            <a:ext cx="114300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381000" y="1825625"/>
            <a:ext cx="114300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3810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90678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ph type="ctrTitle"/>
          </p:nvPr>
        </p:nvSpPr>
        <p:spPr>
          <a:xfrm>
            <a:off x="1049383" y="1340168"/>
            <a:ext cx="7888825" cy="2387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Arial"/>
              <a:buNone/>
            </a:pPr>
            <a:r>
              <a:rPr lang="en-US" sz="5400"/>
              <a:t>Data Visualization of Bird Strikes between 2000 – 2011</a:t>
            </a:r>
            <a:endParaRPr sz="5400"/>
          </a:p>
        </p:txBody>
      </p:sp>
      <p:sp>
        <p:nvSpPr>
          <p:cNvPr id="191" name="Google Shape;191;p15"/>
          <p:cNvSpPr txBox="1"/>
          <p:nvPr/>
        </p:nvSpPr>
        <p:spPr>
          <a:xfrm>
            <a:off x="2344885" y="5541660"/>
            <a:ext cx="51411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Submitted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en-US"/>
              <a:t>Chandan Bhattacharya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4"/>
          <p:cNvSpPr txBox="1"/>
          <p:nvPr>
            <p:ph type="title"/>
          </p:nvPr>
        </p:nvSpPr>
        <p:spPr>
          <a:xfrm>
            <a:off x="1167492" y="381000"/>
            <a:ext cx="9779100" cy="1325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sz="4000"/>
              <a:t>Relation between Pilot Warning and Effect of Bird Strikes</a:t>
            </a:r>
            <a:endParaRPr sz="4000"/>
          </a:p>
        </p:txBody>
      </p:sp>
      <p:sp>
        <p:nvSpPr>
          <p:cNvPr id="274" name="Google Shape;274;p24"/>
          <p:cNvSpPr txBox="1"/>
          <p:nvPr>
            <p:ph idx="12" type="sldNum"/>
          </p:nvPr>
        </p:nvSpPr>
        <p:spPr>
          <a:xfrm>
            <a:off x="10153276" y="6356350"/>
            <a:ext cx="165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75" name="Google Shape;275;p24"/>
          <p:cNvPicPr preferRelativeResize="0"/>
          <p:nvPr/>
        </p:nvPicPr>
        <p:blipFill>
          <a:blip r:embed="rId3">
            <a:alphaModFix/>
          </a:blip>
          <a:stretch>
            <a:fillRect/>
          </a:stretch>
        </p:blipFill>
        <p:spPr>
          <a:xfrm>
            <a:off x="1978075" y="1859100"/>
            <a:ext cx="8235850" cy="4344850"/>
          </a:xfrm>
          <a:prstGeom prst="rect">
            <a:avLst/>
          </a:prstGeom>
          <a:noFill/>
          <a:ln>
            <a:noFill/>
          </a:ln>
        </p:spPr>
      </p:pic>
      <p:sp>
        <p:nvSpPr>
          <p:cNvPr id="276" name="Google Shape;276;p24"/>
          <p:cNvSpPr txBox="1"/>
          <p:nvPr/>
        </p:nvSpPr>
        <p:spPr>
          <a:xfrm>
            <a:off x="3662450" y="6457175"/>
            <a:ext cx="4789200" cy="35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200">
                <a:solidFill>
                  <a:schemeClr val="accent3"/>
                </a:solidFill>
              </a:rPr>
              <a:t>Data Visualization of Bird Strikes between 2000 – 2011</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5"/>
          <p:cNvSpPr txBox="1"/>
          <p:nvPr>
            <p:ph type="title"/>
          </p:nvPr>
        </p:nvSpPr>
        <p:spPr>
          <a:xfrm>
            <a:off x="695141" y="260121"/>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Main KPIs</a:t>
            </a:r>
            <a:endParaRPr/>
          </a:p>
        </p:txBody>
      </p:sp>
      <p:sp>
        <p:nvSpPr>
          <p:cNvPr id="282" name="Google Shape;28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Arial"/>
              <a:buNone/>
            </a:pPr>
            <a:r>
              <a:rPr lang="en-US"/>
              <a:t>Data Visualization of Bird Strikes between 2000 – 2011</a:t>
            </a:r>
            <a:endParaRPr/>
          </a:p>
        </p:txBody>
      </p:sp>
      <p:sp>
        <p:nvSpPr>
          <p:cNvPr id="283" name="Google Shape;283;p25"/>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4" name="Google Shape;284;p25"/>
          <p:cNvSpPr txBox="1"/>
          <p:nvPr>
            <p:ph idx="2" type="body"/>
          </p:nvPr>
        </p:nvSpPr>
        <p:spPr>
          <a:xfrm rot="-10422101">
            <a:off x="2912744" y="6717289"/>
            <a:ext cx="8766047"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a:t> </a:t>
            </a:r>
            <a:endParaRPr/>
          </a:p>
        </p:txBody>
      </p:sp>
      <p:sp>
        <p:nvSpPr>
          <p:cNvPr id="285" name="Google Shape;285;p25"/>
          <p:cNvSpPr txBox="1"/>
          <p:nvPr>
            <p:ph idx="4" type="body"/>
          </p:nvPr>
        </p:nvSpPr>
        <p:spPr>
          <a:xfrm>
            <a:off x="766445" y="1648460"/>
            <a:ext cx="10208895" cy="4765675"/>
          </a:xfrm>
          <a:prstGeom prst="rect">
            <a:avLst/>
          </a:prstGeom>
          <a:noFill/>
          <a:ln>
            <a:noFill/>
          </a:ln>
        </p:spPr>
        <p:txBody>
          <a:bodyPr anchorCtr="0" anchor="t" bIns="45700" lIns="91425" spcFirstLastPara="1" rIns="91425" wrap="square" tIns="45700">
            <a:noAutofit/>
          </a:bodyPr>
          <a:lstStyle/>
          <a:p>
            <a:pPr indent="-228600" lvl="0" marL="457200" rtl="0" algn="l">
              <a:lnSpc>
                <a:spcPct val="90000"/>
              </a:lnSpc>
              <a:spcBef>
                <a:spcPts val="1000"/>
              </a:spcBef>
              <a:spcAft>
                <a:spcPts val="0"/>
              </a:spcAft>
              <a:buClr>
                <a:schemeClr val="dk1"/>
              </a:buClr>
              <a:buSzPts val="2400"/>
              <a:buNone/>
            </a:pPr>
            <a:r>
              <a:rPr lang="en-US" sz="1800"/>
              <a:t>Key Performance Indicators (KPIs) are metrics used to evaluate the performance and effectiveness of a particular process or activity. In the context of analyzing bird strikes, several KPIs can be identified based on the problem statement provided:</a:t>
            </a:r>
            <a:endParaRPr sz="1800"/>
          </a:p>
          <a:p>
            <a:pPr indent="-285750" lvl="3" marL="1885950" rtl="0" algn="l">
              <a:lnSpc>
                <a:spcPct val="90000"/>
              </a:lnSpc>
              <a:spcBef>
                <a:spcPts val="500"/>
              </a:spcBef>
              <a:spcAft>
                <a:spcPts val="0"/>
              </a:spcAft>
              <a:buSzPts val="1600"/>
              <a:buFont typeface="Noto Sans Symbols"/>
              <a:buChar char="⮚"/>
            </a:pPr>
            <a:r>
              <a:rPr b="0" lang="en-US" sz="1800"/>
              <a:t>Number of Bird Strikes</a:t>
            </a:r>
            <a:endParaRPr b="0" sz="1800"/>
          </a:p>
          <a:p>
            <a:pPr indent="-285750" lvl="3" marL="1885950" rtl="0" algn="l">
              <a:lnSpc>
                <a:spcPct val="90000"/>
              </a:lnSpc>
              <a:spcBef>
                <a:spcPts val="500"/>
              </a:spcBef>
              <a:spcAft>
                <a:spcPts val="0"/>
              </a:spcAft>
              <a:buSzPts val="1600"/>
              <a:buFont typeface="Noto Sans Symbols"/>
              <a:buChar char="⮚"/>
            </a:pPr>
            <a:r>
              <a:rPr b="0" lang="en-US" sz="1800"/>
              <a:t>Yearly Cost Incurred due to Bird Strikes</a:t>
            </a:r>
            <a:endParaRPr b="0" sz="1800"/>
          </a:p>
          <a:p>
            <a:pPr indent="-285750" lvl="3" marL="1885950" rtl="0" algn="l">
              <a:lnSpc>
                <a:spcPct val="90000"/>
              </a:lnSpc>
              <a:spcBef>
                <a:spcPts val="500"/>
              </a:spcBef>
              <a:spcAft>
                <a:spcPts val="0"/>
              </a:spcAft>
              <a:buSzPts val="1600"/>
              <a:buFont typeface="Noto Sans Symbols"/>
              <a:buChar char="⮚"/>
            </a:pPr>
            <a:r>
              <a:rPr b="0" lang="en-US" sz="1800"/>
              <a:t>Top 10 US Airlines by Bird Strike Encounters</a:t>
            </a:r>
            <a:endParaRPr b="0" sz="1800"/>
          </a:p>
          <a:p>
            <a:pPr indent="-285750" lvl="3" marL="1885950" rtl="0" algn="l">
              <a:lnSpc>
                <a:spcPct val="90000"/>
              </a:lnSpc>
              <a:spcBef>
                <a:spcPts val="500"/>
              </a:spcBef>
              <a:spcAft>
                <a:spcPts val="0"/>
              </a:spcAft>
              <a:buSzPts val="1600"/>
              <a:buFont typeface="Noto Sans Symbols"/>
              <a:buChar char="⮚"/>
            </a:pPr>
            <a:r>
              <a:rPr b="0" lang="en-US" sz="1800"/>
              <a:t>Airports with Most Incidents of Bird Strikes</a:t>
            </a:r>
            <a:endParaRPr b="0" sz="1800"/>
          </a:p>
          <a:p>
            <a:pPr indent="-285750" lvl="3" marL="1885950" rtl="0" algn="l">
              <a:lnSpc>
                <a:spcPct val="90000"/>
              </a:lnSpc>
              <a:spcBef>
                <a:spcPts val="500"/>
              </a:spcBef>
              <a:spcAft>
                <a:spcPts val="0"/>
              </a:spcAft>
              <a:buSzPts val="1600"/>
              <a:buFont typeface="Noto Sans Symbols"/>
              <a:buChar char="⮚"/>
            </a:pPr>
            <a:r>
              <a:rPr b="0" lang="en-US" sz="1800"/>
              <a:t>Timing of Bird Strikes</a:t>
            </a:r>
            <a:endParaRPr b="0" sz="1800"/>
          </a:p>
          <a:p>
            <a:pPr indent="-285750" lvl="3" marL="1885950" rtl="0" algn="l">
              <a:lnSpc>
                <a:spcPct val="90000"/>
              </a:lnSpc>
              <a:spcBef>
                <a:spcPts val="500"/>
              </a:spcBef>
              <a:spcAft>
                <a:spcPts val="0"/>
              </a:spcAft>
              <a:buSzPts val="1600"/>
              <a:buFont typeface="Noto Sans Symbols"/>
              <a:buChar char="⮚"/>
            </a:pPr>
            <a:r>
              <a:rPr b="0" lang="en-US" sz="1800"/>
              <a:t>Altitude of Airplanes at Time of Strike</a:t>
            </a:r>
            <a:endParaRPr b="0" sz="1800"/>
          </a:p>
          <a:p>
            <a:pPr indent="-285750" lvl="3" marL="1885950" rtl="0" algn="l">
              <a:lnSpc>
                <a:spcPct val="90000"/>
              </a:lnSpc>
              <a:spcBef>
                <a:spcPts val="500"/>
              </a:spcBef>
              <a:spcAft>
                <a:spcPts val="0"/>
              </a:spcAft>
              <a:buSzPts val="1600"/>
              <a:buFont typeface="Noto Sans Symbols"/>
              <a:buChar char="⮚"/>
            </a:pPr>
            <a:r>
              <a:rPr b="0" lang="en-US" sz="1800"/>
              <a:t>Phase of Flight at Time of Strike</a:t>
            </a:r>
            <a:endParaRPr b="0" sz="1800"/>
          </a:p>
          <a:p>
            <a:pPr indent="-285750" lvl="3" marL="1885950" rtl="0" algn="l">
              <a:lnSpc>
                <a:spcPct val="90000"/>
              </a:lnSpc>
              <a:spcBef>
                <a:spcPts val="500"/>
              </a:spcBef>
              <a:spcAft>
                <a:spcPts val="0"/>
              </a:spcAft>
              <a:buSzPts val="1600"/>
              <a:buFont typeface="Noto Sans Symbols"/>
              <a:buChar char="⮚"/>
            </a:pPr>
            <a:r>
              <a:rPr b="0" lang="en-US" sz="1800"/>
              <a:t>Effect of Bird Strikes &amp; Impact on Flight</a:t>
            </a:r>
            <a:endParaRPr b="0" sz="1800"/>
          </a:p>
          <a:p>
            <a:pPr indent="-285750" lvl="3" marL="1885950" rtl="0" algn="l">
              <a:lnSpc>
                <a:spcPct val="90000"/>
              </a:lnSpc>
              <a:spcBef>
                <a:spcPts val="500"/>
              </a:spcBef>
              <a:spcAft>
                <a:spcPts val="0"/>
              </a:spcAft>
              <a:buSzPts val="1600"/>
              <a:buFont typeface="Noto Sans Symbols"/>
              <a:buChar char="⮚"/>
            </a:pPr>
            <a:r>
              <a:rPr b="0" lang="en-US" sz="1800"/>
              <a:t>Effect of Strike at Different Altitude</a:t>
            </a:r>
            <a:endParaRPr b="0" sz="1800"/>
          </a:p>
          <a:p>
            <a:pPr indent="-285750" lvl="3" marL="1885950" rtl="0" algn="l">
              <a:lnSpc>
                <a:spcPct val="90000"/>
              </a:lnSpc>
              <a:spcBef>
                <a:spcPts val="500"/>
              </a:spcBef>
              <a:spcAft>
                <a:spcPts val="0"/>
              </a:spcAft>
              <a:buSzPts val="1600"/>
              <a:buFont typeface="Noto Sans Symbols"/>
              <a:buChar char="⮚"/>
            </a:pPr>
            <a:r>
              <a:rPr b="0" lang="en-US" sz="1800"/>
              <a:t>Pilot Warning and Effect of Strike Relation</a:t>
            </a:r>
            <a:endParaRPr b="0"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6"/>
          <p:cNvSpPr txBox="1"/>
          <p:nvPr>
            <p:ph type="ctrTitle"/>
          </p:nvPr>
        </p:nvSpPr>
        <p:spPr>
          <a:xfrm>
            <a:off x="1167494" y="1122363"/>
            <a:ext cx="6220278" cy="2387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Problem Statement</a:t>
            </a:r>
            <a:endParaRPr/>
          </a:p>
        </p:txBody>
      </p:sp>
      <p:sp>
        <p:nvSpPr>
          <p:cNvPr id="197" name="Google Shape;197;p16"/>
          <p:cNvSpPr txBox="1"/>
          <p:nvPr>
            <p:ph idx="1" type="body"/>
          </p:nvPr>
        </p:nvSpPr>
        <p:spPr>
          <a:xfrm>
            <a:off x="1167492" y="2653167"/>
            <a:ext cx="9779183" cy="3436483"/>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lt1"/>
              </a:buClr>
              <a:buSzPts val="1800"/>
              <a:buNone/>
            </a:pPr>
            <a:r>
              <a:rPr lang="en-US" sz="1800">
                <a:latin typeface="Poppins"/>
                <a:ea typeface="Poppins"/>
                <a:cs typeface="Poppins"/>
                <a:sym typeface="Poppins"/>
              </a:rPr>
              <a:t>The problem revolves around the analysis of bird strikes, defined as collisions between birds and aircraft during flight, take-off, or landing. Bird strikes pose a significant threat to aircraft safety, potentially causing structural damage and engine failures, leading to fatal accidents. The analysis focuses on data collected by the FAA between 2000-2011. Key aspects include visualizing the number of bird strikes, yearly analysis, top airlines and airports affected, cost incurred, timing and altitude of strikes, flight phase during strikes, impact on flight, and the relation between pilot warnings and strike effects.</a:t>
            </a:r>
            <a:endParaRPr sz="1800">
              <a:latin typeface="Poppins"/>
              <a:ea typeface="Poppins"/>
              <a:cs typeface="Poppins"/>
              <a:sym typeface="Poppins"/>
            </a:endParaRPr>
          </a:p>
          <a:p>
            <a:pPr indent="0" lvl="0" marL="0" rtl="0" algn="l">
              <a:lnSpc>
                <a:spcPct val="150000"/>
              </a:lnSpc>
              <a:spcBef>
                <a:spcPts val="0"/>
              </a:spcBef>
              <a:spcAft>
                <a:spcPts val="0"/>
              </a:spcAft>
              <a:buClr>
                <a:schemeClr val="lt1"/>
              </a:buClr>
              <a:buSzPts val="1800"/>
              <a:buNone/>
            </a:pPr>
            <a:r>
              <a:t/>
            </a:r>
            <a:endParaRPr sz="1800">
              <a:latin typeface="Poppins"/>
              <a:ea typeface="Poppins"/>
              <a:cs typeface="Poppins"/>
              <a:sym typeface="Poppins"/>
            </a:endParaRPr>
          </a:p>
          <a:p>
            <a:pPr indent="0" lvl="0" marL="0" rtl="0" algn="l">
              <a:lnSpc>
                <a:spcPct val="150000"/>
              </a:lnSpc>
              <a:spcBef>
                <a:spcPts val="0"/>
              </a:spcBef>
              <a:spcAft>
                <a:spcPts val="0"/>
              </a:spcAft>
              <a:buClr>
                <a:schemeClr val="lt1"/>
              </a:buClr>
              <a:buSzPts val="1800"/>
              <a:buNone/>
            </a:pPr>
            <a:r>
              <a:t/>
            </a:r>
            <a:endParaRPr sz="1800">
              <a:latin typeface="Poppins"/>
              <a:ea typeface="Poppins"/>
              <a:cs typeface="Poppins"/>
              <a:sym typeface="Poppins"/>
            </a:endParaRPr>
          </a:p>
          <a:p>
            <a:pPr indent="0" lvl="0" marL="0" rtl="0" algn="l">
              <a:lnSpc>
                <a:spcPct val="150000"/>
              </a:lnSpc>
              <a:spcBef>
                <a:spcPts val="0"/>
              </a:spcBef>
              <a:spcAft>
                <a:spcPts val="0"/>
              </a:spcAft>
              <a:buClr>
                <a:schemeClr val="lt1"/>
              </a:buClr>
              <a:buSzPts val="1800"/>
              <a:buNone/>
            </a:pPr>
            <a:r>
              <a:t/>
            </a:r>
            <a:endParaRPr sz="1800">
              <a:latin typeface="Poppins"/>
              <a:ea typeface="Poppins"/>
              <a:cs typeface="Poppins"/>
              <a:sym typeface="Poppins"/>
            </a:endParaRPr>
          </a:p>
          <a:p>
            <a:pPr indent="0" lvl="0" marL="0" rtl="0" algn="l">
              <a:lnSpc>
                <a:spcPct val="150000"/>
              </a:lnSpc>
              <a:spcBef>
                <a:spcPts val="0"/>
              </a:spcBef>
              <a:spcAft>
                <a:spcPts val="0"/>
              </a:spcAft>
              <a:buClr>
                <a:schemeClr val="lt1"/>
              </a:buClr>
              <a:buSzPts val="1800"/>
              <a:buNone/>
            </a:pPr>
            <a:r>
              <a:t/>
            </a:r>
            <a:endParaRPr sz="1800">
              <a:latin typeface="Poppins"/>
              <a:ea typeface="Poppins"/>
              <a:cs typeface="Poppins"/>
              <a:sym typeface="Poppins"/>
            </a:endParaRPr>
          </a:p>
          <a:p>
            <a:pPr indent="0" lvl="0" marL="0" rtl="0" algn="l">
              <a:lnSpc>
                <a:spcPct val="150000"/>
              </a:lnSpc>
              <a:spcBef>
                <a:spcPts val="0"/>
              </a:spcBef>
              <a:spcAft>
                <a:spcPts val="0"/>
              </a:spcAft>
              <a:buClr>
                <a:schemeClr val="lt1"/>
              </a:buClr>
              <a:buSzPts val="1800"/>
              <a:buNone/>
            </a:pPr>
            <a:r>
              <a:t/>
            </a:r>
            <a:endParaRPr sz="1800">
              <a:latin typeface="Poppins"/>
              <a:ea typeface="Poppins"/>
              <a:cs typeface="Poppins"/>
              <a:sym typeface="Poppins"/>
            </a:endParaRPr>
          </a:p>
        </p:txBody>
      </p:sp>
      <p:sp>
        <p:nvSpPr>
          <p:cNvPr id="198" name="Google Shape;19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Arial"/>
              <a:buNone/>
            </a:pPr>
            <a:r>
              <a:rPr lang="en-US"/>
              <a:t>Data Visualization of Bird Strikes between 2000 – 2011</a:t>
            </a:r>
            <a:endParaRPr/>
          </a:p>
        </p:txBody>
      </p:sp>
      <p:sp>
        <p:nvSpPr>
          <p:cNvPr id="199" name="Google Shape;199;p16"/>
          <p:cNvSpPr txBox="1"/>
          <p:nvPr>
            <p:ph idx="12" type="sldNum"/>
          </p:nvPr>
        </p:nvSpPr>
        <p:spPr>
          <a:xfrm>
            <a:off x="10206318" y="6356350"/>
            <a:ext cx="160468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7"/>
          <p:cNvSpPr txBox="1"/>
          <p:nvPr>
            <p:ph type="title"/>
          </p:nvPr>
        </p:nvSpPr>
        <p:spPr>
          <a:xfrm>
            <a:off x="1167492" y="381000"/>
            <a:ext cx="9779183"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a:buNone/>
            </a:pPr>
            <a:r>
              <a:rPr lang="en-US"/>
              <a:t>Creating DataFrame for Checking the Correlation</a:t>
            </a:r>
            <a:endParaRPr/>
          </a:p>
        </p:txBody>
      </p:sp>
      <p:sp>
        <p:nvSpPr>
          <p:cNvPr id="205" name="Google Shape;20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Arial"/>
              <a:buNone/>
            </a:pPr>
            <a:r>
              <a:rPr lang="en-US"/>
              <a:t>Data Visualization of Bird Strikes between 2000 – 2011</a:t>
            </a:r>
            <a:endParaRPr/>
          </a:p>
        </p:txBody>
      </p:sp>
      <p:sp>
        <p:nvSpPr>
          <p:cNvPr id="206" name="Google Shape;206;p17"/>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7" name="Google Shape;207;p17"/>
          <p:cNvSpPr txBox="1"/>
          <p:nvPr>
            <p:ph idx="3" type="body"/>
          </p:nvPr>
        </p:nvSpPr>
        <p:spPr>
          <a:xfrm>
            <a:off x="11539726" y="3986784"/>
            <a:ext cx="257331" cy="21698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 </a:t>
            </a:r>
            <a:endParaRPr/>
          </a:p>
        </p:txBody>
      </p:sp>
      <p:sp>
        <p:nvSpPr>
          <p:cNvPr id="208" name="Google Shape;208;p17"/>
          <p:cNvSpPr txBox="1"/>
          <p:nvPr>
            <p:ph idx="2" type="body"/>
          </p:nvPr>
        </p:nvSpPr>
        <p:spPr>
          <a:xfrm flipH="1">
            <a:off x="10946674" y="3986784"/>
            <a:ext cx="593053" cy="13700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a:t> </a:t>
            </a:r>
            <a:endParaRPr/>
          </a:p>
        </p:txBody>
      </p:sp>
      <p:sp>
        <p:nvSpPr>
          <p:cNvPr id="209" name="Google Shape;209;p17"/>
          <p:cNvSpPr txBox="1"/>
          <p:nvPr>
            <p:ph idx="4" type="body"/>
          </p:nvPr>
        </p:nvSpPr>
        <p:spPr>
          <a:xfrm flipH="1" rot="10800000">
            <a:off x="10469879" y="2528202"/>
            <a:ext cx="476795" cy="15351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 </a:t>
            </a:r>
            <a:endParaRPr/>
          </a:p>
        </p:txBody>
      </p:sp>
      <p:sp>
        <p:nvSpPr>
          <p:cNvPr id="210" name="Google Shape;210;p17"/>
          <p:cNvSpPr txBox="1"/>
          <p:nvPr>
            <p:ph idx="1" type="body"/>
          </p:nvPr>
        </p:nvSpPr>
        <p:spPr>
          <a:xfrm rot="10800000">
            <a:off x="5830931" y="5193649"/>
            <a:ext cx="1240428" cy="101512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lang="en-US"/>
              <a:t> </a:t>
            </a:r>
            <a:endParaRPr/>
          </a:p>
        </p:txBody>
      </p:sp>
      <p:pic>
        <p:nvPicPr>
          <p:cNvPr id="211" name="Google Shape;211;p17"/>
          <p:cNvPicPr preferRelativeResize="0"/>
          <p:nvPr/>
        </p:nvPicPr>
        <p:blipFill>
          <a:blip r:embed="rId3">
            <a:alphaModFix/>
          </a:blip>
          <a:stretch>
            <a:fillRect/>
          </a:stretch>
        </p:blipFill>
        <p:spPr>
          <a:xfrm>
            <a:off x="1371050" y="2011637"/>
            <a:ext cx="7478600" cy="40540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7" name="Google Shape;217;p18"/>
          <p:cNvSpPr txBox="1"/>
          <p:nvPr/>
        </p:nvSpPr>
        <p:spPr>
          <a:xfrm>
            <a:off x="3807900" y="6356350"/>
            <a:ext cx="4415400" cy="35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200">
                <a:solidFill>
                  <a:schemeClr val="accent3"/>
                </a:solidFill>
              </a:rPr>
              <a:t>Data Visualization of Bird Strikes between 2000 – 2011</a:t>
            </a:r>
            <a:endParaRPr/>
          </a:p>
        </p:txBody>
      </p:sp>
      <p:sp>
        <p:nvSpPr>
          <p:cNvPr id="218" name="Google Shape;218;p18"/>
          <p:cNvSpPr txBox="1"/>
          <p:nvPr/>
        </p:nvSpPr>
        <p:spPr>
          <a:xfrm>
            <a:off x="1240075" y="507275"/>
            <a:ext cx="9096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800">
                <a:solidFill>
                  <a:schemeClr val="dk1"/>
                </a:solidFill>
              </a:rPr>
              <a:t>Bird Strikes Over Years</a:t>
            </a:r>
            <a:endParaRPr b="1" sz="4800">
              <a:solidFill>
                <a:schemeClr val="dk1"/>
              </a:solidFill>
            </a:endParaRPr>
          </a:p>
        </p:txBody>
      </p:sp>
      <p:pic>
        <p:nvPicPr>
          <p:cNvPr id="219" name="Google Shape;219;p18"/>
          <p:cNvPicPr preferRelativeResize="0"/>
          <p:nvPr/>
        </p:nvPicPr>
        <p:blipFill>
          <a:blip r:embed="rId3">
            <a:alphaModFix/>
          </a:blip>
          <a:stretch>
            <a:fillRect/>
          </a:stretch>
        </p:blipFill>
        <p:spPr>
          <a:xfrm>
            <a:off x="426900" y="1712926"/>
            <a:ext cx="5197300" cy="4155751"/>
          </a:xfrm>
          <a:prstGeom prst="rect">
            <a:avLst/>
          </a:prstGeom>
          <a:noFill/>
          <a:ln>
            <a:noFill/>
          </a:ln>
        </p:spPr>
      </p:pic>
      <p:pic>
        <p:nvPicPr>
          <p:cNvPr id="220" name="Google Shape;220;p18"/>
          <p:cNvPicPr preferRelativeResize="0"/>
          <p:nvPr/>
        </p:nvPicPr>
        <p:blipFill>
          <a:blip r:embed="rId4">
            <a:alphaModFix/>
          </a:blip>
          <a:stretch>
            <a:fillRect/>
          </a:stretch>
        </p:blipFill>
        <p:spPr>
          <a:xfrm>
            <a:off x="6016625" y="1712925"/>
            <a:ext cx="5197300" cy="40552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9"/>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6" name="Google Shape;226;p19"/>
          <p:cNvSpPr txBox="1"/>
          <p:nvPr>
            <p:ph idx="12" type="sldNum"/>
          </p:nvPr>
        </p:nvSpPr>
        <p:spPr>
          <a:xfrm>
            <a:off x="10153276" y="6356350"/>
            <a:ext cx="16578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7" name="Google Shape;227;p19"/>
          <p:cNvSpPr txBox="1"/>
          <p:nvPr/>
        </p:nvSpPr>
        <p:spPr>
          <a:xfrm>
            <a:off x="3807900" y="6356350"/>
            <a:ext cx="4415400" cy="35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200">
                <a:solidFill>
                  <a:schemeClr val="accent3"/>
                </a:solidFill>
              </a:rPr>
              <a:t>Data Visualization of Bird Strikes between 2000 – 2011</a:t>
            </a:r>
            <a:endParaRPr/>
          </a:p>
        </p:txBody>
      </p:sp>
      <p:sp>
        <p:nvSpPr>
          <p:cNvPr id="228" name="Google Shape;228;p19"/>
          <p:cNvSpPr txBox="1"/>
          <p:nvPr/>
        </p:nvSpPr>
        <p:spPr>
          <a:xfrm>
            <a:off x="801675" y="366375"/>
            <a:ext cx="98487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800">
                <a:solidFill>
                  <a:schemeClr val="dk1"/>
                </a:solidFill>
              </a:rPr>
              <a:t>Top 10 Airports by Number of Bird Strikes</a:t>
            </a:r>
            <a:endParaRPr b="1" sz="3800">
              <a:solidFill>
                <a:schemeClr val="dk1"/>
              </a:solidFill>
            </a:endParaRPr>
          </a:p>
        </p:txBody>
      </p:sp>
      <p:pic>
        <p:nvPicPr>
          <p:cNvPr id="229" name="Google Shape;229;p19"/>
          <p:cNvPicPr preferRelativeResize="0"/>
          <p:nvPr/>
        </p:nvPicPr>
        <p:blipFill>
          <a:blip r:embed="rId3">
            <a:alphaModFix/>
          </a:blip>
          <a:stretch>
            <a:fillRect/>
          </a:stretch>
        </p:blipFill>
        <p:spPr>
          <a:xfrm>
            <a:off x="284950" y="1135875"/>
            <a:ext cx="5668026" cy="4697276"/>
          </a:xfrm>
          <a:prstGeom prst="rect">
            <a:avLst/>
          </a:prstGeom>
          <a:noFill/>
          <a:ln>
            <a:noFill/>
          </a:ln>
        </p:spPr>
      </p:pic>
      <p:pic>
        <p:nvPicPr>
          <p:cNvPr id="230" name="Google Shape;230;p19"/>
          <p:cNvPicPr preferRelativeResize="0"/>
          <p:nvPr/>
        </p:nvPicPr>
        <p:blipFill>
          <a:blip r:embed="rId4">
            <a:alphaModFix/>
          </a:blip>
          <a:stretch>
            <a:fillRect/>
          </a:stretch>
        </p:blipFill>
        <p:spPr>
          <a:xfrm>
            <a:off x="6163625" y="1135875"/>
            <a:ext cx="5222524" cy="46972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0"/>
          <p:cNvSpPr txBox="1"/>
          <p:nvPr>
            <p:ph idx="12" type="sldNum"/>
          </p:nvPr>
        </p:nvSpPr>
        <p:spPr>
          <a:xfrm>
            <a:off x="10153276" y="6356350"/>
            <a:ext cx="165772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6" name="Google Shape;236;p20"/>
          <p:cNvSpPr txBox="1"/>
          <p:nvPr/>
        </p:nvSpPr>
        <p:spPr>
          <a:xfrm>
            <a:off x="284975" y="335075"/>
            <a:ext cx="117591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800">
                <a:solidFill>
                  <a:schemeClr val="dk1"/>
                </a:solidFill>
              </a:rPr>
              <a:t>Top 10 Wildlife Species Involved in Bird Strikes</a:t>
            </a:r>
            <a:endParaRPr b="1" sz="3800">
              <a:solidFill>
                <a:schemeClr val="dk1"/>
              </a:solidFill>
            </a:endParaRPr>
          </a:p>
        </p:txBody>
      </p:sp>
      <p:sp>
        <p:nvSpPr>
          <p:cNvPr id="237" name="Google Shape;237;p20"/>
          <p:cNvSpPr txBox="1"/>
          <p:nvPr/>
        </p:nvSpPr>
        <p:spPr>
          <a:xfrm>
            <a:off x="4011450" y="6434625"/>
            <a:ext cx="5307900" cy="35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200">
                <a:solidFill>
                  <a:schemeClr val="accent3"/>
                </a:solidFill>
              </a:rPr>
              <a:t>Data Visualization of Bird Strikes between 2000 – 2011</a:t>
            </a:r>
            <a:endParaRPr>
              <a:solidFill>
                <a:schemeClr val="dk1"/>
              </a:solidFill>
            </a:endParaRPr>
          </a:p>
        </p:txBody>
      </p:sp>
      <p:pic>
        <p:nvPicPr>
          <p:cNvPr id="238" name="Google Shape;238;p20"/>
          <p:cNvPicPr preferRelativeResize="0"/>
          <p:nvPr/>
        </p:nvPicPr>
        <p:blipFill>
          <a:blip r:embed="rId3">
            <a:alphaModFix/>
          </a:blip>
          <a:stretch>
            <a:fillRect/>
          </a:stretch>
        </p:blipFill>
        <p:spPr>
          <a:xfrm>
            <a:off x="284975" y="1256975"/>
            <a:ext cx="5699325" cy="5025249"/>
          </a:xfrm>
          <a:prstGeom prst="rect">
            <a:avLst/>
          </a:prstGeom>
          <a:noFill/>
          <a:ln>
            <a:noFill/>
          </a:ln>
        </p:spPr>
      </p:pic>
      <p:pic>
        <p:nvPicPr>
          <p:cNvPr id="239" name="Google Shape;239;p20"/>
          <p:cNvPicPr preferRelativeResize="0"/>
          <p:nvPr/>
        </p:nvPicPr>
        <p:blipFill>
          <a:blip r:embed="rId4">
            <a:alphaModFix/>
          </a:blip>
          <a:stretch>
            <a:fillRect/>
          </a:stretch>
        </p:blipFill>
        <p:spPr>
          <a:xfrm>
            <a:off x="6156550" y="1256975"/>
            <a:ext cx="5307899" cy="5099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1"/>
          <p:cNvSpPr txBox="1"/>
          <p:nvPr>
            <p:ph type="title"/>
          </p:nvPr>
        </p:nvSpPr>
        <p:spPr>
          <a:xfrm>
            <a:off x="754700" y="319425"/>
            <a:ext cx="10521900" cy="939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sz="4000"/>
              <a:t>Top 50 Airports by Number of Bird Strikes</a:t>
            </a:r>
            <a:endParaRPr sz="4000"/>
          </a:p>
        </p:txBody>
      </p:sp>
      <p:sp>
        <p:nvSpPr>
          <p:cNvPr id="246" name="Google Shape;246;p21"/>
          <p:cNvSpPr txBox="1"/>
          <p:nvPr>
            <p:ph idx="12" type="sldNum"/>
          </p:nvPr>
        </p:nvSpPr>
        <p:spPr>
          <a:xfrm>
            <a:off x="10153276" y="6356350"/>
            <a:ext cx="165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47" name="Google Shape;247;p21"/>
          <p:cNvPicPr preferRelativeResize="0"/>
          <p:nvPr/>
        </p:nvPicPr>
        <p:blipFill>
          <a:blip r:embed="rId3">
            <a:alphaModFix/>
          </a:blip>
          <a:stretch>
            <a:fillRect/>
          </a:stretch>
        </p:blipFill>
        <p:spPr>
          <a:xfrm>
            <a:off x="598125" y="1411425"/>
            <a:ext cx="10114751" cy="4770376"/>
          </a:xfrm>
          <a:prstGeom prst="rect">
            <a:avLst/>
          </a:prstGeom>
          <a:noFill/>
          <a:ln>
            <a:noFill/>
          </a:ln>
        </p:spPr>
      </p:pic>
      <p:sp>
        <p:nvSpPr>
          <p:cNvPr id="248" name="Google Shape;248;p21"/>
          <p:cNvSpPr txBox="1"/>
          <p:nvPr/>
        </p:nvSpPr>
        <p:spPr>
          <a:xfrm>
            <a:off x="3698300" y="6441500"/>
            <a:ext cx="4415400" cy="35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200">
                <a:solidFill>
                  <a:schemeClr val="accent3"/>
                </a:solidFill>
              </a:rPr>
              <a:t>Data Visualization of Bird Strikes between 2000 – 2011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2"/>
          <p:cNvSpPr txBox="1"/>
          <p:nvPr>
            <p:ph type="title"/>
          </p:nvPr>
        </p:nvSpPr>
        <p:spPr>
          <a:xfrm>
            <a:off x="676400" y="381000"/>
            <a:ext cx="10600200" cy="14103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sz="4000"/>
              <a:t>T</a:t>
            </a:r>
            <a:r>
              <a:rPr lang="en-US" sz="4000"/>
              <a:t>he Timing of Bird Strikes During Different Phases of Flight</a:t>
            </a:r>
            <a:endParaRPr sz="4000"/>
          </a:p>
        </p:txBody>
      </p:sp>
      <p:sp>
        <p:nvSpPr>
          <p:cNvPr id="255" name="Google Shape;255;p22"/>
          <p:cNvSpPr txBox="1"/>
          <p:nvPr>
            <p:ph idx="12" type="sldNum"/>
          </p:nvPr>
        </p:nvSpPr>
        <p:spPr>
          <a:xfrm>
            <a:off x="10153276" y="6356350"/>
            <a:ext cx="165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56" name="Google Shape;256;p22"/>
          <p:cNvPicPr preferRelativeResize="0"/>
          <p:nvPr/>
        </p:nvPicPr>
        <p:blipFill>
          <a:blip r:embed="rId3">
            <a:alphaModFix/>
          </a:blip>
          <a:stretch>
            <a:fillRect/>
          </a:stretch>
        </p:blipFill>
        <p:spPr>
          <a:xfrm>
            <a:off x="1067850" y="1791300"/>
            <a:ext cx="9347551" cy="4565050"/>
          </a:xfrm>
          <a:prstGeom prst="rect">
            <a:avLst/>
          </a:prstGeom>
          <a:noFill/>
          <a:ln>
            <a:noFill/>
          </a:ln>
        </p:spPr>
      </p:pic>
      <p:sp>
        <p:nvSpPr>
          <p:cNvPr id="257" name="Google Shape;257;p22"/>
          <p:cNvSpPr txBox="1"/>
          <p:nvPr/>
        </p:nvSpPr>
        <p:spPr>
          <a:xfrm>
            <a:off x="3742150" y="6356350"/>
            <a:ext cx="4778700" cy="35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200">
                <a:solidFill>
                  <a:schemeClr val="accent3"/>
                </a:solidFill>
              </a:rPr>
              <a:t>Data Visualization of Bird Strikes between 2000 – 2011</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3"/>
          <p:cNvSpPr txBox="1"/>
          <p:nvPr>
            <p:ph type="title"/>
          </p:nvPr>
        </p:nvSpPr>
        <p:spPr>
          <a:xfrm>
            <a:off x="817325" y="381000"/>
            <a:ext cx="10129200" cy="1325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sz="4000"/>
              <a:t>The Effects and The Impacts of Bird Strikes on Flight</a:t>
            </a:r>
            <a:endParaRPr sz="4000"/>
          </a:p>
        </p:txBody>
      </p:sp>
      <p:sp>
        <p:nvSpPr>
          <p:cNvPr id="264" name="Google Shape;264;p23"/>
          <p:cNvSpPr txBox="1"/>
          <p:nvPr>
            <p:ph idx="12" type="sldNum"/>
          </p:nvPr>
        </p:nvSpPr>
        <p:spPr>
          <a:xfrm>
            <a:off x="10153276" y="6356350"/>
            <a:ext cx="165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65" name="Google Shape;265;p23"/>
          <p:cNvPicPr preferRelativeResize="0"/>
          <p:nvPr/>
        </p:nvPicPr>
        <p:blipFill>
          <a:blip r:embed="rId3">
            <a:alphaModFix/>
          </a:blip>
          <a:stretch>
            <a:fillRect/>
          </a:stretch>
        </p:blipFill>
        <p:spPr>
          <a:xfrm>
            <a:off x="716075" y="1816300"/>
            <a:ext cx="4563650" cy="3824350"/>
          </a:xfrm>
          <a:prstGeom prst="rect">
            <a:avLst/>
          </a:prstGeom>
          <a:noFill/>
          <a:ln>
            <a:noFill/>
          </a:ln>
        </p:spPr>
      </p:pic>
      <p:pic>
        <p:nvPicPr>
          <p:cNvPr id="266" name="Google Shape;266;p23"/>
          <p:cNvPicPr preferRelativeResize="0"/>
          <p:nvPr/>
        </p:nvPicPr>
        <p:blipFill>
          <a:blip r:embed="rId4">
            <a:alphaModFix/>
          </a:blip>
          <a:stretch>
            <a:fillRect/>
          </a:stretch>
        </p:blipFill>
        <p:spPr>
          <a:xfrm>
            <a:off x="6049300" y="1816300"/>
            <a:ext cx="5086350" cy="3714750"/>
          </a:xfrm>
          <a:prstGeom prst="rect">
            <a:avLst/>
          </a:prstGeom>
          <a:noFill/>
          <a:ln>
            <a:noFill/>
          </a:ln>
        </p:spPr>
      </p:pic>
      <p:sp>
        <p:nvSpPr>
          <p:cNvPr id="267" name="Google Shape;267;p23"/>
          <p:cNvSpPr txBox="1"/>
          <p:nvPr/>
        </p:nvSpPr>
        <p:spPr>
          <a:xfrm>
            <a:off x="3049300" y="6356350"/>
            <a:ext cx="5086500" cy="35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1200">
                <a:solidFill>
                  <a:schemeClr val="accent3"/>
                </a:solidFill>
              </a:rPr>
              <a:t>Data Visualization of Bird Strikes between 2000 – 2011</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