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00378db8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00378db8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00378db8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00378db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00378db8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00378db8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00378db8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00378db8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00378db8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00378db8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00378db8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00378db8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00378db8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00378db8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00378db8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00378db8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00378db8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00378db8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00378db8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00378db8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00378db8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00378db8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00378db8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00378db8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00378db8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00378db8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00378db8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00378db8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00378db8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00378db8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00378db8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00378db8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00378db8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00378db8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Classification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 Chandan Bhattacharya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Neighbour Classification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512" y="1017800"/>
            <a:ext cx="4768975" cy="35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311688" y="45279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Accuracy: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1.0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Classification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950" y="1115475"/>
            <a:ext cx="4640100" cy="3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311700" y="45596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Accuracy: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0.9736842105263158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887" y="1017800"/>
            <a:ext cx="5258224" cy="35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311700" y="4541600"/>
            <a:ext cx="43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Accuracy: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1.0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(SVM)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601" y="1129150"/>
            <a:ext cx="5028800" cy="33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311700" y="4582475"/>
            <a:ext cx="88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Accuracy: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0.9736842105263158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Performance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301" y="1099875"/>
            <a:ext cx="64414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Metrics: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used accuracy, precision, recall, and F1 score to evaluate the performance of our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Best Model: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Decision Tree model achieved accuracy of 100% to 97% on the test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Insights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Results: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 was able to accurately classify the iris species, with a high degree of precision and recall.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Insights: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Petal length and width were found to be the most significant features in distinguishing between species.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project successfully demonstrated the use of machine learning for classifying iris species.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Future Work: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improvements could include exploring more advanced models and applying the techniques to other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Objective: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objective of this project is to build a machine learning model to classify iris flowers into one of three species (Iris-setosa, Iris-versicolor, Iris-virginica) based on their physical features.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Background: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Iris dataset is a well-known dataset in the machine learning community, often used for testing new algorithms and learning techniques.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Iris Dataset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Description: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Iris dataset consists of 150 samples, each with four features: sepal length, sepal width, petal length, and petal width.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dataset is divided into three classes: Iris-setosa, Iris-versicolor, and Iris-virginica.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Key Features: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Sepal Length, Sepal Width, Petal Length, Petal Width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Algorithms Used: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tested several algorithms, including Logistic Regression, Decision Tree, and K-Nearest Neighbors (KNN), to classify the iris species.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Model Selection: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best model was selected based on performance metrics such as accuracy and F1 score.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in the Dataset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863" y="1099875"/>
            <a:ext cx="596427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Views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975" y="1156525"/>
            <a:ext cx="5002050" cy="36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864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Sepal Length(Cm) and Sepal Width(Cm) Bar </a:t>
            </a:r>
            <a:r>
              <a:rPr lang="en"/>
              <a:t>Chart</a:t>
            </a:r>
            <a:r>
              <a:rPr lang="en"/>
              <a:t> Views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25" y="1334350"/>
            <a:ext cx="8864250" cy="31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83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Petal Length(Cm) and Petal Width(Cm) Bar Chart Views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1443800"/>
            <a:ext cx="8839201" cy="30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281050"/>
            <a:ext cx="88323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Analysis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75" y="1060750"/>
            <a:ext cx="5431950" cy="3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496200" y="4581575"/>
            <a:ext cx="694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Accuracy: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0.9736842105263158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