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7ecfd5bf2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7ecfd5bf2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7ecfd5bf2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7ecfd5bf2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7ecfd5bf2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7ecfd5bf2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7ecfd5bf2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7ecfd5bf2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7ecfd5bf2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7ecfd5bf2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7ecfd5bf2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7ecfd5bf2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7ecfd5bf2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7ecfd5bf2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7ecfd5bf2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7ecfd5bf2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7ecfd5bf2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7ecfd5bf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7ecfd5bf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7ecfd5bf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7ecfd5bf2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7ecfd5bf2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7ecfd5bf2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7ecfd5bf2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7ecfd5bf2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7ecfd5bf2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7ecfd5bf2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7ecfd5bf2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7ecfd5bf2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7ecfd5bf2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7ecfd5bf2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7ecfd5bf2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7ecfd5bf2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7ecfd5bf2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35350" y="698850"/>
            <a:ext cx="58281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Agriculture Crop Production in India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817102" y="33440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Chandan Bhattacharya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 rot="231">
            <a:off x="497350" y="764425"/>
            <a:ext cx="8931600" cy="7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Graphical View of Production Years 2008-2009 and 2009-2010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489825"/>
            <a:ext cx="39384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 with Production Year 2008-2009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4756200" y="1489825"/>
            <a:ext cx="39999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 with Production Year 2009-2010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9" y="1991125"/>
            <a:ext cx="4302598" cy="27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200" y="1991125"/>
            <a:ext cx="4234974" cy="27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with Recommended Zone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038" y="1364925"/>
            <a:ext cx="5801924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with Variety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763" y="1296525"/>
            <a:ext cx="6034474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 Production Over Time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763" y="1323900"/>
            <a:ext cx="5854480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 Production Over Time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8839201" cy="3693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87900" y="1703725"/>
            <a:ext cx="83682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SVR &amp; XGBoost provided accurate predictions for crop yields, with XGBoost outperforming in terms of model accuracy and efficiency.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deep learning models built using Keras &amp; TensorFlow captured complex patterns in the data, contributing to improved predictive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The project successfully developed a predictive model for agriculture crop production in India, leveraging various machine learning techniques and tools.</a:t>
            </a:r>
            <a:endParaRPr sz="1900"/>
          </a:p>
          <a:p>
            <a:pPr indent="-340201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XGBoost emerged as the most effective model, providing accurate and robust predictions for crop yields across different states.</a:t>
            </a:r>
            <a:endParaRPr sz="1900"/>
          </a:p>
          <a:p>
            <a:pPr indent="-340201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The analysis revealed significant regional variations in both cost of production and yield, highlighting the importance of tailored agricultural strategies for different states.</a:t>
            </a:r>
            <a:endParaRPr sz="1900"/>
          </a:p>
          <a:p>
            <a:pPr indent="-340201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The correlation between cultivation area and yield varied by crop type, emphasizing the need for crop-specific interventions.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For Farmers:</a:t>
            </a:r>
            <a:r>
              <a:rPr lang="en"/>
              <a:t> The predictive model can help farmers make informed decisions on crop selection and resource allocation, potentially leading to increased productivity and profitability.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For Policymakers:</a:t>
            </a:r>
            <a:r>
              <a:rPr lang="en"/>
              <a:t> The insights derived from this analysis can aid in formulating region-specific agricultural policies and initiatives, ensuring more efficient use of resources.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For Researchers:</a:t>
            </a:r>
            <a:r>
              <a:rPr lang="en"/>
              <a:t> The project's methodology and findings open avenues for further research, particularly in integrating more granular data such as soil quality and real-time weather conditions.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Expanding the dataset to include additional variables like soil health, market prices, and weather patterns could enhance model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Incorporating real-time data and integrating with IoT devices could lead to more dynamic and responsive agricultural predictions.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refinement of deep learning models (using Keras &amp; TensorFlow) could improve the model's ability to capture complex, non-linear relationships between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agricultural sector is a cornerstone of India's economy, providing livelihoods to millions and playing a crucial role in ensuring food security. However, the unpredictability of crop yields and production due to varying factors such as climate, soil quality, and resource availability poses significant challenges.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project aims to predict agriculture crop production across different states in India by analyzing a wide range of factors including cost of production, yield, crop type, cost of cultivation, area, and more. The goal is to develop a data-driven model that can assist farmers, policymakers, and stakeholders in making informed decisions to optimize agricultural outputs.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This analysis covers:</a:t>
            </a:r>
            <a:endParaRPr sz="2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/>
              <a:t>Cost of Production by State:</a:t>
            </a:r>
            <a:r>
              <a:rPr lang="en" sz="2700"/>
              <a:t> Understanding the economic factors influencing production costs.</a:t>
            </a:r>
            <a:endParaRPr sz="2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/>
              <a:t>Yield by State: </a:t>
            </a:r>
            <a:r>
              <a:rPr lang="en" sz="2700"/>
              <a:t>Identifying regions with the highest and lowest yields.</a:t>
            </a:r>
            <a:endParaRPr sz="2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/>
              <a:t>Crop Type and Variety:</a:t>
            </a:r>
            <a:r>
              <a:rPr lang="en" sz="2700"/>
              <a:t> Examining the diversity of crops and their respective varieties.</a:t>
            </a:r>
            <a:endParaRPr sz="2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/>
              <a:t>Cost of Cultivation and Area:</a:t>
            </a:r>
            <a:r>
              <a:rPr lang="en" sz="2700"/>
              <a:t> Analyzing how these factors impact overall crop production.</a:t>
            </a:r>
            <a:endParaRPr sz="2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/>
              <a:t>Decision Duration:</a:t>
            </a:r>
            <a:r>
              <a:rPr lang="en" sz="2700"/>
              <a:t> Evaluating the recommended durations for different crop varieties and their effect on produce.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Libraries Used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5"/>
            <a:ext cx="83682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/>
              <a:t>Pandas</a:t>
            </a:r>
            <a:r>
              <a:rPr lang="en" sz="5600"/>
              <a:t>: Used for data manipulation and analysis, especially for handling large datasets and performing operations like filtering, grouping, and merging.</a:t>
            </a:r>
            <a:endParaRPr sz="5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/>
              <a:t>NumPy</a:t>
            </a:r>
            <a:r>
              <a:rPr lang="en" sz="5600"/>
              <a:t>: Utilized for numerical operations and handling arrays efficiently, providing the mathematical foundation for data manipulation.</a:t>
            </a:r>
            <a:endParaRPr sz="5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/>
              <a:t>Matplotlib &amp; Seaborn (sns)</a:t>
            </a:r>
            <a:r>
              <a:rPr lang="en" sz="5600"/>
              <a:t>: Leveraged for data visualization, enabling the creation of insightful plots and graphs to explore trends, correlations, and distributions.</a:t>
            </a:r>
            <a:endParaRPr sz="5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/>
              <a:t>SVR (Support Vector Regression)</a:t>
            </a:r>
            <a:r>
              <a:rPr lang="en" sz="5600"/>
              <a:t>: Applied for regression tasks, helping predict crop yields based on input features like cost, area, and variety.</a:t>
            </a:r>
            <a:endParaRPr sz="5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/>
              <a:t>Keras &amp; TensorFlow:</a:t>
            </a:r>
            <a:r>
              <a:rPr lang="en" sz="5600"/>
              <a:t> Used for building and training deep learning models, offering flexibility and power for complex predictions.</a:t>
            </a:r>
            <a:endParaRPr sz="5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/>
              <a:t>XGBoost:</a:t>
            </a:r>
            <a:r>
              <a:rPr lang="en" sz="5600"/>
              <a:t> Employed for gradient boosting, a robust model for making predictions by combining the strengths of multiple weak models.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500"/>
              <a:t>Data Preprocessing:</a:t>
            </a:r>
            <a:endParaRPr b="1" i="1" sz="3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/>
              <a:t>Pandas &amp; NumPy were used for cleaning and preparing the dataset, including handling missing values, normalizing features, and creating new variables.</a:t>
            </a:r>
            <a:endParaRPr sz="3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/>
              <a:t>Matplotlib &amp; Seaborn helped visualize data distributions, correlations, and outliers, guiding feature selection and engineering.</a:t>
            </a:r>
            <a:endParaRPr sz="3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3500"/>
              <a:t>Model Development:</a:t>
            </a:r>
            <a:endParaRPr b="1" i="1" sz="3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/>
              <a:t>SVR: Implemented for initial regression tasks to establish baseline predictions.</a:t>
            </a:r>
            <a:endParaRPr sz="3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/>
              <a:t>XGBoost: Used for its powerful gradient boosting capabilities, refining predictions by combining multiple weak learners.</a:t>
            </a:r>
            <a:endParaRPr sz="3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/>
              <a:t>Keras &amp; TensorFlow: Developed deep learning models, leveraging neural networks for more complex, non-linear relationships between features and target variables.</a:t>
            </a:r>
            <a:endParaRPr sz="3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Visualization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5"/>
            <a:ext cx="399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</a:t>
            </a:r>
            <a:r>
              <a:rPr lang="en" sz="1600"/>
              <a:t>rop Production with State</a:t>
            </a:r>
            <a:endParaRPr sz="1600"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989700" y="1489825"/>
            <a:ext cx="3766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Yield (Quintal/ Hectare) with State</a:t>
            </a:r>
            <a:endParaRPr sz="16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2018425"/>
            <a:ext cx="3323115" cy="28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703" y="2018425"/>
            <a:ext cx="3290321" cy="28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212650"/>
            <a:ext cx="8368200" cy="9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77325" y="1489825"/>
            <a:ext cx="44460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Cost of Cultivation (`/Hectare) A2+FL with State</a:t>
            </a:r>
            <a:endParaRPr sz="1600"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05250" y="1489825"/>
            <a:ext cx="4087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50"/>
              <a:t>Cost of Cultivation (`/Hectare) C2 with State</a:t>
            </a:r>
            <a:endParaRPr sz="145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910925"/>
            <a:ext cx="3999901" cy="28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977" y="1929275"/>
            <a:ext cx="3999901" cy="28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Correlation Matrix and Plot Heatmap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863" y="1402800"/>
            <a:ext cx="5818275" cy="360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240025"/>
            <a:ext cx="8368200" cy="9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View of Production Years 2006-2007 and 2007-2008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489825"/>
            <a:ext cx="39999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Crop with Production Year 2006-2007</a:t>
            </a:r>
            <a:endParaRPr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756200" y="1489825"/>
            <a:ext cx="39999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Crop with Production Year 2007-2008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25" y="1979375"/>
            <a:ext cx="4249076" cy="28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200" y="1979375"/>
            <a:ext cx="4249076" cy="28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