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71" r:id="rId13"/>
    <p:sldId id="270" r:id="rId14"/>
    <p:sldId id="269" r:id="rId15"/>
    <p:sldId id="272" r:id="rId16"/>
    <p:sldId id="273" r:id="rId17"/>
    <p:sldId id="275" r:id="rId18"/>
    <p:sldId id="274"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70E"/>
    <a:srgbClr val="AE9FD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EBA255-53D3-4787-BF8A-124E3298AFFA}" type="datetimeFigureOut">
              <a:rPr lang="en-US" smtClean="0"/>
              <a:pPr/>
              <a:t>4/5/2022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7E614-9506-40AF-9136-E67F90CF059C}"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3</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12</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13</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14</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15</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16</a:t>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17</a:t>
            </a:fld>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18</a:t>
            </a:fld>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19</a:t>
            </a:fld>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20</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4</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5</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6</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7</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8</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9</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10</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Dd more data </a:t>
            </a:r>
            <a:endParaRPr lang="en-IN" dirty="0"/>
          </a:p>
        </p:txBody>
      </p:sp>
      <p:sp>
        <p:nvSpPr>
          <p:cNvPr id="4" name="Slide Number Placeholder 3"/>
          <p:cNvSpPr>
            <a:spLocks noGrp="1"/>
          </p:cNvSpPr>
          <p:nvPr>
            <p:ph type="sldNum" sz="quarter" idx="10"/>
          </p:nvPr>
        </p:nvSpPr>
        <p:spPr/>
        <p:txBody>
          <a:bodyPr/>
          <a:lstStyle/>
          <a:p>
            <a:fld id="{0A57E614-9506-40AF-9136-E67F90CF059C}" type="slidenum">
              <a:rPr lang="en-IN" smtClean="0"/>
              <a:pPr/>
              <a:t>11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9E3FEB-663E-4CC6-B409-997DC60CEF25}"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E9D5C8-DD5B-4EFE-8665-568168E33286}" type="datetimeFigureOut">
              <a:rPr lang="en-US" smtClean="0"/>
              <a:pPr/>
              <a:t>4/5/2022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EF9E3FEB-663E-4CC6-B409-997DC60CEF25}"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95000"/>
            <a:lum bright="-1000" contrast="-26000"/>
          </a:blip>
          <a:srcRect/>
          <a:stretch>
            <a:fillRect b="-9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E9D5C8-DD5B-4EFE-8665-568168E33286}" type="datetimeFigureOut">
              <a:rPr lang="en-US" smtClean="0"/>
              <a:pPr/>
              <a:t>4/5/2022</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9E3FEB-663E-4CC6-B409-997DC60CEF25}"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000" dirty="0" smtClean="0"/>
              <a:t>.</a:t>
            </a:r>
            <a:endParaRPr lang="en-IN" sz="1000" dirty="0"/>
          </a:p>
        </p:txBody>
      </p:sp>
      <p:sp>
        <p:nvSpPr>
          <p:cNvPr id="3" name="Subtitle 2"/>
          <p:cNvSpPr>
            <a:spLocks noGrp="1"/>
          </p:cNvSpPr>
          <p:nvPr>
            <p:ph type="subTitle" idx="1"/>
          </p:nvPr>
        </p:nvSpPr>
        <p:spPr/>
        <p:txBody>
          <a:bodyPr/>
          <a:lstStyle/>
          <a:p>
            <a:r>
              <a:rPr lang="en-IN" dirty="0" smtClean="0"/>
              <a:t>.</a:t>
            </a:r>
            <a:endParaRPr lang="en-IN" dirty="0"/>
          </a:p>
        </p:txBody>
      </p:sp>
      <p:pic>
        <p:nvPicPr>
          <p:cNvPr id="6" name="Picture 5" descr="index 3.jpg"/>
          <p:cNvPicPr>
            <a:picLocks noChangeAspect="1"/>
          </p:cNvPicPr>
          <p:nvPr/>
        </p:nvPicPr>
        <p:blipFill>
          <a:blip r:embed="rId2" cstate="print"/>
          <a:stretch>
            <a:fillRect/>
          </a:stretch>
        </p:blipFill>
        <p:spPr>
          <a:xfrm flipH="1">
            <a:off x="12501553" y="7143776"/>
            <a:ext cx="95187" cy="71390"/>
          </a:xfrm>
          <a:prstGeom prst="rect">
            <a:avLst/>
          </a:prstGeom>
        </p:spPr>
      </p:pic>
      <p:sp>
        <p:nvSpPr>
          <p:cNvPr id="7" name="Rectangle 6"/>
          <p:cNvSpPr/>
          <p:nvPr/>
        </p:nvSpPr>
        <p:spPr>
          <a:xfrm>
            <a:off x="1571604" y="2357430"/>
            <a:ext cx="5786478" cy="1200329"/>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7200" b="1" dirty="0" smtClean="0">
                <a:ln w="50800"/>
                <a:effectLst>
                  <a:glow rad="228600">
                    <a:schemeClr val="accent3">
                      <a:satMod val="175000"/>
                      <a:alpha val="40000"/>
                    </a:schemeClr>
                  </a:glow>
                </a:effectLst>
                <a:latin typeface="Century Schoolbook" pitchFamily="18" charset="0"/>
              </a:rPr>
              <a:t>Welcome</a:t>
            </a:r>
            <a:endParaRPr lang="en-US" sz="7200" b="1" cap="none" spc="0" dirty="0">
              <a:ln w="50800"/>
              <a:effectLst>
                <a:glow rad="228600">
                  <a:schemeClr val="accent3">
                    <a:satMod val="175000"/>
                    <a:alpha val="40000"/>
                  </a:schemeClr>
                </a:glow>
              </a:effectLst>
              <a:latin typeface="Century Schoolbook" pitchFamily="18" charset="0"/>
            </a:endParaRPr>
          </a:p>
        </p:txBody>
      </p:sp>
      <p:sp>
        <p:nvSpPr>
          <p:cNvPr id="12" name="Rectangle 11"/>
          <p:cNvSpPr/>
          <p:nvPr/>
        </p:nvSpPr>
        <p:spPr>
          <a:xfrm>
            <a:off x="2357422" y="-230833"/>
            <a:ext cx="340157"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cap="none" spc="0" dirty="0" smtClean="0">
                <a:ln w="50800"/>
                <a:solidFill>
                  <a:srgbClr val="FFFF00"/>
                </a:solidFill>
                <a:effectLst/>
              </a:rPr>
              <a:t>1</a:t>
            </a:r>
            <a:endParaRPr lang="en-US" sz="2400" cap="none" spc="0" dirty="0">
              <a:ln w="50800"/>
              <a:solidFill>
                <a:srgbClr val="FFFF00"/>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fontScale="92500" lnSpcReduction="10000"/>
          </a:bodyPr>
          <a:lstStyle/>
          <a:p>
            <a:pPr marL="514350" indent="-514350" algn="just"/>
            <a:r>
              <a:rPr lang="en-IN" sz="2900" dirty="0" smtClean="0">
                <a:latin typeface="Times New Roman" pitchFamily="18" charset="0"/>
                <a:ea typeface="Cambria Math" pitchFamily="18" charset="0"/>
                <a:cs typeface="Times New Roman" pitchFamily="18" charset="0"/>
              </a:rPr>
              <a:t>	</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cout</a:t>
            </a:r>
            <a:r>
              <a:rPr lang="en-IN" sz="2200" dirty="0" smtClean="0">
                <a:latin typeface="Times New Roman" pitchFamily="18" charset="0"/>
                <a:ea typeface="Cambria Math" pitchFamily="18" charset="0"/>
                <a:cs typeface="Times New Roman" pitchFamily="18" charset="0"/>
              </a:rPr>
              <a:t>&lt;&lt;"\n\t\t6. START AGAIN";</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cout</a:t>
            </a:r>
            <a:r>
              <a:rPr lang="en-IN" sz="2200" dirty="0" smtClean="0">
                <a:latin typeface="Times New Roman" pitchFamily="18" charset="0"/>
                <a:ea typeface="Cambria Math" pitchFamily="18" charset="0"/>
                <a:cs typeface="Times New Roman" pitchFamily="18" charset="0"/>
              </a:rPr>
              <a:t>&lt;&lt;"\n\t\t7. EXIT CONSOLE"&lt;&lt;</a:t>
            </a:r>
            <a:r>
              <a:rPr lang="en-IN" sz="2200" dirty="0" err="1" smtClean="0">
                <a:latin typeface="Times New Roman" pitchFamily="18" charset="0"/>
                <a:ea typeface="Cambria Math" pitchFamily="18" charset="0"/>
                <a:cs typeface="Times New Roman" pitchFamily="18" charset="0"/>
              </a:rPr>
              <a:t>endl</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cout</a:t>
            </a:r>
            <a:r>
              <a:rPr lang="en-IN" sz="2200" dirty="0" smtClean="0">
                <a:latin typeface="Times New Roman" pitchFamily="18" charset="0"/>
                <a:ea typeface="Cambria Math" pitchFamily="18" charset="0"/>
                <a:cs typeface="Times New Roman" pitchFamily="18" charset="0"/>
              </a:rPr>
              <a:t>&lt;&lt;"\t===================================="&lt;&lt;</a:t>
            </a:r>
            <a:r>
              <a:rPr lang="en-IN" sz="2200" dirty="0" err="1" smtClean="0">
                <a:latin typeface="Times New Roman" pitchFamily="18" charset="0"/>
                <a:ea typeface="Cambria Math" pitchFamily="18" charset="0"/>
                <a:cs typeface="Times New Roman" pitchFamily="18" charset="0"/>
              </a:rPr>
              <a:t>endl</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cout</a:t>
            </a:r>
            <a:r>
              <a:rPr lang="en-IN" sz="2200" dirty="0" smtClean="0">
                <a:latin typeface="Times New Roman" pitchFamily="18" charset="0"/>
                <a:ea typeface="Cambria Math" pitchFamily="18" charset="0"/>
                <a:cs typeface="Times New Roman" pitchFamily="18" charset="0"/>
              </a:rPr>
              <a:t>&lt;&lt;</a:t>
            </a:r>
            <a:r>
              <a:rPr lang="en-IN" sz="2200" dirty="0" err="1" smtClean="0">
                <a:latin typeface="Times New Roman" pitchFamily="18" charset="0"/>
                <a:ea typeface="Cambria Math" pitchFamily="18" charset="0"/>
                <a:cs typeface="Times New Roman" pitchFamily="18" charset="0"/>
              </a:rPr>
              <a:t>endl</a:t>
            </a:r>
            <a:r>
              <a:rPr lang="en-IN" sz="2200" dirty="0" smtClean="0">
                <a:latin typeface="Times New Roman" pitchFamily="18" charset="0"/>
                <a:ea typeface="Cambria Math" pitchFamily="18" charset="0"/>
                <a:cs typeface="Times New Roman" pitchFamily="18" charset="0"/>
              </a:rPr>
              <a:t>&lt;&lt;"\n\</a:t>
            </a:r>
            <a:r>
              <a:rPr lang="en-IN" sz="2200" dirty="0" err="1" smtClean="0">
                <a:latin typeface="Times New Roman" pitchFamily="18" charset="0"/>
                <a:ea typeface="Cambria Math" pitchFamily="18" charset="0"/>
                <a:cs typeface="Times New Roman" pitchFamily="18" charset="0"/>
              </a:rPr>
              <a:t>tChoose</a:t>
            </a:r>
            <a:r>
              <a:rPr lang="en-IN" sz="2200" dirty="0" smtClean="0">
                <a:latin typeface="Times New Roman" pitchFamily="18" charset="0"/>
                <a:ea typeface="Cambria Math" pitchFamily="18" charset="0"/>
                <a:cs typeface="Times New Roman" pitchFamily="18" charset="0"/>
              </a:rPr>
              <a:t> option from menu......"&lt;&lt; </a:t>
            </a:r>
            <a:r>
              <a:rPr lang="en-IN" sz="2200" dirty="0" err="1" smtClean="0">
                <a:latin typeface="Times New Roman" pitchFamily="18" charset="0"/>
                <a:ea typeface="Cambria Math" pitchFamily="18" charset="0"/>
                <a:cs typeface="Times New Roman" pitchFamily="18" charset="0"/>
              </a:rPr>
              <a:t>endl</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cin</a:t>
            </a:r>
            <a:r>
              <a:rPr lang="en-IN" sz="2200" dirty="0" smtClean="0">
                <a:latin typeface="Times New Roman" pitchFamily="18" charset="0"/>
                <a:ea typeface="Cambria Math" pitchFamily="18" charset="0"/>
                <a:cs typeface="Times New Roman" pitchFamily="18" charset="0"/>
              </a:rPr>
              <a:t>&gt;&gt;c;</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cin.ignore</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clrscr</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switch(c)</a:t>
            </a:r>
          </a:p>
          <a:p>
            <a:pPr marL="514350" indent="-514350" algn="just"/>
            <a:r>
              <a:rPr lang="en-IN" sz="2200" dirty="0" smtClean="0">
                <a:latin typeface="Times New Roman" pitchFamily="18" charset="0"/>
                <a:ea typeface="Cambria Math" pitchFamily="18" charset="0"/>
                <a:cs typeface="Times New Roman" pitchFamily="18" charset="0"/>
              </a:rPr>
              <a:t>	    {</a:t>
            </a:r>
          </a:p>
          <a:p>
            <a:pPr marL="514350" indent="-514350" algn="just"/>
            <a:r>
              <a:rPr lang="en-IN" sz="2200" dirty="0" smtClean="0">
                <a:latin typeface="Times New Roman" pitchFamily="18" charset="0"/>
                <a:ea typeface="Cambria Math" pitchFamily="18" charset="0"/>
                <a:cs typeface="Times New Roman" pitchFamily="18" charset="0"/>
              </a:rPr>
              <a:t>	         case 1:</a:t>
            </a:r>
          </a:p>
          <a:p>
            <a:pPr marL="514350" indent="-514350" algn="just"/>
            <a:r>
              <a:rPr lang="en-IN" sz="2200" dirty="0" smtClean="0">
                <a:latin typeface="Times New Roman" pitchFamily="18" charset="0"/>
                <a:ea typeface="Cambria Math" pitchFamily="18" charset="0"/>
                <a:cs typeface="Times New Roman" pitchFamily="18" charset="0"/>
              </a:rPr>
              <a:t>	         {</a:t>
            </a:r>
          </a:p>
          <a:p>
            <a:pPr marL="514350" indent="-514350" algn="just"/>
            <a:r>
              <a:rPr lang="en-IN" sz="2200" dirty="0" smtClean="0">
                <a:latin typeface="Times New Roman" pitchFamily="18" charset="0"/>
                <a:ea typeface="Cambria Math" pitchFamily="18" charset="0"/>
                <a:cs typeface="Times New Roman" pitchFamily="18" charset="0"/>
              </a:rPr>
              <a:t>		       l:</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write_data</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cout</a:t>
            </a:r>
            <a:r>
              <a:rPr lang="en-IN" sz="2200" dirty="0" smtClean="0">
                <a:latin typeface="Times New Roman" pitchFamily="18" charset="0"/>
                <a:ea typeface="Cambria Math" pitchFamily="18" charset="0"/>
                <a:cs typeface="Times New Roman" pitchFamily="18" charset="0"/>
              </a:rPr>
              <a:t>&lt;&lt;"\n***Data written to file successfully***"&lt;&lt;</a:t>
            </a:r>
            <a:r>
              <a:rPr lang="en-IN" sz="2200" dirty="0" err="1" smtClean="0">
                <a:latin typeface="Times New Roman" pitchFamily="18" charset="0"/>
                <a:ea typeface="Cambria Math" pitchFamily="18" charset="0"/>
                <a:cs typeface="Times New Roman" pitchFamily="18" charset="0"/>
              </a:rPr>
              <a:t>endl</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cout</a:t>
            </a:r>
            <a:r>
              <a:rPr lang="en-IN" sz="2200" dirty="0" smtClean="0">
                <a:latin typeface="Times New Roman" pitchFamily="18" charset="0"/>
                <a:ea typeface="Cambria Math" pitchFamily="18" charset="0"/>
                <a:cs typeface="Times New Roman" pitchFamily="18" charset="0"/>
              </a:rPr>
              <a:t>&lt;&lt;"\</a:t>
            </a:r>
            <a:r>
              <a:rPr lang="en-IN" sz="2200" dirty="0" err="1" smtClean="0">
                <a:latin typeface="Times New Roman" pitchFamily="18" charset="0"/>
                <a:ea typeface="Cambria Math" pitchFamily="18" charset="0"/>
                <a:cs typeface="Times New Roman" pitchFamily="18" charset="0"/>
              </a:rPr>
              <a:t>nDo</a:t>
            </a:r>
            <a:r>
              <a:rPr lang="en-IN" sz="2200" dirty="0" smtClean="0">
                <a:latin typeface="Times New Roman" pitchFamily="18" charset="0"/>
                <a:ea typeface="Cambria Math" pitchFamily="18" charset="0"/>
                <a:cs typeface="Times New Roman" pitchFamily="18" charset="0"/>
              </a:rPr>
              <a:t> you want to enter more data";</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cout</a:t>
            </a:r>
            <a:r>
              <a:rPr lang="en-IN" sz="2200" dirty="0" smtClean="0">
                <a:latin typeface="Times New Roman" pitchFamily="18" charset="0"/>
                <a:ea typeface="Cambria Math" pitchFamily="18" charset="0"/>
                <a:cs typeface="Times New Roman" pitchFamily="18" charset="0"/>
              </a:rPr>
              <a:t>&lt;&lt;"\n Type N or Y"&lt;&lt;</a:t>
            </a:r>
            <a:r>
              <a:rPr lang="en-IN" sz="2200" dirty="0" err="1" smtClean="0">
                <a:latin typeface="Times New Roman" pitchFamily="18" charset="0"/>
                <a:ea typeface="Cambria Math" pitchFamily="18" charset="0"/>
                <a:cs typeface="Times New Roman" pitchFamily="18" charset="0"/>
              </a:rPr>
              <a:t>endl</a:t>
            </a:r>
            <a:r>
              <a:rPr lang="en-IN" sz="2200" dirty="0" smtClean="0">
                <a:latin typeface="Times New Roman" pitchFamily="18" charset="0"/>
                <a:ea typeface="Cambria Math" pitchFamily="18" charset="0"/>
                <a:cs typeface="Times New Roman" pitchFamily="18" charset="0"/>
              </a:rPr>
              <a:t>;</a:t>
            </a:r>
          </a:p>
          <a:p>
            <a:pPr marL="514350" indent="-514350" algn="just"/>
            <a:r>
              <a:rPr lang="en-IN" sz="2200" dirty="0" smtClean="0">
                <a:latin typeface="Times New Roman" pitchFamily="18" charset="0"/>
                <a:ea typeface="Cambria Math" pitchFamily="18" charset="0"/>
                <a:cs typeface="Times New Roman" pitchFamily="18" charset="0"/>
              </a:rPr>
              <a:t>		       </a:t>
            </a:r>
            <a:r>
              <a:rPr lang="en-IN" sz="2200" dirty="0" err="1" smtClean="0">
                <a:latin typeface="Times New Roman" pitchFamily="18" charset="0"/>
                <a:ea typeface="Cambria Math" pitchFamily="18" charset="0"/>
                <a:cs typeface="Times New Roman" pitchFamily="18" charset="0"/>
              </a:rPr>
              <a:t>cin</a:t>
            </a:r>
            <a:r>
              <a:rPr lang="en-IN" sz="2200" dirty="0" smtClean="0">
                <a:latin typeface="Times New Roman" pitchFamily="18" charset="0"/>
                <a:ea typeface="Cambria Math" pitchFamily="18" charset="0"/>
                <a:cs typeface="Times New Roman" pitchFamily="18" charset="0"/>
              </a:rPr>
              <a:t>&gt;&gt;s;</a:t>
            </a:r>
          </a:p>
          <a:p>
            <a:pPr marL="514350" indent="-514350" algn="just"/>
            <a:r>
              <a:rPr lang="en-IN" sz="2200" dirty="0" smtClean="0">
                <a:latin typeface="Comic Sans MS" pitchFamily="66"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cin.ignore</a:t>
            </a:r>
            <a:r>
              <a:rPr lang="en-IN" sz="2000" dirty="0" smtClean="0">
                <a:latin typeface="Times New Roman" pitchFamily="18" charset="0"/>
                <a:cs typeface="Times New Roman" pitchFamily="18" charset="0"/>
              </a:rPr>
              <a:t>();</a:t>
            </a:r>
          </a:p>
          <a:p>
            <a:pPr marL="514350" indent="-514350" algn="just"/>
            <a:r>
              <a:rPr lang="en-IN" sz="2000" dirty="0" smtClean="0">
                <a:latin typeface="Times New Roman" pitchFamily="18" charset="0"/>
                <a:cs typeface="Times New Roman" pitchFamily="18" charset="0"/>
              </a:rPr>
              <a:t>		       if(</a:t>
            </a:r>
            <a:r>
              <a:rPr lang="en-IN" sz="2000" dirty="0" err="1" smtClean="0">
                <a:latin typeface="Times New Roman" pitchFamily="18" charset="0"/>
                <a:cs typeface="Times New Roman" pitchFamily="18" charset="0"/>
              </a:rPr>
              <a:t>strcmp</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s,"y</a:t>
            </a:r>
            <a:r>
              <a:rPr lang="en-IN" sz="2000" dirty="0" smtClean="0">
                <a:latin typeface="Times New Roman" pitchFamily="18" charset="0"/>
                <a:cs typeface="Times New Roman" pitchFamily="18" charset="0"/>
              </a:rPr>
              <a:t>")==0||</a:t>
            </a:r>
            <a:r>
              <a:rPr lang="en-IN" sz="2000" dirty="0" err="1" smtClean="0">
                <a:latin typeface="Times New Roman" pitchFamily="18" charset="0"/>
                <a:cs typeface="Times New Roman" pitchFamily="18" charset="0"/>
              </a:rPr>
              <a:t>strcmp</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s,"Y</a:t>
            </a:r>
            <a:r>
              <a:rPr lang="en-IN" sz="2000" dirty="0" smtClean="0">
                <a:latin typeface="Times New Roman" pitchFamily="18" charset="0"/>
                <a:cs typeface="Times New Roman" pitchFamily="18" charset="0"/>
              </a:rPr>
              <a:t>")==0)</a:t>
            </a:r>
          </a:p>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goto</a:t>
            </a:r>
            <a:r>
              <a:rPr lang="en-IN" sz="2000" dirty="0" smtClean="0">
                <a:latin typeface="Times New Roman" pitchFamily="18" charset="0"/>
                <a:cs typeface="Times New Roman" pitchFamily="18" charset="0"/>
              </a:rPr>
              <a:t> l;</a:t>
            </a:r>
          </a:p>
          <a:p>
            <a:pPr marL="514350" indent="-514350" algn="just"/>
            <a:r>
              <a:rPr lang="en-IN" sz="2000" dirty="0" smtClean="0">
                <a:latin typeface="Times New Roman" pitchFamily="18" charset="0"/>
                <a:cs typeface="Times New Roman" pitchFamily="18" charset="0"/>
              </a:rPr>
              <a:t>                  else</a:t>
            </a:r>
          </a:p>
          <a:p>
            <a:pPr marL="514350" indent="-514350" algn="just"/>
            <a:r>
              <a:rPr lang="en-IN" sz="2000" dirty="0" smtClean="0">
                <a:latin typeface="Times New Roman" pitchFamily="18" charset="0"/>
                <a:cs typeface="Times New Roman" pitchFamily="18" charset="0"/>
              </a:rPr>
              <a:t>                   {</a:t>
            </a:r>
          </a:p>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clrscr</a:t>
            </a:r>
            <a:r>
              <a:rPr lang="en-IN" sz="2000" dirty="0" smtClean="0">
                <a:latin typeface="Times New Roman" pitchFamily="18" charset="0"/>
                <a:cs typeface="Times New Roman" pitchFamily="18" charset="0"/>
              </a:rPr>
              <a:t>();</a:t>
            </a:r>
          </a:p>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goto</a:t>
            </a:r>
            <a:r>
              <a:rPr lang="en-IN" sz="2000" dirty="0" smtClean="0">
                <a:latin typeface="Times New Roman" pitchFamily="18" charset="0"/>
                <a:cs typeface="Times New Roman" pitchFamily="18" charset="0"/>
              </a:rPr>
              <a:t> m;</a:t>
            </a:r>
          </a:p>
          <a:p>
            <a:pPr marL="514350" indent="-514350" algn="just"/>
            <a:r>
              <a:rPr lang="en-IN" sz="2000" dirty="0" smtClean="0">
                <a:latin typeface="Times New Roman" pitchFamily="18" charset="0"/>
                <a:cs typeface="Times New Roman" pitchFamily="18" charset="0"/>
              </a:rPr>
              <a:t>		           break;</a:t>
            </a:r>
          </a:p>
          <a:p>
            <a:pPr marL="514350" indent="-514350" algn="just"/>
            <a:r>
              <a:rPr lang="en-IN" sz="2000" dirty="0" smtClean="0">
                <a:latin typeface="Times New Roman" pitchFamily="18" charset="0"/>
                <a:cs typeface="Times New Roman" pitchFamily="18" charset="0"/>
              </a:rPr>
              <a:t>		        }</a:t>
            </a:r>
          </a:p>
          <a:p>
            <a:pPr marL="514350" indent="-514350" algn="just"/>
            <a:r>
              <a:rPr lang="en-IN" sz="2000" dirty="0" smtClean="0">
                <a:latin typeface="Times New Roman" pitchFamily="18" charset="0"/>
                <a:cs typeface="Times New Roman" pitchFamily="18" charset="0"/>
              </a:rPr>
              <a:t>	        }</a:t>
            </a:r>
          </a:p>
          <a:p>
            <a:pPr marL="514350" indent="-514350" algn="just"/>
            <a:r>
              <a:rPr lang="en-IN" sz="2000" dirty="0" smtClean="0">
                <a:latin typeface="Times New Roman" pitchFamily="18" charset="0"/>
                <a:cs typeface="Times New Roman" pitchFamily="18" charset="0"/>
              </a:rPr>
              <a:t>		  case 2:</a:t>
            </a:r>
          </a:p>
          <a:p>
            <a:pPr marL="514350" indent="-514350" algn="just"/>
            <a:r>
              <a:rPr lang="en-IN" sz="2000" dirty="0" smtClean="0">
                <a:latin typeface="Times New Roman" pitchFamily="18" charset="0"/>
                <a:cs typeface="Times New Roman" pitchFamily="18" charset="0"/>
              </a:rPr>
              <a:t>	       {</a:t>
            </a:r>
          </a:p>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&lt;&lt;"\n\t***Showing Data***"&lt;&lt;</a:t>
            </a:r>
            <a:r>
              <a:rPr lang="en-IN" sz="2000" dirty="0" err="1" smtClean="0">
                <a:latin typeface="Times New Roman" pitchFamily="18" charset="0"/>
                <a:cs typeface="Times New Roman" pitchFamily="18" charset="0"/>
              </a:rPr>
              <a:t>endl</a:t>
            </a:r>
            <a:r>
              <a:rPr lang="en-IN" sz="2000" dirty="0" smtClean="0">
                <a:latin typeface="Times New Roman" pitchFamily="18" charset="0"/>
                <a:cs typeface="Times New Roman" pitchFamily="18" charset="0"/>
              </a:rPr>
              <a:t>;</a:t>
            </a:r>
          </a:p>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read_data</a:t>
            </a:r>
            <a:r>
              <a:rPr lang="en-IN" sz="2000" dirty="0" smtClean="0">
                <a:latin typeface="Times New Roman" pitchFamily="18" charset="0"/>
                <a:cs typeface="Times New Roman" pitchFamily="18" charset="0"/>
              </a:rPr>
              <a:t>();</a:t>
            </a:r>
          </a:p>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getch</a:t>
            </a:r>
            <a:r>
              <a:rPr lang="en-IN" sz="2000" dirty="0" smtClean="0">
                <a:latin typeface="Times New Roman" pitchFamily="18" charset="0"/>
                <a:cs typeface="Times New Roman" pitchFamily="18" charset="0"/>
              </a:rPr>
              <a:t>();</a:t>
            </a:r>
          </a:p>
          <a:p>
            <a:pPr marL="514350" indent="-514350" algn="just"/>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goto</a:t>
            </a:r>
            <a:r>
              <a:rPr lang="en-IN" sz="2000" dirty="0" smtClean="0">
                <a:latin typeface="Times New Roman" pitchFamily="18" charset="0"/>
                <a:cs typeface="Times New Roman" pitchFamily="18" charset="0"/>
              </a:rPr>
              <a:t> m;</a:t>
            </a:r>
          </a:p>
          <a:p>
            <a:pPr marL="514350" indent="-514350" algn="just"/>
            <a:r>
              <a:rPr lang="en-IN" sz="2000" dirty="0" smtClean="0">
                <a:latin typeface="Times New Roman" pitchFamily="18" charset="0"/>
                <a:cs typeface="Times New Roman" pitchFamily="18" charset="0"/>
              </a:rPr>
              <a:t>                  break;</a:t>
            </a:r>
          </a:p>
          <a:p>
            <a:pPr marL="514350" indent="-514350" algn="just"/>
            <a:r>
              <a:rPr lang="en-IN"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r>
              <a:rPr lang="en-IN" sz="3200" b="1" u="sng" dirty="0" smtClean="0">
                <a:latin typeface="Arial Rounded MT Bold" pitchFamily="34" charset="0"/>
              </a:rPr>
              <a:t>SNAPSHOTS</a:t>
            </a:r>
          </a:p>
          <a:p>
            <a:pPr marL="514350" indent="-514350" algn="just"/>
            <a:r>
              <a:rPr lang="en-IN" sz="2000" b="1" dirty="0" smtClean="0">
                <a:latin typeface="Comic Sans MS" pitchFamily="66" charset="0"/>
              </a:rPr>
              <a:t>	</a:t>
            </a:r>
            <a:r>
              <a:rPr lang="en-IN" sz="2400" b="1" dirty="0" smtClean="0">
                <a:latin typeface="Comic Sans MS" pitchFamily="66" charset="0"/>
              </a:rPr>
              <a:t>1. </a:t>
            </a:r>
            <a:r>
              <a:rPr lang="en-IN" sz="2400" b="1" u="sng" dirty="0" smtClean="0">
                <a:latin typeface="Comic Sans MS" pitchFamily="66" charset="0"/>
              </a:rPr>
              <a:t>Welcome page</a:t>
            </a:r>
            <a:endParaRPr lang="en-IN" sz="2000" b="1" u="sng" dirty="0" smtClean="0">
              <a:latin typeface="Comic Sans MS" pitchFamily="66" charset="0"/>
            </a:endParaRPr>
          </a:p>
          <a:p>
            <a:pPr marL="514350" indent="-514350" algn="just"/>
            <a:endParaRPr lang="en-IN" sz="3200" b="1" u="sng" dirty="0" smtClean="0">
              <a:latin typeface="Arial Rounded MT Bold" pitchFamily="34" charset="0"/>
            </a:endParaRPr>
          </a:p>
        </p:txBody>
      </p:sp>
      <p:pic>
        <p:nvPicPr>
          <p:cNvPr id="4" name="Picture 3" descr="Screenshot (34).png"/>
          <p:cNvPicPr>
            <a:picLocks noChangeAspect="1"/>
          </p:cNvPicPr>
          <p:nvPr/>
        </p:nvPicPr>
        <p:blipFill>
          <a:blip r:embed="rId3" cstate="print"/>
          <a:stretch>
            <a:fillRect/>
          </a:stretch>
        </p:blipFill>
        <p:spPr>
          <a:xfrm>
            <a:off x="0" y="1071546"/>
            <a:ext cx="9144000" cy="528641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400" b="1" dirty="0" smtClean="0">
              <a:latin typeface="Comic Sans MS" pitchFamily="66" charset="0"/>
            </a:endParaRPr>
          </a:p>
          <a:p>
            <a:pPr marL="514350" indent="-514350" algn="just"/>
            <a:r>
              <a:rPr lang="en-IN" sz="2400" b="1" dirty="0" smtClean="0">
                <a:latin typeface="Comic Sans MS" pitchFamily="66" charset="0"/>
              </a:rPr>
              <a:t>	2. </a:t>
            </a:r>
            <a:r>
              <a:rPr lang="en-IN" sz="2400" b="1" u="sng" dirty="0" smtClean="0">
                <a:latin typeface="Comic Sans MS" pitchFamily="66" charset="0"/>
              </a:rPr>
              <a:t>Menu page</a:t>
            </a:r>
          </a:p>
        </p:txBody>
      </p:sp>
      <p:pic>
        <p:nvPicPr>
          <p:cNvPr id="4" name="Picture 3" descr="Screenshot (29).png"/>
          <p:cNvPicPr>
            <a:picLocks noChangeAspect="1"/>
          </p:cNvPicPr>
          <p:nvPr/>
        </p:nvPicPr>
        <p:blipFill>
          <a:blip r:embed="rId3" cstate="print"/>
          <a:stretch>
            <a:fillRect/>
          </a:stretch>
        </p:blipFill>
        <p:spPr>
          <a:xfrm>
            <a:off x="0" y="928670"/>
            <a:ext cx="9144000" cy="542928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900" dirty="0" smtClean="0">
              <a:latin typeface="Comic Sans MS" pitchFamily="66" charset="0"/>
            </a:endParaRPr>
          </a:p>
          <a:p>
            <a:pPr marL="514350" indent="-514350" algn="just"/>
            <a:r>
              <a:rPr lang="en-IN" sz="2400" b="1" dirty="0" smtClean="0">
                <a:latin typeface="Comic Sans MS" pitchFamily="66" charset="0"/>
              </a:rPr>
              <a:t>	3. </a:t>
            </a:r>
            <a:r>
              <a:rPr lang="en-IN" sz="2400" b="1" u="sng" dirty="0" smtClean="0">
                <a:latin typeface="Comic Sans MS" pitchFamily="66" charset="0"/>
              </a:rPr>
              <a:t>Enter data</a:t>
            </a:r>
          </a:p>
        </p:txBody>
      </p:sp>
      <p:pic>
        <p:nvPicPr>
          <p:cNvPr id="4" name="Picture 3" descr="Screenshot (35).png"/>
          <p:cNvPicPr>
            <a:picLocks noChangeAspect="1"/>
          </p:cNvPicPr>
          <p:nvPr/>
        </p:nvPicPr>
        <p:blipFill>
          <a:blip r:embed="rId3" cstate="print"/>
          <a:stretch>
            <a:fillRect/>
          </a:stretch>
        </p:blipFill>
        <p:spPr>
          <a:xfrm>
            <a:off x="0" y="1000108"/>
            <a:ext cx="9144000" cy="542928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900" dirty="0" smtClean="0">
              <a:latin typeface="Comic Sans MS" pitchFamily="66" charset="0"/>
            </a:endParaRPr>
          </a:p>
          <a:p>
            <a:pPr marL="514350" indent="-514350" algn="just"/>
            <a:r>
              <a:rPr lang="en-IN" sz="2400" b="1" dirty="0" smtClean="0">
                <a:latin typeface="Comic Sans MS" pitchFamily="66" charset="0"/>
              </a:rPr>
              <a:t>	4. </a:t>
            </a:r>
            <a:r>
              <a:rPr lang="en-IN" sz="2400" b="1" u="sng" dirty="0" smtClean="0">
                <a:latin typeface="Comic Sans MS" pitchFamily="66" charset="0"/>
              </a:rPr>
              <a:t>View data</a:t>
            </a:r>
          </a:p>
        </p:txBody>
      </p:sp>
      <p:pic>
        <p:nvPicPr>
          <p:cNvPr id="4" name="Picture 3" descr="Screenshot (36).png"/>
          <p:cNvPicPr>
            <a:picLocks noChangeAspect="1"/>
          </p:cNvPicPr>
          <p:nvPr/>
        </p:nvPicPr>
        <p:blipFill>
          <a:blip r:embed="rId3" cstate="print"/>
          <a:stretch>
            <a:fillRect/>
          </a:stretch>
        </p:blipFill>
        <p:spPr>
          <a:xfrm>
            <a:off x="0" y="1000108"/>
            <a:ext cx="9144000" cy="53578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900" dirty="0" smtClean="0">
              <a:latin typeface="Comic Sans MS" pitchFamily="66" charset="0"/>
            </a:endParaRPr>
          </a:p>
          <a:p>
            <a:pPr marL="514350" indent="-514350" algn="just"/>
            <a:r>
              <a:rPr lang="en-IN" sz="2400" b="1" dirty="0" smtClean="0">
                <a:latin typeface="Comic Sans MS" pitchFamily="66" charset="0"/>
              </a:rPr>
              <a:t>	5. </a:t>
            </a:r>
            <a:r>
              <a:rPr lang="en-IN" sz="2400" b="1" u="sng" dirty="0" smtClean="0">
                <a:latin typeface="Comic Sans MS" pitchFamily="66" charset="0"/>
              </a:rPr>
              <a:t>Delete data </a:t>
            </a:r>
          </a:p>
        </p:txBody>
      </p:sp>
      <p:pic>
        <p:nvPicPr>
          <p:cNvPr id="4" name="Picture 3" descr="Screenshot (41).png"/>
          <p:cNvPicPr>
            <a:picLocks noChangeAspect="1"/>
          </p:cNvPicPr>
          <p:nvPr/>
        </p:nvPicPr>
        <p:blipFill>
          <a:blip r:embed="rId3" cstate="print"/>
          <a:stretch>
            <a:fillRect/>
          </a:stretch>
        </p:blipFill>
        <p:spPr>
          <a:xfrm>
            <a:off x="0" y="1000108"/>
            <a:ext cx="9144000" cy="53578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900" dirty="0" smtClean="0">
              <a:latin typeface="Comic Sans MS" pitchFamily="66" charset="0"/>
            </a:endParaRPr>
          </a:p>
          <a:p>
            <a:pPr marL="514350" indent="-514350" algn="just"/>
            <a:r>
              <a:rPr lang="en-IN" sz="2400" b="1" dirty="0" smtClean="0">
                <a:latin typeface="Comic Sans MS" pitchFamily="66" charset="0"/>
              </a:rPr>
              <a:t>	6. </a:t>
            </a:r>
            <a:r>
              <a:rPr lang="en-IN" sz="2400" b="1" u="sng" dirty="0" smtClean="0">
                <a:latin typeface="Comic Sans MS" pitchFamily="66" charset="0"/>
              </a:rPr>
              <a:t>Search data</a:t>
            </a:r>
          </a:p>
        </p:txBody>
      </p:sp>
      <p:pic>
        <p:nvPicPr>
          <p:cNvPr id="4" name="Picture 3" descr="Screenshot (38).png"/>
          <p:cNvPicPr>
            <a:picLocks noChangeAspect="1"/>
          </p:cNvPicPr>
          <p:nvPr/>
        </p:nvPicPr>
        <p:blipFill>
          <a:blip r:embed="rId3" cstate="print"/>
          <a:stretch>
            <a:fillRect/>
          </a:stretch>
        </p:blipFill>
        <p:spPr>
          <a:xfrm>
            <a:off x="0" y="1000108"/>
            <a:ext cx="9144000" cy="53578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900" dirty="0" smtClean="0">
              <a:latin typeface="Comic Sans MS" pitchFamily="66" charset="0"/>
            </a:endParaRPr>
          </a:p>
          <a:p>
            <a:pPr marL="514350" indent="-514350" algn="just"/>
            <a:r>
              <a:rPr lang="en-IN" sz="2400" b="1" dirty="0" smtClean="0">
                <a:latin typeface="Comic Sans MS" pitchFamily="66" charset="0"/>
              </a:rPr>
              <a:t>	7. </a:t>
            </a:r>
            <a:r>
              <a:rPr lang="en-IN" sz="2400" b="1" u="sng" dirty="0" smtClean="0">
                <a:latin typeface="Comic Sans MS" pitchFamily="66" charset="0"/>
              </a:rPr>
              <a:t>Edit data</a:t>
            </a:r>
          </a:p>
        </p:txBody>
      </p:sp>
      <p:pic>
        <p:nvPicPr>
          <p:cNvPr id="4" name="Picture 3" descr="Screenshot (39).png"/>
          <p:cNvPicPr>
            <a:picLocks noChangeAspect="1"/>
          </p:cNvPicPr>
          <p:nvPr/>
        </p:nvPicPr>
        <p:blipFill>
          <a:blip r:embed="rId3" cstate="print"/>
          <a:stretch>
            <a:fillRect/>
          </a:stretch>
        </p:blipFill>
        <p:spPr>
          <a:xfrm>
            <a:off x="0" y="1000108"/>
            <a:ext cx="9144000" cy="53578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900" dirty="0" smtClean="0">
              <a:latin typeface="Comic Sans MS" pitchFamily="66" charset="0"/>
            </a:endParaRPr>
          </a:p>
          <a:p>
            <a:pPr marL="514350" indent="-514350" algn="just"/>
            <a:r>
              <a:rPr lang="en-IN" sz="2400" b="1" dirty="0" smtClean="0">
                <a:latin typeface="Comic Sans MS" pitchFamily="66" charset="0"/>
              </a:rPr>
              <a:t>	8. </a:t>
            </a:r>
            <a:r>
              <a:rPr lang="en-IN" sz="2400" b="1" u="sng" dirty="0" smtClean="0">
                <a:latin typeface="Comic Sans MS" pitchFamily="66" charset="0"/>
              </a:rPr>
              <a:t>Start again</a:t>
            </a:r>
          </a:p>
        </p:txBody>
      </p:sp>
      <p:pic>
        <p:nvPicPr>
          <p:cNvPr id="4" name="Picture 3" descr="Screenshot (40).png"/>
          <p:cNvPicPr>
            <a:picLocks noChangeAspect="1"/>
          </p:cNvPicPr>
          <p:nvPr/>
        </p:nvPicPr>
        <p:blipFill>
          <a:blip r:embed="rId3" cstate="print"/>
          <a:stretch>
            <a:fillRect/>
          </a:stretch>
        </p:blipFill>
        <p:spPr>
          <a:xfrm>
            <a:off x="0" y="1000108"/>
            <a:ext cx="9144000" cy="53578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p:cNvSpPr>
            <a:spLocks noGrp="1"/>
          </p:cNvSpPr>
          <p:nvPr>
            <p:ph type="subTitle" idx="1"/>
          </p:nvPr>
        </p:nvSpPr>
        <p:spPr>
          <a:xfrm flipH="1" flipV="1">
            <a:off x="8426168" y="3214686"/>
            <a:ext cx="146360" cy="142876"/>
          </a:xfrm>
        </p:spPr>
        <p:txBody>
          <a:bodyPr>
            <a:normAutofit fontScale="25000" lnSpcReduction="20000"/>
          </a:bodyPr>
          <a:lstStyle/>
          <a:p>
            <a:r>
              <a:rPr lang="en-IN" dirty="0" smtClean="0">
                <a:solidFill>
                  <a:schemeClr val="accent6">
                    <a:lumMod val="75000"/>
                  </a:schemeClr>
                </a:solidFill>
              </a:rPr>
              <a:t>.</a:t>
            </a:r>
            <a:endParaRPr lang="en-IN" dirty="0">
              <a:solidFill>
                <a:schemeClr val="accent6">
                  <a:lumMod val="75000"/>
                </a:schemeClr>
              </a:solidFill>
            </a:endParaRPr>
          </a:p>
        </p:txBody>
      </p:sp>
      <p:sp>
        <p:nvSpPr>
          <p:cNvPr id="5" name="Rectangle 4"/>
          <p:cNvSpPr/>
          <p:nvPr/>
        </p:nvSpPr>
        <p:spPr>
          <a:xfrm>
            <a:off x="827584" y="1844824"/>
            <a:ext cx="7929617"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dirty="0" smtClean="0">
                <a:ln w="50800"/>
                <a:solidFill>
                  <a:srgbClr val="FFC000"/>
                </a:solidFill>
              </a:rPr>
              <a:t>Student management</a:t>
            </a:r>
          </a:p>
          <a:p>
            <a:pPr algn="ctr"/>
            <a:r>
              <a:rPr lang="en-US" sz="5400" b="1" dirty="0">
                <a:ln w="50800"/>
                <a:solidFill>
                  <a:srgbClr val="FFC000"/>
                </a:solidFill>
              </a:rPr>
              <a:t>S</a:t>
            </a:r>
            <a:r>
              <a:rPr lang="en-US" sz="5400" b="1" cap="none" spc="0" dirty="0" smtClean="0">
                <a:ln w="50800"/>
                <a:solidFill>
                  <a:srgbClr val="FFC000"/>
                </a:solidFill>
                <a:effectLst/>
              </a:rPr>
              <a:t>ystem</a:t>
            </a:r>
          </a:p>
        </p:txBody>
      </p:sp>
      <p:sp>
        <p:nvSpPr>
          <p:cNvPr id="7" name="Title 6"/>
          <p:cNvSpPr>
            <a:spLocks noGrp="1"/>
          </p:cNvSpPr>
          <p:nvPr>
            <p:ph type="ctrTitle"/>
          </p:nvPr>
        </p:nvSpPr>
        <p:spPr/>
        <p:txBody>
          <a:bodyPr>
            <a:normAutofit/>
          </a:bodyPr>
          <a:lstStyle/>
          <a:p>
            <a:r>
              <a:rPr lang="en-IN" sz="100" dirty="0" smtClean="0"/>
              <a:t>.</a:t>
            </a:r>
            <a:endParaRPr lang="en-IN" sz="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0"/>
            <a:ext cx="9144000" cy="6858000"/>
          </a:xfrm>
        </p:spPr>
        <p:txBody>
          <a:bodyPr>
            <a:normAutofit/>
          </a:bodyPr>
          <a:lstStyle/>
          <a:p>
            <a:pPr marL="514350" indent="-514350" algn="just"/>
            <a:endParaRPr lang="en-IN" sz="2000" dirty="0" smtClean="0">
              <a:latin typeface="Comic Sans MS" pitchFamily="66" charset="0"/>
            </a:endParaRPr>
          </a:p>
          <a:p>
            <a:pPr marL="514350" indent="-514350" algn="just"/>
            <a:endParaRPr lang="en-IN" sz="2000" dirty="0" smtClean="0">
              <a:latin typeface="Comic Sans MS" pitchFamily="66" charset="0"/>
            </a:endParaRPr>
          </a:p>
          <a:p>
            <a:pPr marL="514350" indent="-514350" algn="just"/>
            <a:endParaRPr lang="en-IN" sz="2000" dirty="0" smtClean="0">
              <a:latin typeface="Comic Sans MS" pitchFamily="66" charset="0"/>
            </a:endParaRPr>
          </a:p>
          <a:p>
            <a:pPr marL="514350" indent="-514350" algn="just"/>
            <a:endParaRPr lang="en-IN" sz="2000" dirty="0" smtClean="0">
              <a:latin typeface="Comic Sans MS" pitchFamily="66" charset="0"/>
            </a:endParaRPr>
          </a:p>
          <a:p>
            <a:pPr marL="514350" indent="-514350" algn="just"/>
            <a:endParaRPr lang="en-IN" sz="2000" dirty="0" smtClean="0">
              <a:latin typeface="Comic Sans MS" pitchFamily="66" charset="0"/>
            </a:endParaRPr>
          </a:p>
          <a:p>
            <a:pPr marL="514350" indent="-514350" algn="just"/>
            <a:endParaRPr lang="en-IN" sz="2000" b="1" dirty="0" smtClean="0">
              <a:latin typeface="Comic Sans MS" pitchFamily="66" charset="0"/>
            </a:endParaRPr>
          </a:p>
          <a:p>
            <a:pPr marL="514350" indent="-514350" algn="just"/>
            <a:endParaRPr lang="en-IN" sz="2000" b="1" dirty="0" smtClean="0">
              <a:latin typeface="Comic Sans MS" pitchFamily="66" charset="0"/>
            </a:endParaRPr>
          </a:p>
          <a:p>
            <a:pPr marL="514350" indent="-514350" algn="just"/>
            <a:r>
              <a:rPr lang="en-IN" sz="2800" b="1" dirty="0" smtClean="0">
                <a:latin typeface="Comic Sans MS" pitchFamily="66" charset="0"/>
              </a:rPr>
              <a:t>                </a:t>
            </a:r>
            <a:r>
              <a:rPr lang="en-IN" sz="6600" b="1" dirty="0" smtClean="0">
                <a:latin typeface="Cursive"/>
              </a:rPr>
              <a:t>Thank you</a:t>
            </a:r>
            <a:endParaRPr lang="en-IN" sz="6000" b="1" dirty="0" smtClean="0">
              <a:latin typeface="Cursive"/>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500034" y="428604"/>
            <a:ext cx="7854696" cy="6215106"/>
          </a:xfrm>
        </p:spPr>
        <p:txBody>
          <a:bodyPr>
            <a:normAutofit/>
          </a:bodyPr>
          <a:lstStyle/>
          <a:p>
            <a:pPr algn="just">
              <a:buNone/>
            </a:pPr>
            <a:r>
              <a:rPr lang="en-IN" sz="4000" b="1" u="sng" dirty="0" smtClean="0">
                <a:latin typeface="Times New Roman" pitchFamily="18" charset="0"/>
                <a:cs typeface="Times New Roman" pitchFamily="18" charset="0"/>
              </a:rPr>
              <a:t>AIM:-</a:t>
            </a:r>
          </a:p>
          <a:p>
            <a:pPr algn="just">
              <a:buNone/>
            </a:pPr>
            <a:endParaRPr lang="en-IN" sz="3600" dirty="0" smtClean="0">
              <a:latin typeface="Times New Roman" pitchFamily="18" charset="0"/>
              <a:cs typeface="Times New Roman" pitchFamily="18" charset="0"/>
            </a:endParaRPr>
          </a:p>
          <a:p>
            <a:pPr algn="just">
              <a:buNone/>
            </a:pPr>
            <a:r>
              <a:rPr lang="en-IN" sz="3200" dirty="0" smtClean="0">
                <a:latin typeface="Times New Roman" pitchFamily="18" charset="0"/>
                <a:cs typeface="Times New Roman" pitchFamily="18" charset="0"/>
              </a:rPr>
              <a:t>Our aim is to develop a student management system by which we can easily access the data of all students. By this we can easily see all students data and do other things.</a:t>
            </a:r>
            <a:endParaRPr lang="en-IN"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533400" y="357166"/>
            <a:ext cx="7854696" cy="5929354"/>
          </a:xfrm>
        </p:spPr>
        <p:txBody>
          <a:bodyPr>
            <a:normAutofit/>
          </a:bodyPr>
          <a:lstStyle/>
          <a:p>
            <a:pPr algn="just">
              <a:buNone/>
            </a:pPr>
            <a:r>
              <a:rPr lang="en-IN" sz="4000" b="1" u="sng" dirty="0" smtClean="0">
                <a:latin typeface="Arial Rounded MT Bold" pitchFamily="34" charset="0"/>
              </a:rPr>
              <a:t>PROBLEM DESCRIPTION</a:t>
            </a:r>
          </a:p>
          <a:p>
            <a:pPr algn="just">
              <a:buNone/>
            </a:pPr>
            <a:endParaRPr lang="en-IN" sz="4000" b="1" u="sng" dirty="0" smtClean="0">
              <a:latin typeface="Century" pitchFamily="18" charset="0"/>
            </a:endParaRPr>
          </a:p>
          <a:p>
            <a:pPr algn="just">
              <a:buNone/>
            </a:pPr>
            <a:r>
              <a:rPr lang="en-IN" sz="3200" dirty="0" smtClean="0">
                <a:solidFill>
                  <a:schemeClr val="accent1">
                    <a:lumMod val="50000"/>
                  </a:schemeClr>
                </a:solidFill>
                <a:latin typeface="Century" pitchFamily="18" charset="0"/>
              </a:rPr>
              <a:t> </a:t>
            </a:r>
            <a:r>
              <a:rPr lang="en-IN" sz="3200" dirty="0" smtClean="0">
                <a:latin typeface="Comic Sans MS" pitchFamily="66" charset="0"/>
              </a:rPr>
              <a:t>The student management system is an application by which we can easily access any student data. By the help of student management system we can add new data, search data of student, view all students data, delete any student data, edit any student data. </a:t>
            </a:r>
            <a:endParaRPr lang="en-IN" sz="3200" b="1" u="sng" dirty="0" smtClean="0">
              <a:latin typeface="Century"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533400" y="357166"/>
            <a:ext cx="7854696" cy="5929354"/>
          </a:xfrm>
        </p:spPr>
        <p:txBody>
          <a:bodyPr>
            <a:normAutofit/>
          </a:bodyPr>
          <a:lstStyle/>
          <a:p>
            <a:pPr algn="just">
              <a:buNone/>
            </a:pPr>
            <a:r>
              <a:rPr lang="en-IN" sz="4000" b="1" u="sng" dirty="0" smtClean="0">
                <a:latin typeface="Times New Roman" pitchFamily="18" charset="0"/>
                <a:cs typeface="Times New Roman" pitchFamily="18" charset="0"/>
              </a:rPr>
              <a:t>BENEFITS</a:t>
            </a:r>
          </a:p>
          <a:p>
            <a:pPr algn="just">
              <a:buNone/>
            </a:pPr>
            <a:endParaRPr lang="en-IN" sz="4000" b="1" u="sng" dirty="0" smtClean="0">
              <a:solidFill>
                <a:schemeClr val="bg1"/>
              </a:solidFill>
              <a:latin typeface="Times New Roman" pitchFamily="18" charset="0"/>
              <a:cs typeface="Times New Roman" pitchFamily="18" charset="0"/>
            </a:endParaRPr>
          </a:p>
          <a:p>
            <a:pPr algn="just"/>
            <a:r>
              <a:rPr lang="en-IN" sz="3200" dirty="0" smtClean="0">
                <a:latin typeface="Times New Roman" pitchFamily="18" charset="0"/>
                <a:cs typeface="Times New Roman" pitchFamily="18" charset="0"/>
              </a:rPr>
              <a:t> • Reduce data loss.</a:t>
            </a:r>
          </a:p>
          <a:p>
            <a:pPr algn="just"/>
            <a:r>
              <a:rPr lang="en-IN" sz="3200" dirty="0" smtClean="0">
                <a:latin typeface="Times New Roman" pitchFamily="18" charset="0"/>
                <a:cs typeface="Times New Roman" pitchFamily="18" charset="0"/>
              </a:rPr>
              <a:t> • For better performance. </a:t>
            </a:r>
          </a:p>
          <a:p>
            <a:pPr algn="just"/>
            <a:r>
              <a:rPr lang="en-IN" sz="3200" dirty="0" smtClean="0">
                <a:latin typeface="Times New Roman" pitchFamily="18" charset="0"/>
                <a:cs typeface="Times New Roman" pitchFamily="18" charset="0"/>
              </a:rPr>
              <a:t> • Reducing man power.</a:t>
            </a:r>
          </a:p>
          <a:p>
            <a:pPr algn="just"/>
            <a:r>
              <a:rPr lang="en-IN" sz="3200" dirty="0" smtClean="0">
                <a:latin typeface="Times New Roman" pitchFamily="18" charset="0"/>
                <a:cs typeface="Times New Roman" pitchFamily="18" charset="0"/>
              </a:rPr>
              <a:t> • For doing work more accurately.</a:t>
            </a:r>
          </a:p>
          <a:p>
            <a:pPr algn="just"/>
            <a:r>
              <a:rPr lang="en-IN" sz="3200" dirty="0" smtClean="0">
                <a:latin typeface="Times New Roman" pitchFamily="18" charset="0"/>
                <a:cs typeface="Times New Roman" pitchFamily="18" charset="0"/>
              </a:rPr>
              <a:t> • Faster performance.</a:t>
            </a:r>
          </a:p>
          <a:p>
            <a:pPr algn="just">
              <a:buNone/>
            </a:pPr>
            <a:endParaRPr lang="en-IN" sz="4000" b="1" u="sng" dirty="0" smtClean="0">
              <a:solidFill>
                <a:schemeClr val="bg1"/>
              </a:solidFill>
              <a:latin typeface="Century"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533400" y="357166"/>
            <a:ext cx="7854696" cy="5929354"/>
          </a:xfrm>
        </p:spPr>
        <p:txBody>
          <a:bodyPr>
            <a:normAutofit/>
          </a:bodyPr>
          <a:lstStyle/>
          <a:p>
            <a:pPr algn="just">
              <a:buNone/>
            </a:pPr>
            <a:r>
              <a:rPr lang="en-IN" sz="4000" b="1" u="sng" dirty="0" smtClean="0">
                <a:latin typeface="Times New Roman" pitchFamily="18" charset="0"/>
                <a:cs typeface="Times New Roman" pitchFamily="18" charset="0"/>
              </a:rPr>
              <a:t>LANGUAGE USED</a:t>
            </a:r>
          </a:p>
          <a:p>
            <a:pPr algn="just">
              <a:buNone/>
            </a:pPr>
            <a:endParaRPr lang="en-IN" sz="3200" b="1" u="sng" dirty="0" smtClean="0">
              <a:solidFill>
                <a:schemeClr val="bg1"/>
              </a:solidFill>
              <a:latin typeface="Times New Roman" pitchFamily="18" charset="0"/>
              <a:cs typeface="Times New Roman" pitchFamily="18" charset="0"/>
            </a:endParaRPr>
          </a:p>
          <a:p>
            <a:pPr algn="just"/>
            <a:r>
              <a:rPr lang="en-IN" sz="3200" dirty="0" smtClean="0">
                <a:latin typeface="Times New Roman" pitchFamily="18" charset="0"/>
                <a:cs typeface="Times New Roman" pitchFamily="18" charset="0"/>
              </a:rPr>
              <a:t> The C++ code used for student management system, includes file system access, so all the data gets stored in external ‘.dat’ binary file that will be created during runtime.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533400" y="357166"/>
            <a:ext cx="7854696" cy="5929354"/>
          </a:xfrm>
        </p:spPr>
        <p:txBody>
          <a:bodyPr>
            <a:normAutofit/>
          </a:bodyPr>
          <a:lstStyle/>
          <a:p>
            <a:pPr algn="just">
              <a:buNone/>
            </a:pPr>
            <a:r>
              <a:rPr lang="en-IN" sz="4000" b="1" u="sng" dirty="0" smtClean="0">
                <a:latin typeface="Times New Roman" pitchFamily="18" charset="0"/>
                <a:cs typeface="Times New Roman" pitchFamily="18" charset="0"/>
              </a:rPr>
              <a:t>ADMINISTRATOR MENU</a:t>
            </a:r>
          </a:p>
          <a:p>
            <a:pPr marL="514350" indent="-514350" algn="just"/>
            <a:endParaRPr lang="en-IN" sz="3200" dirty="0" smtClean="0">
              <a:latin typeface="Times New Roman" pitchFamily="18" charset="0"/>
              <a:cs typeface="Times New Roman" pitchFamily="18" charset="0"/>
            </a:endParaRPr>
          </a:p>
          <a:p>
            <a:pPr marL="514350" indent="-514350" algn="just"/>
            <a:r>
              <a:rPr lang="en-IN" sz="3200" dirty="0" smtClean="0">
                <a:latin typeface="Times New Roman" pitchFamily="18" charset="0"/>
                <a:cs typeface="Times New Roman" pitchFamily="18" charset="0"/>
              </a:rPr>
              <a:t>1. Enter new data</a:t>
            </a:r>
          </a:p>
          <a:p>
            <a:pPr marL="514350" indent="-514350" algn="just"/>
            <a:r>
              <a:rPr lang="en-IN" sz="3200" dirty="0" smtClean="0">
                <a:latin typeface="Times New Roman" pitchFamily="18" charset="0"/>
                <a:cs typeface="Times New Roman" pitchFamily="18" charset="0"/>
              </a:rPr>
              <a:t>2. View student data</a:t>
            </a:r>
          </a:p>
          <a:p>
            <a:pPr marL="514350" indent="-514350" algn="just"/>
            <a:r>
              <a:rPr lang="en-IN" sz="3200" dirty="0" smtClean="0">
                <a:latin typeface="Times New Roman" pitchFamily="18" charset="0"/>
                <a:cs typeface="Times New Roman" pitchFamily="18" charset="0"/>
              </a:rPr>
              <a:t>3. Delete student data</a:t>
            </a:r>
          </a:p>
          <a:p>
            <a:pPr marL="514350" indent="-514350" algn="just"/>
            <a:r>
              <a:rPr lang="en-IN" sz="3200" dirty="0" smtClean="0">
                <a:latin typeface="Times New Roman" pitchFamily="18" charset="0"/>
                <a:cs typeface="Times New Roman" pitchFamily="18" charset="0"/>
              </a:rPr>
              <a:t>4. Search data</a:t>
            </a:r>
          </a:p>
          <a:p>
            <a:pPr marL="514350" indent="-514350" algn="just"/>
            <a:r>
              <a:rPr lang="en-IN" sz="3200" dirty="0" smtClean="0">
                <a:latin typeface="Times New Roman" pitchFamily="18" charset="0"/>
                <a:cs typeface="Times New Roman" pitchFamily="18" charset="0"/>
              </a:rPr>
              <a:t>5. Edit student data</a:t>
            </a:r>
          </a:p>
          <a:p>
            <a:pPr marL="514350" indent="-514350" algn="just"/>
            <a:r>
              <a:rPr lang="en-IN" sz="3200" dirty="0" smtClean="0">
                <a:latin typeface="Times New Roman" pitchFamily="18" charset="0"/>
                <a:cs typeface="Times New Roman" pitchFamily="18" charset="0"/>
              </a:rPr>
              <a:t>6. Logout </a:t>
            </a:r>
          </a:p>
          <a:p>
            <a:pPr marL="514350" indent="-514350" algn="just"/>
            <a:r>
              <a:rPr lang="en-IN" sz="3200" dirty="0" smtClean="0">
                <a:latin typeface="Times New Roman" pitchFamily="18" charset="0"/>
                <a:cs typeface="Times New Roman" pitchFamily="18" charset="0"/>
              </a:rPr>
              <a:t>7. Exit from the page</a:t>
            </a:r>
          </a:p>
          <a:p>
            <a:pPr marL="514350" indent="-514350" algn="just">
              <a:buAutoNum type="arabicPeriod"/>
            </a:pPr>
            <a:endParaRPr lang="en-IN" sz="3200" dirty="0" smtClean="0">
              <a:latin typeface="Comic Sans MS" pitchFamily="66" charset="0"/>
            </a:endParaRPr>
          </a:p>
          <a:p>
            <a:pPr marL="514350" indent="-514350" algn="just"/>
            <a:endParaRPr lang="en-IN" sz="3200" dirty="0" smtClean="0">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533400" y="357166"/>
            <a:ext cx="8253442" cy="5929354"/>
          </a:xfrm>
        </p:spPr>
        <p:txBody>
          <a:bodyPr>
            <a:normAutofit/>
          </a:bodyPr>
          <a:lstStyle/>
          <a:p>
            <a:pPr marL="514350" indent="-514350" algn="just"/>
            <a:r>
              <a:rPr lang="en-IN" sz="4000" b="1" u="sng" dirty="0" smtClean="0">
                <a:latin typeface="Times New Roman" pitchFamily="18" charset="0"/>
                <a:cs typeface="Times New Roman" pitchFamily="18" charset="0"/>
              </a:rPr>
              <a:t>MENU</a:t>
            </a:r>
          </a:p>
          <a:p>
            <a:pPr marL="514350" indent="-514350" algn="just"/>
            <a:endParaRPr lang="en-IN" sz="2400" b="1" u="sng" dirty="0" smtClean="0">
              <a:solidFill>
                <a:schemeClr val="bg1"/>
              </a:solidFill>
              <a:latin typeface="Times New Roman" pitchFamily="18" charset="0"/>
              <a:cs typeface="Times New Roman" pitchFamily="18" charset="0"/>
            </a:endParaRP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&lt;&lt;"\t====================================";</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&lt;&lt;"\n\t\t1. ENTER  STUDENT DATA";</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&lt;&lt;"\n\t\t2. VIEW  STUDENT DATA";</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&lt;&lt;"\n\t\t3. DELETE  STUDENT DATA";</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&lt;&lt;"\n\t\t4. SEARCH  STUDENT DATA";</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&lt;&lt;"\n\t\t5. EDIT  STUDENT DATA";</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&lt;&lt;"\n\t\t6. START  AGAIN";</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&lt;&lt;"\n\t\t7. EXIT  CONSOLE"&lt;&lt;</a:t>
            </a:r>
            <a:r>
              <a:rPr lang="en-IN" sz="2200" dirty="0" err="1" smtClean="0">
                <a:latin typeface="Times New Roman" pitchFamily="18" charset="0"/>
                <a:cs typeface="Times New Roman" pitchFamily="18" charset="0"/>
              </a:rPr>
              <a:t>endl</a:t>
            </a:r>
            <a:r>
              <a:rPr lang="en-IN" sz="2200" dirty="0" smtClean="0">
                <a:latin typeface="Times New Roman" pitchFamily="18" charset="0"/>
                <a:cs typeface="Times New Roman" pitchFamily="18" charset="0"/>
              </a:rPr>
              <a:t>;</a:t>
            </a:r>
          </a:p>
          <a:p>
            <a:pPr marL="514350" indent="-514350" algn="just"/>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cout</a:t>
            </a:r>
            <a:r>
              <a:rPr lang="en-IN" sz="2200" dirty="0" smtClean="0">
                <a:latin typeface="Times New Roman" pitchFamily="18" charset="0"/>
                <a:cs typeface="Times New Roman" pitchFamily="18" charset="0"/>
              </a:rPr>
              <a:t>&lt;&lt;"\t===================================="&lt;&lt;</a:t>
            </a:r>
            <a:r>
              <a:rPr lang="en-IN" sz="2200" dirty="0" err="1" smtClean="0">
                <a:latin typeface="Times New Roman" pitchFamily="18" charset="0"/>
                <a:cs typeface="Times New Roman" pitchFamily="18" charset="0"/>
              </a:rPr>
              <a:t>endl</a:t>
            </a:r>
            <a:r>
              <a:rPr lang="en-IN" sz="22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100" dirty="0" smtClean="0">
                <a:solidFill>
                  <a:schemeClr val="tx1"/>
                </a:solidFill>
              </a:rPr>
              <a:t>.</a:t>
            </a:r>
            <a:endParaRPr lang="en-IN" sz="1100" dirty="0">
              <a:solidFill>
                <a:schemeClr val="tx1"/>
              </a:solidFill>
            </a:endParaRPr>
          </a:p>
        </p:txBody>
      </p:sp>
      <p:sp>
        <p:nvSpPr>
          <p:cNvPr id="3" name="Content Placeholder 2"/>
          <p:cNvSpPr>
            <a:spLocks noGrp="1"/>
          </p:cNvSpPr>
          <p:nvPr>
            <p:ph type="subTitle" idx="1"/>
          </p:nvPr>
        </p:nvSpPr>
        <p:spPr>
          <a:xfrm>
            <a:off x="0" y="214290"/>
            <a:ext cx="9144000" cy="6643710"/>
          </a:xfrm>
        </p:spPr>
        <p:txBody>
          <a:bodyPr>
            <a:normAutofit/>
          </a:bodyPr>
          <a:lstStyle/>
          <a:p>
            <a:pPr marL="514350" indent="-514350" algn="just"/>
            <a:r>
              <a:rPr lang="en-IN" sz="4100" b="1" u="sng" dirty="0" smtClean="0">
                <a:latin typeface="Arial Rounded MT Bold" pitchFamily="34" charset="0"/>
              </a:rPr>
              <a:t>Some part of code</a:t>
            </a:r>
          </a:p>
          <a:p>
            <a:pPr marL="514350" indent="-514350" algn="just"/>
            <a:r>
              <a:rPr lang="en-IN" sz="2200" b="1" dirty="0" smtClean="0">
                <a:latin typeface="Arial Rounded MT Bold" pitchFamily="34" charset="0"/>
              </a:rPr>
              <a:t>            </a:t>
            </a:r>
            <a:r>
              <a:rPr lang="en-IN" sz="2000" dirty="0" err="1" smtClean="0">
                <a:latin typeface="Comic Sans MS" pitchFamily="66" charset="0"/>
              </a:rPr>
              <a:t>int</a:t>
            </a:r>
            <a:r>
              <a:rPr lang="en-IN" sz="2000" dirty="0" smtClean="0">
                <a:latin typeface="Comic Sans MS" pitchFamily="66" charset="0"/>
              </a:rPr>
              <a:t> </a:t>
            </a:r>
            <a:r>
              <a:rPr lang="en-IN" sz="2000" dirty="0" err="1" smtClean="0">
                <a:latin typeface="Comic Sans MS" pitchFamily="66" charset="0"/>
              </a:rPr>
              <a:t>l,m</a:t>
            </a:r>
            <a:r>
              <a:rPr lang="en-IN" sz="2000" dirty="0" smtClean="0">
                <a:latin typeface="Comic Sans MS" pitchFamily="66" charset="0"/>
              </a:rPr>
              <a:t>;</a:t>
            </a:r>
            <a:endParaRPr lang="en-IN" sz="2000" b="1" dirty="0" smtClean="0">
              <a:latin typeface="Arial Rounded MT Bold" pitchFamily="34" charset="0"/>
            </a:endParaRPr>
          </a:p>
          <a:p>
            <a:pPr marL="514350" indent="-514350" algn="just"/>
            <a:r>
              <a:rPr lang="en-IN" sz="2000" dirty="0" smtClean="0">
                <a:latin typeface="Comic Sans MS" pitchFamily="66" charset="0"/>
              </a:rPr>
              <a:t>	    </a:t>
            </a:r>
            <a:r>
              <a:rPr lang="en-IN" sz="2000" dirty="0" err="1" smtClean="0">
                <a:latin typeface="Comic Sans MS" pitchFamily="66" charset="0"/>
              </a:rPr>
              <a:t>int</a:t>
            </a:r>
            <a:r>
              <a:rPr lang="en-IN" sz="2000" dirty="0" smtClean="0">
                <a:latin typeface="Comic Sans MS" pitchFamily="66" charset="0"/>
              </a:rPr>
              <a:t> c;</a:t>
            </a:r>
          </a:p>
          <a:p>
            <a:pPr marL="514350" indent="-514350" algn="just"/>
            <a:r>
              <a:rPr lang="en-IN" sz="2000" dirty="0" smtClean="0">
                <a:latin typeface="Comic Sans MS" pitchFamily="66" charset="0"/>
              </a:rPr>
              <a:t>	    char s[3];</a:t>
            </a:r>
          </a:p>
          <a:p>
            <a:pPr marL="514350" indent="-514350" algn="just"/>
            <a:r>
              <a:rPr lang="en-IN" sz="2000" dirty="0" smtClean="0">
                <a:latin typeface="Comic Sans MS" pitchFamily="66" charset="0"/>
              </a:rPr>
              <a:t>	    m:</a:t>
            </a:r>
          </a:p>
          <a:p>
            <a:pPr marL="514350" indent="-514350" algn="just"/>
            <a:r>
              <a:rPr lang="en-IN" sz="2000" dirty="0" smtClean="0">
                <a:latin typeface="Comic Sans MS" pitchFamily="66" charset="0"/>
              </a:rPr>
              <a:t>	    </a:t>
            </a:r>
            <a:r>
              <a:rPr lang="en-IN" sz="2000" dirty="0" err="1" smtClean="0">
                <a:latin typeface="Comic Sans MS" pitchFamily="66" charset="0"/>
              </a:rPr>
              <a:t>clrscr</a:t>
            </a:r>
            <a:r>
              <a:rPr lang="en-IN" sz="2000" dirty="0" smtClean="0">
                <a:latin typeface="Comic Sans MS" pitchFamily="66" charset="0"/>
              </a:rPr>
              <a:t>();</a:t>
            </a:r>
          </a:p>
          <a:p>
            <a:pPr marL="514350" indent="-514350" algn="just"/>
            <a:r>
              <a:rPr lang="en-IN" sz="2200"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&lt;&lt;"\n\t"&lt;&lt;</a:t>
            </a:r>
            <a:r>
              <a:rPr lang="en-IN" sz="2000" dirty="0" err="1" smtClean="0">
                <a:latin typeface="Comic Sans MS" pitchFamily="66" charset="0"/>
              </a:rPr>
              <a:t>endl</a:t>
            </a:r>
            <a:r>
              <a:rPr lang="en-IN" sz="2000" dirty="0" smtClean="0">
                <a:latin typeface="Comic Sans MS" pitchFamily="66" charset="0"/>
              </a:rPr>
              <a:t>;</a:t>
            </a:r>
          </a:p>
          <a:p>
            <a:pPr marL="514350" indent="-514350" algn="just"/>
            <a:r>
              <a:rPr lang="en-IN" sz="2000"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&lt;&lt;"\t\t\</a:t>
            </a:r>
            <a:r>
              <a:rPr lang="en-IN" sz="2000" dirty="0" err="1" smtClean="0">
                <a:latin typeface="Comic Sans MS" pitchFamily="66" charset="0"/>
              </a:rPr>
              <a:t>tMENU</a:t>
            </a:r>
            <a:r>
              <a:rPr lang="en-IN" sz="2000" dirty="0" smtClean="0">
                <a:latin typeface="Comic Sans MS" pitchFamily="66" charset="0"/>
              </a:rPr>
              <a:t>"&lt;&lt;</a:t>
            </a:r>
            <a:r>
              <a:rPr lang="en-IN" sz="2000" dirty="0" err="1" smtClean="0">
                <a:latin typeface="Comic Sans MS" pitchFamily="66" charset="0"/>
              </a:rPr>
              <a:t>endl</a:t>
            </a:r>
            <a:r>
              <a:rPr lang="en-IN" sz="2000" dirty="0" smtClean="0">
                <a:latin typeface="Comic Sans MS" pitchFamily="66" charset="0"/>
              </a:rPr>
              <a:t>;</a:t>
            </a:r>
          </a:p>
          <a:p>
            <a:pPr marL="514350" indent="-514350" algn="just"/>
            <a:r>
              <a:rPr lang="en-IN" sz="31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&lt;&lt;"\t====================================";</a:t>
            </a:r>
          </a:p>
          <a:p>
            <a:pPr marL="514350" indent="-514350" algn="just"/>
            <a:r>
              <a:rPr lang="en-IN"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&lt;&lt;"\n\t\t1. ENTER STUDENT DATA";</a:t>
            </a:r>
            <a:endParaRPr lang="en-IN" sz="2200" dirty="0" smtClean="0">
              <a:latin typeface="Comic Sans MS" pitchFamily="66" charset="0"/>
            </a:endParaRPr>
          </a:p>
          <a:p>
            <a:pPr marL="514350" indent="-514350" algn="just"/>
            <a:r>
              <a:rPr lang="en-IN" sz="2200"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&lt;&lt;"\n\t\t2. VIEW STUDENT DATA";</a:t>
            </a:r>
            <a:endParaRPr lang="en-IN" sz="2200" dirty="0" smtClean="0">
              <a:latin typeface="Comic Sans MS" pitchFamily="66" charset="0"/>
            </a:endParaRPr>
          </a:p>
          <a:p>
            <a:pPr marL="514350" indent="-514350" algn="just"/>
            <a:r>
              <a:rPr lang="en-IN" sz="2200"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&lt;&lt;"\n\t\t3. DELETE STUDENT DATA";</a:t>
            </a:r>
            <a:endParaRPr lang="en-IN" sz="2200" dirty="0" smtClean="0">
              <a:latin typeface="Comic Sans MS" pitchFamily="66" charset="0"/>
            </a:endParaRPr>
          </a:p>
          <a:p>
            <a:pPr marL="514350" indent="-514350" algn="just"/>
            <a:r>
              <a:rPr lang="en-IN" sz="2200" dirty="0" smtClean="0">
                <a:latin typeface="Comic Sans MS" pitchFamily="66" charset="0"/>
              </a:rPr>
              <a:t>	</a:t>
            </a:r>
            <a:r>
              <a:rPr lang="en-IN" sz="2000"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&lt;&lt;"\n\t\t4. SEARCH STUDENT DATA";</a:t>
            </a:r>
            <a:endParaRPr lang="en-IN" sz="2200" dirty="0" smtClean="0">
              <a:latin typeface="Comic Sans MS" pitchFamily="66" charset="0"/>
            </a:endParaRPr>
          </a:p>
          <a:p>
            <a:pPr marL="514350" indent="-514350" algn="just"/>
            <a:r>
              <a:rPr lang="en-IN" sz="2200" dirty="0" smtClean="0">
                <a:latin typeface="Comic Sans MS" pitchFamily="66" charset="0"/>
              </a:rPr>
              <a:t>	    </a:t>
            </a:r>
            <a:r>
              <a:rPr lang="en-IN" sz="2000" dirty="0" err="1" smtClean="0">
                <a:latin typeface="Comic Sans MS" pitchFamily="66" charset="0"/>
              </a:rPr>
              <a:t>cout</a:t>
            </a:r>
            <a:r>
              <a:rPr lang="en-IN" sz="2000" dirty="0" smtClean="0">
                <a:latin typeface="Comic Sans MS" pitchFamily="66" charset="0"/>
              </a:rPr>
              <a:t>&lt;&lt;"\n\t\t5. EDIT STUDENT DATA";</a:t>
            </a:r>
            <a:endParaRPr lang="en-IN" sz="2200" dirty="0" smtClean="0">
              <a:latin typeface="Comic Sans MS" pitchFamily="66" charset="0"/>
            </a:endParaRPr>
          </a:p>
          <a:p>
            <a:pPr marL="514350" indent="-514350" algn="just"/>
            <a:r>
              <a:rPr lang="en-IN" sz="2900" dirty="0" smtClean="0">
                <a:latin typeface="Comic Sans MS" pitchFamily="66" charset="0"/>
              </a:rPr>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TotalTime>
  <Words>315</Words>
  <Application>Microsoft Office PowerPoint</Application>
  <PresentationFormat>On-screen Show (4:3)</PresentationFormat>
  <Paragraphs>174</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6</cp:revision>
  <dcterms:created xsi:type="dcterms:W3CDTF">2021-01-23T15:19:40Z</dcterms:created>
  <dcterms:modified xsi:type="dcterms:W3CDTF">2022-04-05T16:29:39Z</dcterms:modified>
</cp:coreProperties>
</file>