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🧠 Implementing Knowledge Graph-Based Automation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2920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🔹 General Description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Human-led: Systems analyst and developer manually translate the knowledge graph into if-then logic.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Uses function library directly in hand-coded paths.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✅ Advantages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Deterministic &amp; predictable outputs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Easy to audit and explain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Leverages existing engineering workflows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Lower operational complexity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⚠️ Disadvantages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Labor-intensive for medium-to-large graphs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Rigid logic; doesn’t adapt automatically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Changes require full development cycles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Poor scalability with KG evolution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🛠️ Estimated Effort (100–150 nodes)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6–8 person-weeks for analysis, branching logic, development, and testing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Moderate ongoing maintenance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📈 Best For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Stable workflows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High auditability needs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Predictable rule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🔹 General Description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LLM-powered agent (e.g., LangGraph, Semantic Kernel) interprets knowledge graph dynamically.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Functions exposed as MCP servers; graph stored in Neo4j; agent uses GPT-4.1, o3, etc.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✅ Advantages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High flexibility and adaptability to change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Can reason over incomplete/unstructured data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Scales across varying workflows with minimal rework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KG becomes a living memory for context-driven orchestration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⚠️ Disadvantages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Non-deterministic (requires strong guardrails)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Requires AI/ML + orchestration expertise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Higher compute cost (LLM inference)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Ongoing prompt tuning, monitoring, and validation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🛠️ Estimated Effort (100–150 nodes)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8–12 person-weeks initial setup (framework, graph, LLM tuning, MCP function linking)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Lower incremental effort to scale/update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Higher ongoing quality assurance cost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📈 Best For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Evolving processes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Unstructured or fuzzy logic domains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400"/>
                        </a:spcAft>
                        <a:defRPr sz="1400">
                          <a:latin typeface="Segoe UI"/>
                        </a:defRPr>
                      </a:pPr>
                      <a:r>
                        <a:t>• Scalability and automation-first organizations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