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17" r:id="rId4"/>
    <p:sldId id="315" r:id="rId5"/>
    <p:sldId id="316" r:id="rId6"/>
    <p:sldId id="320" r:id="rId7"/>
    <p:sldId id="319" r:id="rId8"/>
    <p:sldId id="314" r:id="rId9"/>
    <p:sldId id="322" r:id="rId10"/>
    <p:sldId id="318" r:id="rId11"/>
    <p:sldId id="321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10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247311"/>
            <a:ext cx="11492918" cy="1410758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using Decision Trees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0"/>
    </mc:Choice>
    <mc:Fallback xmlns="">
      <p:transition spd="slow" advTm="125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2727" r="-454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internal node decides which outgoing branch an input should be sent to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5" y="2711718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686" y="2831117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46429" y="2711718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23947" y="2788810"/>
            <a:ext cx="2937786" cy="1770758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and all possible values of each feature need to be evaluated in selecting the feature to be tested at each internal node</a:t>
            </a:r>
          </a:p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(can be slow but can be made faster using some tricks)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54"/>
    </mc:Choice>
    <mc:Fallback xmlns="">
      <p:transition spd="slow" advTm="168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Class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Wrap-up Decision 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Linear Models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4"/>
    </mc:Choice>
    <mc:Fallback xmlns="">
      <p:transition spd="slow" advTm="29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Wrap-up the discussion of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How to speed-up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at test time?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Model/hyperparameter Selection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Learning with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Decision Trees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for today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5BE8-7DC4-451E-A7E8-329860CE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41" y="10982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1440F3F-37E1-4603-ADE7-AB324E7C030B}"/>
              </a:ext>
            </a:extLst>
          </p:cNvPr>
          <p:cNvSpPr/>
          <p:nvPr/>
        </p:nvSpPr>
        <p:spPr>
          <a:xfrm>
            <a:off x="7248088" y="385893"/>
            <a:ext cx="3489819" cy="3414320"/>
          </a:xfrm>
          <a:prstGeom prst="wedgeRectCallout">
            <a:avLst>
              <a:gd name="adj1" fmla="val 61173"/>
              <a:gd name="adj2" fmla="val -139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There is no “training” stage in the standard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(unless we are learning the feature of distance function from the training data)</a:t>
            </a:r>
          </a:p>
          <a:p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training data itself is the model that we need to keep at test time. Recall that NN is a memory-based or nonparametric approach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39"/>
    </mc:Choice>
    <mc:Fallback xmlns="">
      <p:transition spd="slow" advTm="104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use techniques to reduce the training set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Several data summarization techniques exist that discard redundant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Now we will require fewer number of distance computations for each test input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</a:t>
            </a:r>
            <a:r>
              <a:rPr lang="en-IN" dirty="0">
                <a:latin typeface="Abadi Extra Light" panose="020B0204020104020204" pitchFamily="34" charset="0"/>
              </a:rPr>
              <a:t>techniques to reduce the data dimensionality (no. of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Won’t reduce no. of distance computations but each distance computation will be faster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Compressing each input into a small binary vector (a type of dim-red)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Distance/similarity computation between bin. </a:t>
            </a:r>
            <a:r>
              <a:rPr lang="en-GB" dirty="0" err="1">
                <a:latin typeface="Abadi Extra Light" panose="020B0204020104020204" pitchFamily="34" charset="0"/>
              </a:rPr>
              <a:t>vecs</a:t>
            </a:r>
            <a:r>
              <a:rPr lang="en-GB" dirty="0">
                <a:latin typeface="Abadi Extra Light" panose="020B0204020104020204" pitchFamily="34" charset="0"/>
              </a:rPr>
              <a:t> is very fast (can even be done in H/W)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other techniques as well,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Locality Sensitive Hashing (group training inputs into buckets)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 structures (e.g., k-D trees) to organize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divide-and-conquer type approach to narrow down the search 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8113-383D-4C21-9477-A866D1D0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68" y="54975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7059B43-42E5-41DB-BD98-9E23CDBC5644}"/>
              </a:ext>
            </a:extLst>
          </p:cNvPr>
          <p:cNvSpPr/>
          <p:nvPr/>
        </p:nvSpPr>
        <p:spPr>
          <a:xfrm>
            <a:off x="7637069" y="4780897"/>
            <a:ext cx="4169664" cy="716698"/>
          </a:xfrm>
          <a:prstGeom prst="wedgeRectCallout">
            <a:avLst>
              <a:gd name="adj1" fmla="val 37240"/>
              <a:gd name="adj2" fmla="val 84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look at Decision Trees which is also like a divide-and-conquer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3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7"/>
    </mc:Choice>
    <mc:Fallback xmlns="">
      <p:transition spd="slow" advTm="255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B2AC-1EC9-4310-AD2C-01F841D741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765" y="4482669"/>
            <a:ext cx="1010687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-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usea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part of your training data (we will call it “validation/held-out set”) as test data. That’s not a crime.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680695" y="5324069"/>
            <a:ext cx="3314480" cy="1263379"/>
          </a:xfrm>
          <a:prstGeom prst="wedgeRectCallout">
            <a:avLst>
              <a:gd name="adj1" fmla="val 65159"/>
              <a:gd name="adj2" fmla="val -6287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and test sets are assumed to be similar (plus, you are careful in choosing your validation set)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47"/>
    </mc:Choice>
    <mc:Fallback xmlns="">
      <p:transition spd="slow" advTm="259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14"/>
    </mc:Choice>
    <mc:Fallback xmlns=""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hierarchy of rules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 (DT)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basic idea is very simple</a:t>
            </a:r>
          </a:p>
          <a:p>
            <a:pPr marL="0" indent="0">
              <a:buNone/>
            </a:pPr>
            <a:endParaRPr lang="en-IN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the training data into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Within each group, fit a simple supervised learner (e.g., predict the majority label)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</a:t>
            </a:r>
          </a:p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leaf node receives a subset of training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2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3" y="3238343"/>
            <a:ext cx="4179643" cy="31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30" y="3152934"/>
            <a:ext cx="5847617" cy="3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2.3|41.5|3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.2|14.4|0.3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4.4|35.5|7.3|12.2|30|35.9|35.6|4.2|7.1|10.3|2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7826</TotalTime>
  <Words>1573</Words>
  <Application>Microsoft Office PowerPoint</Application>
  <PresentationFormat>Widescreen</PresentationFormat>
  <Paragraphs>320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Learning using Decision Trees</vt:lpstr>
      <vt:lpstr>Plan for today</vt:lpstr>
      <vt:lpstr>Speeding-up Nearest Neighbors</vt:lpstr>
      <vt:lpstr>Hyperparameter Selection</vt:lpstr>
      <vt:lpstr>Cross-Validation</vt:lpstr>
      <vt:lpstr>Decision Trees</vt:lpstr>
      <vt:lpstr>Decision Trees for Supervised Learning</vt:lpstr>
      <vt:lpstr>Decision Trees for Classification</vt:lpstr>
      <vt:lpstr>Decision Trees for Classification: Another Example</vt:lpstr>
      <vt:lpstr>Decision Trees for Regression</vt:lpstr>
      <vt:lpstr>Decision Trees: Some Considerations</vt:lpstr>
      <vt:lpstr>How to Split at Internal Nodes?</vt:lpstr>
      <vt:lpstr>Techniques to Split at Internal Nodes?</vt:lpstr>
      <vt:lpstr>Decision Tree Construction: An Example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741</cp:revision>
  <dcterms:created xsi:type="dcterms:W3CDTF">2020-07-07T20:42:16Z</dcterms:created>
  <dcterms:modified xsi:type="dcterms:W3CDTF">2020-09-11T12:15:46Z</dcterms:modified>
</cp:coreProperties>
</file>