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34" r:id="rId3"/>
    <p:sldId id="343" r:id="rId4"/>
    <p:sldId id="345" r:id="rId5"/>
    <p:sldId id="353" r:id="rId6"/>
    <p:sldId id="347" r:id="rId7"/>
    <p:sldId id="344" r:id="rId8"/>
    <p:sldId id="346" r:id="rId9"/>
    <p:sldId id="349" r:id="rId10"/>
    <p:sldId id="350" r:id="rId11"/>
    <p:sldId id="348" r:id="rId12"/>
    <p:sldId id="351" r:id="rId13"/>
    <p:sldId id="354" r:id="rId14"/>
    <p:sldId id="356" r:id="rId15"/>
    <p:sldId id="3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806AB"/>
    <a:srgbClr val="A21C8C"/>
    <a:srgbClr val="33CC33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7.png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830531"/>
            <a:ext cx="11713505" cy="718830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Essential Calculus and Optimization for ML (1)</a:t>
            </a:r>
            <a:endParaRPr lang="en-IN" sz="44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6"/>
    </mc:Choice>
    <mc:Fallback xmlns="">
      <p:transition spd="slow" advTm="124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Hessian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For a multivar scalar valued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, Hessian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 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matrix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Hessian matrix can be used to assess the optima/saddle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positive semi-definite (PSD)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minima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= 0,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negative semi-definite (NSD) matrix then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maxima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/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  <m:sup>
                                            <m:r>
                                              <a:rPr lang="en-IN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4DB1-E5C1-4044-AD50-6379D510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18" y="1846237"/>
                <a:ext cx="4334135" cy="2362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0434157-DD0D-4481-BD0E-0AE210969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1519" y="262914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/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the function itself is vector valued, e.g.,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then we will have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Hessian matrices, one for each output dimension of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C8BACBF8-9AE9-4A2E-B942-4040E3D8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32" y="1676400"/>
                <a:ext cx="3919668" cy="1535469"/>
              </a:xfrm>
              <a:prstGeom prst="wedgeRectCallout">
                <a:avLst>
                  <a:gd name="adj1" fmla="val 61603"/>
                  <a:gd name="adj2" fmla="val 32135"/>
                </a:avLst>
              </a:prstGeom>
              <a:blipFill>
                <a:blip r:embed="rId6"/>
                <a:stretch>
                  <a:fillRect l="-1243" t="-4314" b="-86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/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Gives information about the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curvature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function at point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1A35DD3-6427-4427-BE65-53CFE2675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3343386"/>
                <a:ext cx="2291816" cy="1132331"/>
              </a:xfrm>
              <a:prstGeom prst="wedgeRectCallout">
                <a:avLst>
                  <a:gd name="adj1" fmla="val 38292"/>
                  <a:gd name="adj2" fmla="val -61465"/>
                </a:avLst>
              </a:prstGeom>
              <a:blipFill>
                <a:blip r:embed="rId7"/>
                <a:stretch>
                  <a:fillRect l="-2646" b="-14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/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square, symmetric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</a:t>
                </a:r>
                <a:r>
                  <a:rPr lang="en-IN" sz="20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PSD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be NSD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I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6B47E636-6A14-4A30-B8F3-F0443FABD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72" y="3274871"/>
                <a:ext cx="3919668" cy="965223"/>
              </a:xfrm>
              <a:prstGeom prst="wedgeRectCallout">
                <a:avLst>
                  <a:gd name="adj1" fmla="val 70351"/>
                  <a:gd name="adj2" fmla="val -63509"/>
                </a:avLst>
              </a:prstGeom>
              <a:blipFill>
                <a:blip r:embed="rId8"/>
                <a:stretch>
                  <a:fillRect l="-1144" b="-101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91A675A-1922-4666-B573-60BF76E9AC32}"/>
              </a:ext>
            </a:extLst>
          </p:cNvPr>
          <p:cNvSpPr/>
          <p:nvPr/>
        </p:nvSpPr>
        <p:spPr>
          <a:xfrm>
            <a:off x="10354554" y="3757482"/>
            <a:ext cx="1785218" cy="952743"/>
          </a:xfrm>
          <a:prstGeom prst="wedgeRectCallout">
            <a:avLst>
              <a:gd name="adj1" fmla="val 1946"/>
              <a:gd name="adj2" fmla="val -10896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PSD if all eigenvalues are non-negative  </a:t>
            </a:r>
            <a:endParaRPr lang="en-GB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3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010"/>
    </mc:Choice>
    <mc:Fallback xmlns="">
      <p:transition spd="slow" advTm="253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function being optimized can be either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convex</a:t>
            </a:r>
            <a:r>
              <a:rPr lang="en-IN" dirty="0">
                <a:latin typeface="Abadi Extra Light" panose="020B0204020104020204" pitchFamily="34" charset="0"/>
              </a:rPr>
              <a:t> or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non-convex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convex functions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Here are a couple of examples of non-convex functions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and Non-Convex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429344-A662-482C-BAD4-FB133CF6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57" y="2205491"/>
            <a:ext cx="5046866" cy="18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43667-C3BE-47FA-91FA-4B506636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519" y="2764865"/>
            <a:ext cx="1004822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EB0D540-6172-4E3B-9428-5A313D7630B6}"/>
              </a:ext>
            </a:extLst>
          </p:cNvPr>
          <p:cNvSpPr/>
          <p:nvPr/>
        </p:nvSpPr>
        <p:spPr>
          <a:xfrm>
            <a:off x="7835471" y="2205491"/>
            <a:ext cx="3137152" cy="559374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 functions are bowl-shaped. They have a unique optima (minima)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F8A2554-7036-46B1-9BA4-52ACA03262CE}"/>
              </a:ext>
            </a:extLst>
          </p:cNvPr>
          <p:cNvSpPr/>
          <p:nvPr/>
        </p:nvSpPr>
        <p:spPr>
          <a:xfrm>
            <a:off x="7241023" y="3109417"/>
            <a:ext cx="3242120" cy="710108"/>
          </a:xfrm>
          <a:prstGeom prst="wedgeRectCallout">
            <a:avLst>
              <a:gd name="adj1" fmla="val 68513"/>
              <a:gd name="adj2" fmla="val -14157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Negative of a convex function is called a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concave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function, which also has a unique optima (maxima)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DD0DB2D-75D0-4BD5-80E2-54638E16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51" y="4797364"/>
            <a:ext cx="5666520" cy="185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D088B-278B-4E9A-9A42-3B573C551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040" y="5443408"/>
            <a:ext cx="1004822" cy="96522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412F27B-D0F8-4C3C-BAF2-6F7A6DEC401E}"/>
              </a:ext>
            </a:extLst>
          </p:cNvPr>
          <p:cNvSpPr/>
          <p:nvPr/>
        </p:nvSpPr>
        <p:spPr>
          <a:xfrm>
            <a:off x="8477251" y="4338581"/>
            <a:ext cx="2723516" cy="965223"/>
          </a:xfrm>
          <a:prstGeom prst="wedgeRectCallout">
            <a:avLst>
              <a:gd name="adj1" fmla="val 49715"/>
              <a:gd name="adj2" fmla="val 11134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Non-convex functions have multiple minima. Usually harder to optimize as compared to convex functions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029F3C6-9FCA-46D2-9FD8-5EBF6A4956CE}"/>
              </a:ext>
            </a:extLst>
          </p:cNvPr>
          <p:cNvSpPr/>
          <p:nvPr/>
        </p:nvSpPr>
        <p:spPr>
          <a:xfrm>
            <a:off x="8017354" y="5557243"/>
            <a:ext cx="2338683" cy="710108"/>
          </a:xfrm>
          <a:prstGeom prst="wedgeRectCallout">
            <a:avLst>
              <a:gd name="adj1" fmla="val 81483"/>
              <a:gd name="adj2" fmla="val -2746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Loss functions of most deep learning models are non-convex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45"/>
    </mc:Choice>
    <mc:Fallback xmlns="">
      <p:transition spd="slow" advTm="131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Sets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set S of points is a convex set, if for any two points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0 ≤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≤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means that all points on the line-segment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lie within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domain of a convex function needs to be a convex set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974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/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8C07B-19A2-482A-A0BB-CEFC2B42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531" y="1984831"/>
                <a:ext cx="354994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D32B9264-CC2F-4DF4-8769-722907C2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31" y="3856839"/>
            <a:ext cx="3549946" cy="16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/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called a “convex combination” of two points</a:t>
                </a:r>
                <a:endParaRPr lang="en-GB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90D39AD-92BB-4900-B56A-6801CABFD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60" y="1920587"/>
                <a:ext cx="2544615" cy="559374"/>
              </a:xfrm>
              <a:prstGeom prst="wedgeRectCallout">
                <a:avLst>
                  <a:gd name="adj1" fmla="val 62283"/>
                  <a:gd name="adj2" fmla="val 18359"/>
                </a:avLst>
              </a:prstGeom>
              <a:blipFill>
                <a:blip r:embed="rId6"/>
                <a:stretch>
                  <a:fillRect l="-837" t="-4211" b="-126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004954A-9750-483E-A40A-0CEA18461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1040" y="171607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/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define convex combination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85CE85A-2739-469F-8157-B6D785849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17" y="1834599"/>
                <a:ext cx="2871832" cy="846697"/>
              </a:xfrm>
              <a:prstGeom prst="wedgeRectCallout">
                <a:avLst>
                  <a:gd name="adj1" fmla="val 64036"/>
                  <a:gd name="adj2" fmla="val -2448"/>
                </a:avLst>
              </a:prstGeom>
              <a:blipFill>
                <a:blip r:embed="rId8"/>
                <a:stretch>
                  <a:fillRect l="-917" t="-704" b="-6549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7263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926"/>
    </mc:Choice>
    <mc:Fallback xmlns="">
      <p:transition spd="slow" advTm="164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Convex Functions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Informally,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convex if all of its chords lie above the function everywhere</a:t>
                </a: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Formally, (assuming differentiable function), some tests for convexity: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First-order convexity (graph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above all the tangents)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Second derivative a.k.a. Hessian (if exists) must be positive semi-definite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F9FF7F03-9A67-48CB-A85C-94210291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13" y="1746863"/>
            <a:ext cx="4314605" cy="168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8A7CA99-AFEF-4B74-AB70-6F96154C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41" y="4628339"/>
            <a:ext cx="3217484" cy="146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EB7382C-3594-460F-B02D-7543D49F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09" y="1621143"/>
            <a:ext cx="3067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566E1E-A298-4852-9377-BD3098516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0766" y="4851826"/>
            <a:ext cx="1004822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62F2EB-B514-499B-AE8E-028ACEDFA4C6}"/>
              </a:ext>
            </a:extLst>
          </p:cNvPr>
          <p:cNvSpPr/>
          <p:nvPr/>
        </p:nvSpPr>
        <p:spPr>
          <a:xfrm>
            <a:off x="10145588" y="4425987"/>
            <a:ext cx="1781167" cy="851677"/>
          </a:xfrm>
          <a:prstGeom prst="wedgeRectCallout">
            <a:avLst>
              <a:gd name="adj1" fmla="val -69235"/>
              <a:gd name="adj2" fmla="val 49570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Exercise: Show that ridge regression objective is convex</a:t>
            </a:r>
            <a:endParaRPr lang="en-GB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2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615"/>
    </mc:Choice>
    <mc:Fallback xmlns="">
      <p:transition spd="slow" advTm="142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Basic Rules for Convex Functions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EF5DAB2-4701-4DF8-A380-D96F4CEE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0" y="1090569"/>
            <a:ext cx="11895652" cy="539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38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38"/>
    </mc:Choice>
    <mc:Fallback xmlns="">
      <p:transition spd="slow" advTm="28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Gradients when the function is non-differentiable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Solving optimization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Iterative optimization algorithms, such as gradient descent and its variants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8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4"/>
    </mc:Choice>
    <mc:Fallback xmlns="">
      <p:transition spd="slow" advTm="416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Calculus and Optimization for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Regularized Linear Regression (a.k.a. Ridge Regression)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Getting closed-form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soln</a:t>
                </a:r>
                <a:r>
                  <a:rPr lang="en-IN" dirty="0">
                    <a:latin typeface="Abadi Extra Light" panose="020B0204020104020204" pitchFamily="34" charset="0"/>
                  </a:rPr>
                  <a:t> required simple calculus, but is expensive to compute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Especially when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very large (since we need to invert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matrix)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to solve this and other (possibly more difficult) optimization problems arising in ML efficiently?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What’s the basic calculus and optimization knowledge we need for ML?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9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156971C2-6806-478D-AC45-3E46F3F201C7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D743A-9CE7-4B58-B598-CE5EFEE3A4A0}"/>
                  </a:ext>
                </a:extLst>
              </p:cNvPr>
              <p:cNvSpPr txBox="1"/>
              <p:nvPr/>
            </p:nvSpPr>
            <p:spPr>
              <a:xfrm>
                <a:off x="808669" y="1771767"/>
                <a:ext cx="11049628" cy="412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m:rPr>
                        <m:nor/>
                      </m:rPr>
                      <a:rPr lang="en-I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dirty="0"/>
                          <m:t>arg</m:t>
                        </m:r>
                        <m:r>
                          <m:rPr>
                            <m:nor/>
                          </m:rPr>
                          <a:rPr lang="en-IN" sz="2400" dirty="0"/>
                          <m:t> </m:t>
                        </m:r>
                        <m:r>
                          <m:rPr>
                            <m:nor/>
                          </m:rPr>
                          <a:rPr lang="en-IN" sz="2400" dirty="0"/>
                          <m:t>min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I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24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IN" sz="2400" i="1" dirty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IN" sz="24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4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IN" sz="2400" i="1" baseline="3000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D743A-9CE7-4B58-B598-CE5EFEE3A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9" y="1771767"/>
                <a:ext cx="11049628" cy="412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C2F0DE2-3EC2-4ADE-A8E2-8363AA77684A}"/>
                  </a:ext>
                </a:extLst>
              </p:cNvPr>
              <p:cNvSpPr/>
              <p:nvPr/>
            </p:nvSpPr>
            <p:spPr>
              <a:xfrm>
                <a:off x="7457213" y="2421113"/>
                <a:ext cx="4147976" cy="333015"/>
              </a:xfrm>
              <a:prstGeom prst="wedgeRectCallout">
                <a:avLst>
                  <a:gd name="adj1" fmla="val 75"/>
                  <a:gd name="adj2" fmla="val -1045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Solution more compactly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C2F0DE2-3EC2-4ADE-A8E2-8363AA776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13" y="2421113"/>
                <a:ext cx="4147976" cy="333015"/>
              </a:xfrm>
              <a:prstGeom prst="wedgeRectCallout">
                <a:avLst>
                  <a:gd name="adj1" fmla="val 75"/>
                  <a:gd name="adj2" fmla="val -104525"/>
                </a:avLst>
              </a:prstGeom>
              <a:blipFill>
                <a:blip r:embed="rId5"/>
                <a:stretch>
                  <a:fillRect l="-585" b="-1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B2262E7-1580-4A38-A48B-1917EC2C2021}"/>
                  </a:ext>
                </a:extLst>
              </p:cNvPr>
              <p:cNvSpPr/>
              <p:nvPr/>
            </p:nvSpPr>
            <p:spPr>
              <a:xfrm>
                <a:off x="1376958" y="2421113"/>
                <a:ext cx="5679582" cy="333015"/>
              </a:xfrm>
              <a:prstGeom prst="wedgeRectCallout">
                <a:avLst>
                  <a:gd name="adj1" fmla="val 4246"/>
                  <a:gd name="adj2" fmla="val -12163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Problem more compactly written as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600" dirty="0">
                            <a:solidFill>
                              <a:schemeClr val="tx1"/>
                            </a:solidFill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IN" sz="16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600" dirty="0">
                            <a:solidFill>
                              <a:schemeClr val="tx1"/>
                            </a:solidFill>
                          </a:rPr>
                          <m:t>min</m:t>
                        </m:r>
                      </m:e>
                      <m:sub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b>
                        <m:r>
                          <a:rPr lang="en-I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IN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B2262E7-1580-4A38-A48B-1917EC2C2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58" y="2421113"/>
                <a:ext cx="5679582" cy="333015"/>
              </a:xfrm>
              <a:prstGeom prst="wedgeRectCallout">
                <a:avLst>
                  <a:gd name="adj1" fmla="val 4246"/>
                  <a:gd name="adj2" fmla="val -121639"/>
                </a:avLst>
              </a:prstGeom>
              <a:blipFill>
                <a:blip r:embed="rId6"/>
                <a:stretch>
                  <a:fillRect l="-535" b="-111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06"/>
    </mc:Choice>
    <mc:Fallback xmlns="">
      <p:transition spd="slow" advTm="114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Functions and their optima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Many ML problems require us to optimize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some variable(s)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simplicity, assume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 scalar-valued function of a scalar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Any function has one/more optima (maxima, minima), and maybe saddle points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Finding the optima or saddles requires derivatives/gradients of the function</a:t>
                </a: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B4EF15-0409-42E3-94A8-9617A974A11C}"/>
              </a:ext>
            </a:extLst>
          </p:cNvPr>
          <p:cNvSpPr/>
          <p:nvPr/>
        </p:nvSpPr>
        <p:spPr>
          <a:xfrm>
            <a:off x="2404154" y="2151607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/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081CC-DE27-4EF5-993B-867E8521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11" y="2137380"/>
                <a:ext cx="7892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20CAD-4C08-40AE-9CFB-D7CC81836FA1}"/>
              </a:ext>
            </a:extLst>
          </p:cNvPr>
          <p:cNvCxnSpPr>
            <a:cxnSpLocks/>
          </p:cNvCxnSpPr>
          <p:nvPr/>
        </p:nvCxnSpPr>
        <p:spPr>
          <a:xfrm>
            <a:off x="2109366" y="2076450"/>
            <a:ext cx="0" cy="3180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E37632-B988-4885-9F1E-A3A9AE8F87C2}"/>
              </a:ext>
            </a:extLst>
          </p:cNvPr>
          <p:cNvCxnSpPr>
            <a:cxnSpLocks/>
          </p:cNvCxnSpPr>
          <p:nvPr/>
        </p:nvCxnSpPr>
        <p:spPr>
          <a:xfrm flipH="1">
            <a:off x="1763636" y="3911326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99AE209-E705-4D88-8AC2-2D74F77702A3}"/>
              </a:ext>
            </a:extLst>
          </p:cNvPr>
          <p:cNvSpPr/>
          <p:nvPr/>
        </p:nvSpPr>
        <p:spPr>
          <a:xfrm>
            <a:off x="6571584" y="2105242"/>
            <a:ext cx="1388501" cy="333015"/>
          </a:xfrm>
          <a:prstGeom prst="wedgeRectCallout">
            <a:avLst>
              <a:gd name="adj1" fmla="val -70137"/>
              <a:gd name="adj2" fmla="val -221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maxima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B43EA2B-E012-402F-B0E7-0CE15341E109}"/>
              </a:ext>
            </a:extLst>
          </p:cNvPr>
          <p:cNvSpPr/>
          <p:nvPr/>
        </p:nvSpPr>
        <p:spPr>
          <a:xfrm>
            <a:off x="2469981" y="2105242"/>
            <a:ext cx="1388501" cy="333015"/>
          </a:xfrm>
          <a:prstGeom prst="wedgeRectCallout">
            <a:avLst>
              <a:gd name="adj1" fmla="val 34394"/>
              <a:gd name="adj2" fmla="val 88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6063477-4E17-4A0E-A747-F2A8DAA4D3C2}"/>
              </a:ext>
            </a:extLst>
          </p:cNvPr>
          <p:cNvSpPr/>
          <p:nvPr/>
        </p:nvSpPr>
        <p:spPr>
          <a:xfrm>
            <a:off x="4140744" y="2159110"/>
            <a:ext cx="1388501" cy="333015"/>
          </a:xfrm>
          <a:prstGeom prst="wedgeRectCallout">
            <a:avLst>
              <a:gd name="adj1" fmla="val -27287"/>
              <a:gd name="adj2" fmla="val 1255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maxima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BFCDB1C-C420-4803-B0E1-C520325C4C77}"/>
              </a:ext>
            </a:extLst>
          </p:cNvPr>
          <p:cNvSpPr/>
          <p:nvPr/>
        </p:nvSpPr>
        <p:spPr>
          <a:xfrm>
            <a:off x="1934039" y="3794168"/>
            <a:ext cx="1388501" cy="333015"/>
          </a:xfrm>
          <a:prstGeom prst="wedgeRectCallout">
            <a:avLst>
              <a:gd name="adj1" fmla="val 22306"/>
              <a:gd name="adj2" fmla="val -7315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17C20B7-ABD2-444E-8830-4934942D3D8B}"/>
              </a:ext>
            </a:extLst>
          </p:cNvPr>
          <p:cNvSpPr/>
          <p:nvPr/>
        </p:nvSpPr>
        <p:spPr>
          <a:xfrm>
            <a:off x="3403138" y="3509596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045D6A8-3FDB-487A-8969-B3653F9E6A04}"/>
              </a:ext>
            </a:extLst>
          </p:cNvPr>
          <p:cNvSpPr/>
          <p:nvPr/>
        </p:nvSpPr>
        <p:spPr>
          <a:xfrm>
            <a:off x="6144366" y="3788813"/>
            <a:ext cx="1388501" cy="333015"/>
          </a:xfrm>
          <a:prstGeom prst="wedgeRectCallout">
            <a:avLst>
              <a:gd name="adj1" fmla="val -2708"/>
              <a:gd name="adj2" fmla="val -813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local minima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E1E3792-7D97-4531-BA33-6D63435A06C8}"/>
              </a:ext>
            </a:extLst>
          </p:cNvPr>
          <p:cNvSpPr/>
          <p:nvPr/>
        </p:nvSpPr>
        <p:spPr>
          <a:xfrm>
            <a:off x="3690619" y="4900747"/>
            <a:ext cx="1388501" cy="333015"/>
          </a:xfrm>
          <a:prstGeom prst="wedgeRectCallout">
            <a:avLst>
              <a:gd name="adj1" fmla="val 70523"/>
              <a:gd name="adj2" fmla="val -439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Global minima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D1AB0EC3-1452-4F30-8DA1-7A440C876FF7}"/>
              </a:ext>
            </a:extLst>
          </p:cNvPr>
          <p:cNvSpPr/>
          <p:nvPr/>
        </p:nvSpPr>
        <p:spPr>
          <a:xfrm>
            <a:off x="10035842" y="4493698"/>
            <a:ext cx="1388502" cy="573557"/>
          </a:xfrm>
          <a:prstGeom prst="wedgeRectCallout">
            <a:avLst>
              <a:gd name="adj1" fmla="val -41420"/>
              <a:gd name="adj2" fmla="val 994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what these are later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747BA4-C6D9-416A-B4A4-7A760BBC3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8038" y="2816505"/>
            <a:ext cx="1004822" cy="965223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B65E09A4-AAB3-4365-9993-5A85FEFFC275}"/>
              </a:ext>
            </a:extLst>
          </p:cNvPr>
          <p:cNvSpPr/>
          <p:nvPr/>
        </p:nvSpPr>
        <p:spPr>
          <a:xfrm>
            <a:off x="7869297" y="2497391"/>
            <a:ext cx="2938590" cy="878648"/>
          </a:xfrm>
          <a:prstGeom prst="wedgeRectCallout">
            <a:avLst>
              <a:gd name="adj1" fmla="val 59318"/>
              <a:gd name="adj2" fmla="val 2837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interested in global optima but often want to find local optima,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/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69A43D-6820-4628-B4BC-FF2023794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65" y="3862389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D6A1AD0-B1FF-4A3F-AE88-0117DA885142}"/>
              </a:ext>
            </a:extLst>
          </p:cNvPr>
          <p:cNvSpPr/>
          <p:nvPr/>
        </p:nvSpPr>
        <p:spPr>
          <a:xfrm>
            <a:off x="6473565" y="260890"/>
            <a:ext cx="2865027" cy="808640"/>
          </a:xfrm>
          <a:prstGeom prst="wedgeRectCallout">
            <a:avLst>
              <a:gd name="adj1" fmla="val 6222"/>
              <a:gd name="adj2" fmla="val 645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objective function of the ML problem we are solving (e.g., squared loss for regression)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88C3CF7C-4F64-4C04-AE27-585F58C462B8}"/>
              </a:ext>
            </a:extLst>
          </p:cNvPr>
          <p:cNvSpPr/>
          <p:nvPr/>
        </p:nvSpPr>
        <p:spPr>
          <a:xfrm>
            <a:off x="9448800" y="225308"/>
            <a:ext cx="2176542" cy="777914"/>
          </a:xfrm>
          <a:prstGeom prst="wedgeRectCallout">
            <a:avLst>
              <a:gd name="adj1" fmla="val 30325"/>
              <a:gd name="adj2" fmla="val 819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Assume unconstrained for now, i.e., just a real-valued number/vector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0F8094E-A11A-4784-B6E7-46AE8773A4BA}"/>
              </a:ext>
            </a:extLst>
          </p:cNvPr>
          <p:cNvSpPr/>
          <p:nvPr/>
        </p:nvSpPr>
        <p:spPr>
          <a:xfrm>
            <a:off x="8128990" y="3491993"/>
            <a:ext cx="3386735" cy="808640"/>
          </a:xfrm>
          <a:prstGeom prst="wedgeRectCallout">
            <a:avLst>
              <a:gd name="adj1" fmla="val -35847"/>
              <a:gd name="adj2" fmla="val -668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deep learning models, often the local optima are what we can find (and they usually suffice) – more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16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986"/>
    </mc:Choice>
    <mc:Fallback xmlns="">
      <p:transition spd="slow" advTm="218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9" grpId="0" animBg="1"/>
      <p:bldP spid="32" grpId="0"/>
      <p:bldP spid="20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Magnitude of derivative at a point is the rate of change of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IN" dirty="0">
                    <a:latin typeface="Abadi Extra Light" panose="020B0204020104020204" pitchFamily="34" charset="0"/>
                  </a:rPr>
                  <a:t> at that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Derivative becomes zero at stationary points (optima or saddle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function becomes </a:t>
                </a:r>
                <a:r>
                  <a:rPr lang="en-IN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“flat” </a:t>
                </a:r>
                <a:r>
                  <a:rPr lang="en-IN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we change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by a very little at such points)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These are the points where the function has its maxima/minima (unless they are saddles)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2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/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IN" sz="32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320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4C04CC-85CE-4975-9C3C-EFADC2A0E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85" y="1886668"/>
                <a:ext cx="3438955" cy="724044"/>
              </a:xfrm>
              <a:prstGeom prst="rect">
                <a:avLst/>
              </a:prstGeom>
              <a:blipFill>
                <a:blip r:embed="rId4"/>
                <a:stretch>
                  <a:fillRect l="-177" b="-19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2968B5C-4201-42F3-82DD-08DC6313C478}"/>
              </a:ext>
            </a:extLst>
          </p:cNvPr>
          <p:cNvSpPr/>
          <p:nvPr/>
        </p:nvSpPr>
        <p:spPr>
          <a:xfrm>
            <a:off x="6236383" y="2400781"/>
            <a:ext cx="5356184" cy="2768481"/>
          </a:xfrm>
          <a:custGeom>
            <a:avLst/>
            <a:gdLst>
              <a:gd name="connsiteX0" fmla="*/ 0 w 3309870"/>
              <a:gd name="connsiteY0" fmla="*/ 2126925 h 2160894"/>
              <a:gd name="connsiteX1" fmla="*/ 122349 w 3309870"/>
              <a:gd name="connsiteY1" fmla="*/ 433353 h 2160894"/>
              <a:gd name="connsiteX2" fmla="*/ 656822 w 3309870"/>
              <a:gd name="connsiteY2" fmla="*/ 1482981 h 2160894"/>
              <a:gd name="connsiteX3" fmla="*/ 953036 w 3309870"/>
              <a:gd name="connsiteY3" fmla="*/ 748885 h 2160894"/>
              <a:gd name="connsiteX4" fmla="*/ 1712890 w 3309870"/>
              <a:gd name="connsiteY4" fmla="*/ 2159122 h 2160894"/>
              <a:gd name="connsiteX5" fmla="*/ 2176529 w 3309870"/>
              <a:gd name="connsiteY5" fmla="*/ 1019342 h 2160894"/>
              <a:gd name="connsiteX6" fmla="*/ 2569335 w 3309870"/>
              <a:gd name="connsiteY6" fmla="*/ 8350 h 2160894"/>
              <a:gd name="connsiteX7" fmla="*/ 2981459 w 3309870"/>
              <a:gd name="connsiteY7" fmla="*/ 1592451 h 2160894"/>
              <a:gd name="connsiteX8" fmla="*/ 3309870 w 3309870"/>
              <a:gd name="connsiteY8" fmla="*/ 632975 h 2160894"/>
              <a:gd name="connsiteX9" fmla="*/ 3309870 w 3309870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296213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0894"/>
              <a:gd name="connsiteX1" fmla="*/ 553790 w 3483734"/>
              <a:gd name="connsiteY1" fmla="*/ 433353 h 2160894"/>
              <a:gd name="connsiteX2" fmla="*/ 830686 w 3483734"/>
              <a:gd name="connsiteY2" fmla="*/ 1482981 h 2160894"/>
              <a:gd name="connsiteX3" fmla="*/ 1126900 w 3483734"/>
              <a:gd name="connsiteY3" fmla="*/ 748885 h 2160894"/>
              <a:gd name="connsiteX4" fmla="*/ 1886754 w 3483734"/>
              <a:gd name="connsiteY4" fmla="*/ 2159122 h 2160894"/>
              <a:gd name="connsiteX5" fmla="*/ 2350393 w 3483734"/>
              <a:gd name="connsiteY5" fmla="*/ 1019342 h 2160894"/>
              <a:gd name="connsiteX6" fmla="*/ 2743199 w 3483734"/>
              <a:gd name="connsiteY6" fmla="*/ 8350 h 2160894"/>
              <a:gd name="connsiteX7" fmla="*/ 3155323 w 3483734"/>
              <a:gd name="connsiteY7" fmla="*/ 1592451 h 2160894"/>
              <a:gd name="connsiteX8" fmla="*/ 3483734 w 3483734"/>
              <a:gd name="connsiteY8" fmla="*/ 632975 h 2160894"/>
              <a:gd name="connsiteX9" fmla="*/ 3483734 w 3483734"/>
              <a:gd name="connsiteY9" fmla="*/ 632975 h 2160894"/>
              <a:gd name="connsiteX0" fmla="*/ 0 w 3483734"/>
              <a:gd name="connsiteY0" fmla="*/ 2062530 h 2161878"/>
              <a:gd name="connsiteX1" fmla="*/ 553790 w 3483734"/>
              <a:gd name="connsiteY1" fmla="*/ 433353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878"/>
              <a:gd name="connsiteX1" fmla="*/ 405683 w 3483734"/>
              <a:gd name="connsiteY1" fmla="*/ 401156 h 2161878"/>
              <a:gd name="connsiteX2" fmla="*/ 830686 w 3483734"/>
              <a:gd name="connsiteY2" fmla="*/ 1482981 h 2161878"/>
              <a:gd name="connsiteX3" fmla="*/ 1294326 w 3483734"/>
              <a:gd name="connsiteY3" fmla="*/ 678051 h 2161878"/>
              <a:gd name="connsiteX4" fmla="*/ 1886754 w 3483734"/>
              <a:gd name="connsiteY4" fmla="*/ 2159122 h 2161878"/>
              <a:gd name="connsiteX5" fmla="*/ 2350393 w 3483734"/>
              <a:gd name="connsiteY5" fmla="*/ 1019342 h 2161878"/>
              <a:gd name="connsiteX6" fmla="*/ 2743199 w 3483734"/>
              <a:gd name="connsiteY6" fmla="*/ 8350 h 2161878"/>
              <a:gd name="connsiteX7" fmla="*/ 3155323 w 3483734"/>
              <a:gd name="connsiteY7" fmla="*/ 1592451 h 2161878"/>
              <a:gd name="connsiteX8" fmla="*/ 3483734 w 3483734"/>
              <a:gd name="connsiteY8" fmla="*/ 632975 h 2161878"/>
              <a:gd name="connsiteX9" fmla="*/ 3483734 w 3483734"/>
              <a:gd name="connsiteY9" fmla="*/ 632975 h 2161878"/>
              <a:gd name="connsiteX0" fmla="*/ 0 w 3483734"/>
              <a:gd name="connsiteY0" fmla="*/ 2062530 h 2161977"/>
              <a:gd name="connsiteX1" fmla="*/ 405683 w 3483734"/>
              <a:gd name="connsiteY1" fmla="*/ 401156 h 2161977"/>
              <a:gd name="connsiteX2" fmla="*/ 830686 w 3483734"/>
              <a:gd name="connsiteY2" fmla="*/ 1482981 h 2161977"/>
              <a:gd name="connsiteX3" fmla="*/ 1242811 w 3483734"/>
              <a:gd name="connsiteY3" fmla="*/ 671611 h 2161977"/>
              <a:gd name="connsiteX4" fmla="*/ 1886754 w 3483734"/>
              <a:gd name="connsiteY4" fmla="*/ 2159122 h 2161977"/>
              <a:gd name="connsiteX5" fmla="*/ 2350393 w 3483734"/>
              <a:gd name="connsiteY5" fmla="*/ 1019342 h 2161977"/>
              <a:gd name="connsiteX6" fmla="*/ 2743199 w 3483734"/>
              <a:gd name="connsiteY6" fmla="*/ 8350 h 2161977"/>
              <a:gd name="connsiteX7" fmla="*/ 3155323 w 3483734"/>
              <a:gd name="connsiteY7" fmla="*/ 1592451 h 2161977"/>
              <a:gd name="connsiteX8" fmla="*/ 3483734 w 3483734"/>
              <a:gd name="connsiteY8" fmla="*/ 632975 h 2161977"/>
              <a:gd name="connsiteX9" fmla="*/ 3483734 w 3483734"/>
              <a:gd name="connsiteY9" fmla="*/ 632975 h 2161977"/>
              <a:gd name="connsiteX0" fmla="*/ 0 w 3483734"/>
              <a:gd name="connsiteY0" fmla="*/ 2066295 h 2164348"/>
              <a:gd name="connsiteX1" fmla="*/ 405683 w 3483734"/>
              <a:gd name="connsiteY1" fmla="*/ 404921 h 2164348"/>
              <a:gd name="connsiteX2" fmla="*/ 830686 w 3483734"/>
              <a:gd name="connsiteY2" fmla="*/ 1486746 h 2164348"/>
              <a:gd name="connsiteX3" fmla="*/ 1242811 w 3483734"/>
              <a:gd name="connsiteY3" fmla="*/ 675376 h 2164348"/>
              <a:gd name="connsiteX4" fmla="*/ 1886754 w 3483734"/>
              <a:gd name="connsiteY4" fmla="*/ 2162887 h 2164348"/>
              <a:gd name="connsiteX5" fmla="*/ 2234483 w 3483734"/>
              <a:gd name="connsiteY5" fmla="*/ 932955 h 2164348"/>
              <a:gd name="connsiteX6" fmla="*/ 2743199 w 3483734"/>
              <a:gd name="connsiteY6" fmla="*/ 12115 h 2164348"/>
              <a:gd name="connsiteX7" fmla="*/ 3155323 w 3483734"/>
              <a:gd name="connsiteY7" fmla="*/ 1596216 h 2164348"/>
              <a:gd name="connsiteX8" fmla="*/ 3483734 w 3483734"/>
              <a:gd name="connsiteY8" fmla="*/ 636740 h 2164348"/>
              <a:gd name="connsiteX9" fmla="*/ 3483734 w 3483734"/>
              <a:gd name="connsiteY9" fmla="*/ 636740 h 2164348"/>
              <a:gd name="connsiteX0" fmla="*/ 0 w 3483734"/>
              <a:gd name="connsiteY0" fmla="*/ 2067028 h 2165153"/>
              <a:gd name="connsiteX1" fmla="*/ 405683 w 3483734"/>
              <a:gd name="connsiteY1" fmla="*/ 405654 h 2165153"/>
              <a:gd name="connsiteX2" fmla="*/ 830686 w 3483734"/>
              <a:gd name="connsiteY2" fmla="*/ 1487479 h 2165153"/>
              <a:gd name="connsiteX3" fmla="*/ 1242811 w 3483734"/>
              <a:gd name="connsiteY3" fmla="*/ 676109 h 2165153"/>
              <a:gd name="connsiteX4" fmla="*/ 1886754 w 3483734"/>
              <a:gd name="connsiteY4" fmla="*/ 2163620 h 2165153"/>
              <a:gd name="connsiteX5" fmla="*/ 2234483 w 3483734"/>
              <a:gd name="connsiteY5" fmla="*/ 933688 h 2165153"/>
              <a:gd name="connsiteX6" fmla="*/ 2743199 w 3483734"/>
              <a:gd name="connsiteY6" fmla="*/ 12848 h 2165153"/>
              <a:gd name="connsiteX7" fmla="*/ 3155323 w 3483734"/>
              <a:gd name="connsiteY7" fmla="*/ 1596949 h 2165153"/>
              <a:gd name="connsiteX8" fmla="*/ 3483734 w 3483734"/>
              <a:gd name="connsiteY8" fmla="*/ 637473 h 2165153"/>
              <a:gd name="connsiteX9" fmla="*/ 3483734 w 3483734"/>
              <a:gd name="connsiteY9" fmla="*/ 637473 h 2165153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155323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0 w 3483734"/>
              <a:gd name="connsiteY0" fmla="*/ 2161730 h 2259808"/>
              <a:gd name="connsiteX1" fmla="*/ 405683 w 3483734"/>
              <a:gd name="connsiteY1" fmla="*/ 500356 h 2259808"/>
              <a:gd name="connsiteX2" fmla="*/ 830686 w 3483734"/>
              <a:gd name="connsiteY2" fmla="*/ 1582181 h 2259808"/>
              <a:gd name="connsiteX3" fmla="*/ 1242811 w 3483734"/>
              <a:gd name="connsiteY3" fmla="*/ 770811 h 2259808"/>
              <a:gd name="connsiteX4" fmla="*/ 1886754 w 3483734"/>
              <a:gd name="connsiteY4" fmla="*/ 2258322 h 2259808"/>
              <a:gd name="connsiteX5" fmla="*/ 2234483 w 3483734"/>
              <a:gd name="connsiteY5" fmla="*/ 1028390 h 2259808"/>
              <a:gd name="connsiteX6" fmla="*/ 2556455 w 3483734"/>
              <a:gd name="connsiteY6" fmla="*/ 10958 h 2259808"/>
              <a:gd name="connsiteX7" fmla="*/ 3000776 w 3483734"/>
              <a:gd name="connsiteY7" fmla="*/ 1691651 h 2259808"/>
              <a:gd name="connsiteX8" fmla="*/ 3483734 w 3483734"/>
              <a:gd name="connsiteY8" fmla="*/ 732175 h 2259808"/>
              <a:gd name="connsiteX9" fmla="*/ 3483734 w 3483734"/>
              <a:gd name="connsiteY9" fmla="*/ 732175 h 2259808"/>
              <a:gd name="connsiteX0" fmla="*/ 35126 w 3518860"/>
              <a:gd name="connsiteY0" fmla="*/ 2161730 h 2279804"/>
              <a:gd name="connsiteX1" fmla="*/ 28685 w 3518860"/>
              <a:gd name="connsiteY1" fmla="*/ 2155292 h 2279804"/>
              <a:gd name="connsiteX2" fmla="*/ 440809 w 3518860"/>
              <a:gd name="connsiteY2" fmla="*/ 500356 h 2279804"/>
              <a:gd name="connsiteX3" fmla="*/ 865812 w 3518860"/>
              <a:gd name="connsiteY3" fmla="*/ 1582181 h 2279804"/>
              <a:gd name="connsiteX4" fmla="*/ 1277937 w 3518860"/>
              <a:gd name="connsiteY4" fmla="*/ 770811 h 2279804"/>
              <a:gd name="connsiteX5" fmla="*/ 1921880 w 3518860"/>
              <a:gd name="connsiteY5" fmla="*/ 2258322 h 2279804"/>
              <a:gd name="connsiteX6" fmla="*/ 2269609 w 3518860"/>
              <a:gd name="connsiteY6" fmla="*/ 1028390 h 2279804"/>
              <a:gd name="connsiteX7" fmla="*/ 2591581 w 3518860"/>
              <a:gd name="connsiteY7" fmla="*/ 10958 h 2279804"/>
              <a:gd name="connsiteX8" fmla="*/ 3035902 w 3518860"/>
              <a:gd name="connsiteY8" fmla="*/ 1691651 h 2279804"/>
              <a:gd name="connsiteX9" fmla="*/ 3518860 w 3518860"/>
              <a:gd name="connsiteY9" fmla="*/ 732175 h 2279804"/>
              <a:gd name="connsiteX10" fmla="*/ 3518860 w 3518860"/>
              <a:gd name="connsiteY10" fmla="*/ 732175 h 2279804"/>
              <a:gd name="connsiteX0" fmla="*/ 515875 w 3999609"/>
              <a:gd name="connsiteY0" fmla="*/ 2161730 h 2259808"/>
              <a:gd name="connsiteX1" fmla="*/ 509434 w 3999609"/>
              <a:gd name="connsiteY1" fmla="*/ 2155292 h 2259808"/>
              <a:gd name="connsiteX2" fmla="*/ 921558 w 3999609"/>
              <a:gd name="connsiteY2" fmla="*/ 500356 h 2259808"/>
              <a:gd name="connsiteX3" fmla="*/ 1346561 w 3999609"/>
              <a:gd name="connsiteY3" fmla="*/ 1582181 h 2259808"/>
              <a:gd name="connsiteX4" fmla="*/ 1758686 w 3999609"/>
              <a:gd name="connsiteY4" fmla="*/ 770811 h 2259808"/>
              <a:gd name="connsiteX5" fmla="*/ 2402629 w 3999609"/>
              <a:gd name="connsiteY5" fmla="*/ 2258322 h 2259808"/>
              <a:gd name="connsiteX6" fmla="*/ 2750358 w 3999609"/>
              <a:gd name="connsiteY6" fmla="*/ 1028390 h 2259808"/>
              <a:gd name="connsiteX7" fmla="*/ 3072330 w 3999609"/>
              <a:gd name="connsiteY7" fmla="*/ 10958 h 2259808"/>
              <a:gd name="connsiteX8" fmla="*/ 3516651 w 3999609"/>
              <a:gd name="connsiteY8" fmla="*/ 1691651 h 2259808"/>
              <a:gd name="connsiteX9" fmla="*/ 3999609 w 3999609"/>
              <a:gd name="connsiteY9" fmla="*/ 732175 h 2259808"/>
              <a:gd name="connsiteX10" fmla="*/ 3999609 w 3999609"/>
              <a:gd name="connsiteY10" fmla="*/ 732175 h 2259808"/>
              <a:gd name="connsiteX0" fmla="*/ 797662 w 4281396"/>
              <a:gd name="connsiteY0" fmla="*/ 2161730 h 2259808"/>
              <a:gd name="connsiteX1" fmla="*/ 430612 w 4281396"/>
              <a:gd name="connsiteY1" fmla="*/ 2193929 h 2259808"/>
              <a:gd name="connsiteX2" fmla="*/ 1203345 w 4281396"/>
              <a:gd name="connsiteY2" fmla="*/ 500356 h 2259808"/>
              <a:gd name="connsiteX3" fmla="*/ 1628348 w 4281396"/>
              <a:gd name="connsiteY3" fmla="*/ 1582181 h 2259808"/>
              <a:gd name="connsiteX4" fmla="*/ 2040473 w 4281396"/>
              <a:gd name="connsiteY4" fmla="*/ 770811 h 2259808"/>
              <a:gd name="connsiteX5" fmla="*/ 2684416 w 4281396"/>
              <a:gd name="connsiteY5" fmla="*/ 2258322 h 2259808"/>
              <a:gd name="connsiteX6" fmla="*/ 3032145 w 4281396"/>
              <a:gd name="connsiteY6" fmla="*/ 1028390 h 2259808"/>
              <a:gd name="connsiteX7" fmla="*/ 3354117 w 4281396"/>
              <a:gd name="connsiteY7" fmla="*/ 10958 h 2259808"/>
              <a:gd name="connsiteX8" fmla="*/ 3798438 w 4281396"/>
              <a:gd name="connsiteY8" fmla="*/ 1691651 h 2259808"/>
              <a:gd name="connsiteX9" fmla="*/ 4281396 w 4281396"/>
              <a:gd name="connsiteY9" fmla="*/ 732175 h 2259808"/>
              <a:gd name="connsiteX10" fmla="*/ 4281396 w 4281396"/>
              <a:gd name="connsiteY10" fmla="*/ 732175 h 2259808"/>
              <a:gd name="connsiteX0" fmla="*/ 188977 w 4529156"/>
              <a:gd name="connsiteY0" fmla="*/ 1446953 h 2259808"/>
              <a:gd name="connsiteX1" fmla="*/ 678372 w 4529156"/>
              <a:gd name="connsiteY1" fmla="*/ 2193929 h 2259808"/>
              <a:gd name="connsiteX2" fmla="*/ 1451105 w 4529156"/>
              <a:gd name="connsiteY2" fmla="*/ 500356 h 2259808"/>
              <a:gd name="connsiteX3" fmla="*/ 1876108 w 4529156"/>
              <a:gd name="connsiteY3" fmla="*/ 1582181 h 2259808"/>
              <a:gd name="connsiteX4" fmla="*/ 2288233 w 4529156"/>
              <a:gd name="connsiteY4" fmla="*/ 770811 h 2259808"/>
              <a:gd name="connsiteX5" fmla="*/ 2932176 w 4529156"/>
              <a:gd name="connsiteY5" fmla="*/ 2258322 h 2259808"/>
              <a:gd name="connsiteX6" fmla="*/ 3279905 w 4529156"/>
              <a:gd name="connsiteY6" fmla="*/ 1028390 h 2259808"/>
              <a:gd name="connsiteX7" fmla="*/ 3601877 w 4529156"/>
              <a:gd name="connsiteY7" fmla="*/ 10958 h 2259808"/>
              <a:gd name="connsiteX8" fmla="*/ 4046198 w 4529156"/>
              <a:gd name="connsiteY8" fmla="*/ 1691651 h 2259808"/>
              <a:gd name="connsiteX9" fmla="*/ 4529156 w 4529156"/>
              <a:gd name="connsiteY9" fmla="*/ 732175 h 2259808"/>
              <a:gd name="connsiteX10" fmla="*/ 4529156 w 4529156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225610 w 4565789"/>
              <a:gd name="connsiteY0" fmla="*/ 1446953 h 2259808"/>
              <a:gd name="connsiteX1" fmla="*/ 650610 w 4565789"/>
              <a:gd name="connsiteY1" fmla="*/ 2103777 h 2259808"/>
              <a:gd name="connsiteX2" fmla="*/ 1487738 w 4565789"/>
              <a:gd name="connsiteY2" fmla="*/ 500356 h 2259808"/>
              <a:gd name="connsiteX3" fmla="*/ 1912741 w 4565789"/>
              <a:gd name="connsiteY3" fmla="*/ 1582181 h 2259808"/>
              <a:gd name="connsiteX4" fmla="*/ 2324866 w 4565789"/>
              <a:gd name="connsiteY4" fmla="*/ 770811 h 2259808"/>
              <a:gd name="connsiteX5" fmla="*/ 2968809 w 4565789"/>
              <a:gd name="connsiteY5" fmla="*/ 2258322 h 2259808"/>
              <a:gd name="connsiteX6" fmla="*/ 3316538 w 4565789"/>
              <a:gd name="connsiteY6" fmla="*/ 1028390 h 2259808"/>
              <a:gd name="connsiteX7" fmla="*/ 3638510 w 4565789"/>
              <a:gd name="connsiteY7" fmla="*/ 10958 h 2259808"/>
              <a:gd name="connsiteX8" fmla="*/ 4082831 w 4565789"/>
              <a:gd name="connsiteY8" fmla="*/ 1691651 h 2259808"/>
              <a:gd name="connsiteX9" fmla="*/ 4565789 w 4565789"/>
              <a:gd name="connsiteY9" fmla="*/ 732175 h 2259808"/>
              <a:gd name="connsiteX10" fmla="*/ 4565789 w 4565789"/>
              <a:gd name="connsiteY10" fmla="*/ 732175 h 2259808"/>
              <a:gd name="connsiteX0" fmla="*/ 3 w 5299658"/>
              <a:gd name="connsiteY0" fmla="*/ 1170058 h 2259808"/>
              <a:gd name="connsiteX1" fmla="*/ 1384479 w 5299658"/>
              <a:gd name="connsiteY1" fmla="*/ 2103777 h 2259808"/>
              <a:gd name="connsiteX2" fmla="*/ 2221607 w 5299658"/>
              <a:gd name="connsiteY2" fmla="*/ 500356 h 2259808"/>
              <a:gd name="connsiteX3" fmla="*/ 2646610 w 5299658"/>
              <a:gd name="connsiteY3" fmla="*/ 1582181 h 2259808"/>
              <a:gd name="connsiteX4" fmla="*/ 3058735 w 5299658"/>
              <a:gd name="connsiteY4" fmla="*/ 770811 h 2259808"/>
              <a:gd name="connsiteX5" fmla="*/ 3702678 w 5299658"/>
              <a:gd name="connsiteY5" fmla="*/ 2258322 h 2259808"/>
              <a:gd name="connsiteX6" fmla="*/ 4050407 w 5299658"/>
              <a:gd name="connsiteY6" fmla="*/ 1028390 h 2259808"/>
              <a:gd name="connsiteX7" fmla="*/ 4372379 w 5299658"/>
              <a:gd name="connsiteY7" fmla="*/ 10958 h 2259808"/>
              <a:gd name="connsiteX8" fmla="*/ 4816700 w 5299658"/>
              <a:gd name="connsiteY8" fmla="*/ 1691651 h 2259808"/>
              <a:gd name="connsiteX9" fmla="*/ 5299658 w 5299658"/>
              <a:gd name="connsiteY9" fmla="*/ 732175 h 2259808"/>
              <a:gd name="connsiteX10" fmla="*/ 5299658 w 5299658"/>
              <a:gd name="connsiteY10" fmla="*/ 732175 h 2259808"/>
              <a:gd name="connsiteX0" fmla="*/ 88862 w 4699498"/>
              <a:gd name="connsiteY0" fmla="*/ 584070 h 2259808"/>
              <a:gd name="connsiteX1" fmla="*/ 784319 w 4699498"/>
              <a:gd name="connsiteY1" fmla="*/ 2103777 h 2259808"/>
              <a:gd name="connsiteX2" fmla="*/ 1621447 w 4699498"/>
              <a:gd name="connsiteY2" fmla="*/ 500356 h 2259808"/>
              <a:gd name="connsiteX3" fmla="*/ 2046450 w 4699498"/>
              <a:gd name="connsiteY3" fmla="*/ 1582181 h 2259808"/>
              <a:gd name="connsiteX4" fmla="*/ 2458575 w 4699498"/>
              <a:gd name="connsiteY4" fmla="*/ 770811 h 2259808"/>
              <a:gd name="connsiteX5" fmla="*/ 3102518 w 4699498"/>
              <a:gd name="connsiteY5" fmla="*/ 2258322 h 2259808"/>
              <a:gd name="connsiteX6" fmla="*/ 3450247 w 4699498"/>
              <a:gd name="connsiteY6" fmla="*/ 1028390 h 2259808"/>
              <a:gd name="connsiteX7" fmla="*/ 3772219 w 4699498"/>
              <a:gd name="connsiteY7" fmla="*/ 10958 h 2259808"/>
              <a:gd name="connsiteX8" fmla="*/ 4216540 w 4699498"/>
              <a:gd name="connsiteY8" fmla="*/ 1691651 h 2259808"/>
              <a:gd name="connsiteX9" fmla="*/ 4699498 w 4699498"/>
              <a:gd name="connsiteY9" fmla="*/ 732175 h 2259808"/>
              <a:gd name="connsiteX10" fmla="*/ 4699498 w 4699498"/>
              <a:gd name="connsiteY10" fmla="*/ 732175 h 2259808"/>
              <a:gd name="connsiteX0" fmla="*/ 59521 w 4747430"/>
              <a:gd name="connsiteY0" fmla="*/ 526115 h 2259808"/>
              <a:gd name="connsiteX1" fmla="*/ 832251 w 4747430"/>
              <a:gd name="connsiteY1" fmla="*/ 2103777 h 2259808"/>
              <a:gd name="connsiteX2" fmla="*/ 1669379 w 4747430"/>
              <a:gd name="connsiteY2" fmla="*/ 500356 h 2259808"/>
              <a:gd name="connsiteX3" fmla="*/ 2094382 w 4747430"/>
              <a:gd name="connsiteY3" fmla="*/ 1582181 h 2259808"/>
              <a:gd name="connsiteX4" fmla="*/ 2506507 w 4747430"/>
              <a:gd name="connsiteY4" fmla="*/ 770811 h 2259808"/>
              <a:gd name="connsiteX5" fmla="*/ 3150450 w 4747430"/>
              <a:gd name="connsiteY5" fmla="*/ 2258322 h 2259808"/>
              <a:gd name="connsiteX6" fmla="*/ 3498179 w 4747430"/>
              <a:gd name="connsiteY6" fmla="*/ 1028390 h 2259808"/>
              <a:gd name="connsiteX7" fmla="*/ 3820151 w 4747430"/>
              <a:gd name="connsiteY7" fmla="*/ 10958 h 2259808"/>
              <a:gd name="connsiteX8" fmla="*/ 4264472 w 4747430"/>
              <a:gd name="connsiteY8" fmla="*/ 1691651 h 2259808"/>
              <a:gd name="connsiteX9" fmla="*/ 4747430 w 4747430"/>
              <a:gd name="connsiteY9" fmla="*/ 732175 h 2259808"/>
              <a:gd name="connsiteX10" fmla="*/ 4747430 w 4747430"/>
              <a:gd name="connsiteY10" fmla="*/ 732175 h 2259808"/>
              <a:gd name="connsiteX0" fmla="*/ 53011 w 4740920"/>
              <a:gd name="connsiteY0" fmla="*/ 526115 h 2259808"/>
              <a:gd name="connsiteX1" fmla="*/ 845059 w 4740920"/>
              <a:gd name="connsiteY1" fmla="*/ 2116656 h 2259808"/>
              <a:gd name="connsiteX2" fmla="*/ 1662869 w 4740920"/>
              <a:gd name="connsiteY2" fmla="*/ 500356 h 2259808"/>
              <a:gd name="connsiteX3" fmla="*/ 2087872 w 4740920"/>
              <a:gd name="connsiteY3" fmla="*/ 1582181 h 2259808"/>
              <a:gd name="connsiteX4" fmla="*/ 2499997 w 4740920"/>
              <a:gd name="connsiteY4" fmla="*/ 770811 h 2259808"/>
              <a:gd name="connsiteX5" fmla="*/ 3143940 w 4740920"/>
              <a:gd name="connsiteY5" fmla="*/ 2258322 h 2259808"/>
              <a:gd name="connsiteX6" fmla="*/ 3491669 w 4740920"/>
              <a:gd name="connsiteY6" fmla="*/ 1028390 h 2259808"/>
              <a:gd name="connsiteX7" fmla="*/ 3813641 w 4740920"/>
              <a:gd name="connsiteY7" fmla="*/ 10958 h 2259808"/>
              <a:gd name="connsiteX8" fmla="*/ 4257962 w 4740920"/>
              <a:gd name="connsiteY8" fmla="*/ 1691651 h 2259808"/>
              <a:gd name="connsiteX9" fmla="*/ 4740920 w 4740920"/>
              <a:gd name="connsiteY9" fmla="*/ 732175 h 2259808"/>
              <a:gd name="connsiteX10" fmla="*/ 4740920 w 4740920"/>
              <a:gd name="connsiteY10" fmla="*/ 732175 h 2259808"/>
              <a:gd name="connsiteX0" fmla="*/ 5 w 4687914"/>
              <a:gd name="connsiteY0" fmla="*/ 526115 h 2259808"/>
              <a:gd name="connsiteX1" fmla="*/ 792053 w 4687914"/>
              <a:gd name="connsiteY1" fmla="*/ 2116656 h 2259808"/>
              <a:gd name="connsiteX2" fmla="*/ 1609863 w 4687914"/>
              <a:gd name="connsiteY2" fmla="*/ 500356 h 2259808"/>
              <a:gd name="connsiteX3" fmla="*/ 2034866 w 4687914"/>
              <a:gd name="connsiteY3" fmla="*/ 1582181 h 2259808"/>
              <a:gd name="connsiteX4" fmla="*/ 2446991 w 4687914"/>
              <a:gd name="connsiteY4" fmla="*/ 770811 h 2259808"/>
              <a:gd name="connsiteX5" fmla="*/ 3090934 w 4687914"/>
              <a:gd name="connsiteY5" fmla="*/ 2258322 h 2259808"/>
              <a:gd name="connsiteX6" fmla="*/ 3438663 w 4687914"/>
              <a:gd name="connsiteY6" fmla="*/ 1028390 h 2259808"/>
              <a:gd name="connsiteX7" fmla="*/ 3760635 w 4687914"/>
              <a:gd name="connsiteY7" fmla="*/ 10958 h 2259808"/>
              <a:gd name="connsiteX8" fmla="*/ 4204956 w 4687914"/>
              <a:gd name="connsiteY8" fmla="*/ 1691651 h 2259808"/>
              <a:gd name="connsiteX9" fmla="*/ 4687914 w 4687914"/>
              <a:gd name="connsiteY9" fmla="*/ 732175 h 2259808"/>
              <a:gd name="connsiteX10" fmla="*/ 4687914 w 4687914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4 w 4687913"/>
              <a:gd name="connsiteY0" fmla="*/ 526115 h 2259808"/>
              <a:gd name="connsiteX1" fmla="*/ 856446 w 4687913"/>
              <a:gd name="connsiteY1" fmla="*/ 1878397 h 2259808"/>
              <a:gd name="connsiteX2" fmla="*/ 1609862 w 4687913"/>
              <a:gd name="connsiteY2" fmla="*/ 500356 h 2259808"/>
              <a:gd name="connsiteX3" fmla="*/ 2034865 w 4687913"/>
              <a:gd name="connsiteY3" fmla="*/ 1582181 h 2259808"/>
              <a:gd name="connsiteX4" fmla="*/ 2446990 w 4687913"/>
              <a:gd name="connsiteY4" fmla="*/ 770811 h 2259808"/>
              <a:gd name="connsiteX5" fmla="*/ 3090933 w 4687913"/>
              <a:gd name="connsiteY5" fmla="*/ 2258322 h 2259808"/>
              <a:gd name="connsiteX6" fmla="*/ 3438662 w 4687913"/>
              <a:gd name="connsiteY6" fmla="*/ 1028390 h 2259808"/>
              <a:gd name="connsiteX7" fmla="*/ 3760634 w 4687913"/>
              <a:gd name="connsiteY7" fmla="*/ 10958 h 2259808"/>
              <a:gd name="connsiteX8" fmla="*/ 4204955 w 4687913"/>
              <a:gd name="connsiteY8" fmla="*/ 1691651 h 2259808"/>
              <a:gd name="connsiteX9" fmla="*/ 4687913 w 4687913"/>
              <a:gd name="connsiteY9" fmla="*/ 732175 h 2259808"/>
              <a:gd name="connsiteX10" fmla="*/ 4687913 w 4687913"/>
              <a:gd name="connsiteY10" fmla="*/ 732175 h 2259808"/>
              <a:gd name="connsiteX0" fmla="*/ 1146 w 4689055"/>
              <a:gd name="connsiteY0" fmla="*/ 526115 h 2259808"/>
              <a:gd name="connsiteX1" fmla="*/ 857588 w 4689055"/>
              <a:gd name="connsiteY1" fmla="*/ 1878397 h 2259808"/>
              <a:gd name="connsiteX2" fmla="*/ 1611004 w 4689055"/>
              <a:gd name="connsiteY2" fmla="*/ 500356 h 2259808"/>
              <a:gd name="connsiteX3" fmla="*/ 2036007 w 4689055"/>
              <a:gd name="connsiteY3" fmla="*/ 1582181 h 2259808"/>
              <a:gd name="connsiteX4" fmla="*/ 2448132 w 4689055"/>
              <a:gd name="connsiteY4" fmla="*/ 770811 h 2259808"/>
              <a:gd name="connsiteX5" fmla="*/ 3092075 w 4689055"/>
              <a:gd name="connsiteY5" fmla="*/ 2258322 h 2259808"/>
              <a:gd name="connsiteX6" fmla="*/ 3439804 w 4689055"/>
              <a:gd name="connsiteY6" fmla="*/ 1028390 h 2259808"/>
              <a:gd name="connsiteX7" fmla="*/ 3761776 w 4689055"/>
              <a:gd name="connsiteY7" fmla="*/ 10958 h 2259808"/>
              <a:gd name="connsiteX8" fmla="*/ 4206097 w 4689055"/>
              <a:gd name="connsiteY8" fmla="*/ 1691651 h 2259808"/>
              <a:gd name="connsiteX9" fmla="*/ 4689055 w 4689055"/>
              <a:gd name="connsiteY9" fmla="*/ 732175 h 2259808"/>
              <a:gd name="connsiteX10" fmla="*/ 4689055 w 4689055"/>
              <a:gd name="connsiteY10" fmla="*/ 732175 h 2259808"/>
              <a:gd name="connsiteX0" fmla="*/ 13 w 4687922"/>
              <a:gd name="connsiteY0" fmla="*/ 526115 h 2259808"/>
              <a:gd name="connsiteX1" fmla="*/ 856455 w 4687922"/>
              <a:gd name="connsiteY1" fmla="*/ 1878397 h 2259808"/>
              <a:gd name="connsiteX2" fmla="*/ 1609871 w 4687922"/>
              <a:gd name="connsiteY2" fmla="*/ 500356 h 2259808"/>
              <a:gd name="connsiteX3" fmla="*/ 2034874 w 4687922"/>
              <a:gd name="connsiteY3" fmla="*/ 1582181 h 2259808"/>
              <a:gd name="connsiteX4" fmla="*/ 2446999 w 4687922"/>
              <a:gd name="connsiteY4" fmla="*/ 770811 h 2259808"/>
              <a:gd name="connsiteX5" fmla="*/ 3090942 w 4687922"/>
              <a:gd name="connsiteY5" fmla="*/ 2258322 h 2259808"/>
              <a:gd name="connsiteX6" fmla="*/ 3438671 w 4687922"/>
              <a:gd name="connsiteY6" fmla="*/ 1028390 h 2259808"/>
              <a:gd name="connsiteX7" fmla="*/ 3760643 w 4687922"/>
              <a:gd name="connsiteY7" fmla="*/ 10958 h 2259808"/>
              <a:gd name="connsiteX8" fmla="*/ 4204964 w 4687922"/>
              <a:gd name="connsiteY8" fmla="*/ 1691651 h 2259808"/>
              <a:gd name="connsiteX9" fmla="*/ 4687922 w 4687922"/>
              <a:gd name="connsiteY9" fmla="*/ 732175 h 2259808"/>
              <a:gd name="connsiteX10" fmla="*/ 4687922 w 4687922"/>
              <a:gd name="connsiteY10" fmla="*/ 732175 h 2259808"/>
              <a:gd name="connsiteX0" fmla="*/ 4 w 4816701"/>
              <a:gd name="connsiteY0" fmla="*/ 513236 h 2259808"/>
              <a:gd name="connsiteX1" fmla="*/ 985234 w 4816701"/>
              <a:gd name="connsiteY1" fmla="*/ 1878397 h 2259808"/>
              <a:gd name="connsiteX2" fmla="*/ 1738650 w 4816701"/>
              <a:gd name="connsiteY2" fmla="*/ 500356 h 2259808"/>
              <a:gd name="connsiteX3" fmla="*/ 2163653 w 4816701"/>
              <a:gd name="connsiteY3" fmla="*/ 1582181 h 2259808"/>
              <a:gd name="connsiteX4" fmla="*/ 2575778 w 4816701"/>
              <a:gd name="connsiteY4" fmla="*/ 770811 h 2259808"/>
              <a:gd name="connsiteX5" fmla="*/ 3219721 w 4816701"/>
              <a:gd name="connsiteY5" fmla="*/ 2258322 h 2259808"/>
              <a:gd name="connsiteX6" fmla="*/ 3567450 w 4816701"/>
              <a:gd name="connsiteY6" fmla="*/ 1028390 h 2259808"/>
              <a:gd name="connsiteX7" fmla="*/ 3889422 w 4816701"/>
              <a:gd name="connsiteY7" fmla="*/ 10958 h 2259808"/>
              <a:gd name="connsiteX8" fmla="*/ 4333743 w 4816701"/>
              <a:gd name="connsiteY8" fmla="*/ 1691651 h 2259808"/>
              <a:gd name="connsiteX9" fmla="*/ 4816701 w 4816701"/>
              <a:gd name="connsiteY9" fmla="*/ 732175 h 2259808"/>
              <a:gd name="connsiteX10" fmla="*/ 4816701 w 4816701"/>
              <a:gd name="connsiteY10" fmla="*/ 732175 h 2259808"/>
              <a:gd name="connsiteX0" fmla="*/ 0 w 4816697"/>
              <a:gd name="connsiteY0" fmla="*/ 513236 h 2259808"/>
              <a:gd name="connsiteX1" fmla="*/ 199623 w 4816697"/>
              <a:gd name="connsiteY1" fmla="*/ 976875 h 2259808"/>
              <a:gd name="connsiteX2" fmla="*/ 985230 w 4816697"/>
              <a:gd name="connsiteY2" fmla="*/ 1878397 h 2259808"/>
              <a:gd name="connsiteX3" fmla="*/ 1738646 w 4816697"/>
              <a:gd name="connsiteY3" fmla="*/ 500356 h 2259808"/>
              <a:gd name="connsiteX4" fmla="*/ 2163649 w 4816697"/>
              <a:gd name="connsiteY4" fmla="*/ 1582181 h 2259808"/>
              <a:gd name="connsiteX5" fmla="*/ 2575774 w 4816697"/>
              <a:gd name="connsiteY5" fmla="*/ 770811 h 2259808"/>
              <a:gd name="connsiteX6" fmla="*/ 3219717 w 4816697"/>
              <a:gd name="connsiteY6" fmla="*/ 2258322 h 2259808"/>
              <a:gd name="connsiteX7" fmla="*/ 3567446 w 4816697"/>
              <a:gd name="connsiteY7" fmla="*/ 1028390 h 2259808"/>
              <a:gd name="connsiteX8" fmla="*/ 3889418 w 4816697"/>
              <a:gd name="connsiteY8" fmla="*/ 10958 h 2259808"/>
              <a:gd name="connsiteX9" fmla="*/ 4333739 w 4816697"/>
              <a:gd name="connsiteY9" fmla="*/ 1691651 h 2259808"/>
              <a:gd name="connsiteX10" fmla="*/ 4816697 w 4816697"/>
              <a:gd name="connsiteY10" fmla="*/ 732175 h 2259808"/>
              <a:gd name="connsiteX11" fmla="*/ 4816697 w 4816697"/>
              <a:gd name="connsiteY11" fmla="*/ 732175 h 2259808"/>
              <a:gd name="connsiteX0" fmla="*/ 0 w 4997001"/>
              <a:gd name="connsiteY0" fmla="*/ 481039 h 2259808"/>
              <a:gd name="connsiteX1" fmla="*/ 379927 w 4997001"/>
              <a:gd name="connsiteY1" fmla="*/ 976875 h 2259808"/>
              <a:gd name="connsiteX2" fmla="*/ 1165534 w 4997001"/>
              <a:gd name="connsiteY2" fmla="*/ 1878397 h 2259808"/>
              <a:gd name="connsiteX3" fmla="*/ 1918950 w 4997001"/>
              <a:gd name="connsiteY3" fmla="*/ 500356 h 2259808"/>
              <a:gd name="connsiteX4" fmla="*/ 2343953 w 4997001"/>
              <a:gd name="connsiteY4" fmla="*/ 1582181 h 2259808"/>
              <a:gd name="connsiteX5" fmla="*/ 2756078 w 4997001"/>
              <a:gd name="connsiteY5" fmla="*/ 770811 h 2259808"/>
              <a:gd name="connsiteX6" fmla="*/ 3400021 w 4997001"/>
              <a:gd name="connsiteY6" fmla="*/ 2258322 h 2259808"/>
              <a:gd name="connsiteX7" fmla="*/ 3747750 w 4997001"/>
              <a:gd name="connsiteY7" fmla="*/ 1028390 h 2259808"/>
              <a:gd name="connsiteX8" fmla="*/ 4069722 w 4997001"/>
              <a:gd name="connsiteY8" fmla="*/ 10958 h 2259808"/>
              <a:gd name="connsiteX9" fmla="*/ 4514043 w 4997001"/>
              <a:gd name="connsiteY9" fmla="*/ 1691651 h 2259808"/>
              <a:gd name="connsiteX10" fmla="*/ 4997001 w 4997001"/>
              <a:gd name="connsiteY10" fmla="*/ 732175 h 2259808"/>
              <a:gd name="connsiteX11" fmla="*/ 4997001 w 4997001"/>
              <a:gd name="connsiteY11" fmla="*/ 732175 h 2259808"/>
              <a:gd name="connsiteX0" fmla="*/ 0 w 4913288"/>
              <a:gd name="connsiteY0" fmla="*/ 326492 h 2259808"/>
              <a:gd name="connsiteX1" fmla="*/ 296214 w 4913288"/>
              <a:gd name="connsiteY1" fmla="*/ 976875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425003 w 4913288"/>
              <a:gd name="connsiteY1" fmla="*/ 1221574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913288"/>
              <a:gd name="connsiteY0" fmla="*/ 326492 h 2259808"/>
              <a:gd name="connsiteX1" fmla="*/ 624625 w 4913288"/>
              <a:gd name="connsiteY1" fmla="*/ 1137861 h 2259808"/>
              <a:gd name="connsiteX2" fmla="*/ 1081821 w 4913288"/>
              <a:gd name="connsiteY2" fmla="*/ 1878397 h 2259808"/>
              <a:gd name="connsiteX3" fmla="*/ 1835237 w 4913288"/>
              <a:gd name="connsiteY3" fmla="*/ 500356 h 2259808"/>
              <a:gd name="connsiteX4" fmla="*/ 2260240 w 4913288"/>
              <a:gd name="connsiteY4" fmla="*/ 1582181 h 2259808"/>
              <a:gd name="connsiteX5" fmla="*/ 2672365 w 4913288"/>
              <a:gd name="connsiteY5" fmla="*/ 770811 h 2259808"/>
              <a:gd name="connsiteX6" fmla="*/ 3316308 w 4913288"/>
              <a:gd name="connsiteY6" fmla="*/ 2258322 h 2259808"/>
              <a:gd name="connsiteX7" fmla="*/ 3664037 w 4913288"/>
              <a:gd name="connsiteY7" fmla="*/ 1028390 h 2259808"/>
              <a:gd name="connsiteX8" fmla="*/ 3986009 w 4913288"/>
              <a:gd name="connsiteY8" fmla="*/ 10958 h 2259808"/>
              <a:gd name="connsiteX9" fmla="*/ 4430330 w 4913288"/>
              <a:gd name="connsiteY9" fmla="*/ 1691651 h 2259808"/>
              <a:gd name="connsiteX10" fmla="*/ 4913288 w 4913288"/>
              <a:gd name="connsiteY10" fmla="*/ 732175 h 2259808"/>
              <a:gd name="connsiteX11" fmla="*/ 4913288 w 4913288"/>
              <a:gd name="connsiteY11" fmla="*/ 732175 h 2259808"/>
              <a:gd name="connsiteX0" fmla="*/ 0 w 4507603"/>
              <a:gd name="connsiteY0" fmla="*/ 236340 h 2259808"/>
              <a:gd name="connsiteX1" fmla="*/ 218940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67424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257576 w 4507603"/>
              <a:gd name="connsiteY1" fmla="*/ 1137861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6340 h 2259808"/>
              <a:gd name="connsiteX1" fmla="*/ 199621 w 4507603"/>
              <a:gd name="connsiteY1" fmla="*/ 1131422 h 2259808"/>
              <a:gd name="connsiteX2" fmla="*/ 676136 w 4507603"/>
              <a:gd name="connsiteY2" fmla="*/ 1878397 h 2259808"/>
              <a:gd name="connsiteX3" fmla="*/ 1429552 w 4507603"/>
              <a:gd name="connsiteY3" fmla="*/ 500356 h 2259808"/>
              <a:gd name="connsiteX4" fmla="*/ 1854555 w 4507603"/>
              <a:gd name="connsiteY4" fmla="*/ 1582181 h 2259808"/>
              <a:gd name="connsiteX5" fmla="*/ 2266680 w 4507603"/>
              <a:gd name="connsiteY5" fmla="*/ 770811 h 2259808"/>
              <a:gd name="connsiteX6" fmla="*/ 2910623 w 4507603"/>
              <a:gd name="connsiteY6" fmla="*/ 2258322 h 2259808"/>
              <a:gd name="connsiteX7" fmla="*/ 3258352 w 4507603"/>
              <a:gd name="connsiteY7" fmla="*/ 1028390 h 2259808"/>
              <a:gd name="connsiteX8" fmla="*/ 3580324 w 4507603"/>
              <a:gd name="connsiteY8" fmla="*/ 10958 h 2259808"/>
              <a:gd name="connsiteX9" fmla="*/ 4024645 w 4507603"/>
              <a:gd name="connsiteY9" fmla="*/ 1691651 h 2259808"/>
              <a:gd name="connsiteX10" fmla="*/ 4507603 w 4507603"/>
              <a:gd name="connsiteY10" fmla="*/ 732175 h 2259808"/>
              <a:gd name="connsiteX11" fmla="*/ 4507603 w 4507603"/>
              <a:gd name="connsiteY11" fmla="*/ 732175 h 2259808"/>
              <a:gd name="connsiteX0" fmla="*/ 0 w 4507603"/>
              <a:gd name="connsiteY0" fmla="*/ 235807 h 2259443"/>
              <a:gd name="connsiteX1" fmla="*/ 199621 w 4507603"/>
              <a:gd name="connsiteY1" fmla="*/ 1130889 h 2259443"/>
              <a:gd name="connsiteX2" fmla="*/ 676136 w 4507603"/>
              <a:gd name="connsiteY2" fmla="*/ 1877864 h 2259443"/>
              <a:gd name="connsiteX3" fmla="*/ 1429552 w 4507603"/>
              <a:gd name="connsiteY3" fmla="*/ 499823 h 2259443"/>
              <a:gd name="connsiteX4" fmla="*/ 1854555 w 4507603"/>
              <a:gd name="connsiteY4" fmla="*/ 1581648 h 2259443"/>
              <a:gd name="connsiteX5" fmla="*/ 2266680 w 4507603"/>
              <a:gd name="connsiteY5" fmla="*/ 770278 h 2259443"/>
              <a:gd name="connsiteX6" fmla="*/ 2910623 w 4507603"/>
              <a:gd name="connsiteY6" fmla="*/ 2257789 h 2259443"/>
              <a:gd name="connsiteX7" fmla="*/ 3284110 w 4507603"/>
              <a:gd name="connsiteY7" fmla="*/ 1040736 h 2259443"/>
              <a:gd name="connsiteX8" fmla="*/ 3580324 w 4507603"/>
              <a:gd name="connsiteY8" fmla="*/ 10425 h 2259443"/>
              <a:gd name="connsiteX9" fmla="*/ 4024645 w 4507603"/>
              <a:gd name="connsiteY9" fmla="*/ 1691118 h 2259443"/>
              <a:gd name="connsiteX10" fmla="*/ 4507603 w 4507603"/>
              <a:gd name="connsiteY10" fmla="*/ 731642 h 2259443"/>
              <a:gd name="connsiteX11" fmla="*/ 4507603 w 4507603"/>
              <a:gd name="connsiteY11" fmla="*/ 731642 h 2259443"/>
              <a:gd name="connsiteX0" fmla="*/ 0 w 4507603"/>
              <a:gd name="connsiteY0" fmla="*/ 236204 h 2259900"/>
              <a:gd name="connsiteX1" fmla="*/ 199621 w 4507603"/>
              <a:gd name="connsiteY1" fmla="*/ 1131286 h 2259900"/>
              <a:gd name="connsiteX2" fmla="*/ 676136 w 4507603"/>
              <a:gd name="connsiteY2" fmla="*/ 1878261 h 2259900"/>
              <a:gd name="connsiteX3" fmla="*/ 1429552 w 4507603"/>
              <a:gd name="connsiteY3" fmla="*/ 500220 h 2259900"/>
              <a:gd name="connsiteX4" fmla="*/ 1854555 w 4507603"/>
              <a:gd name="connsiteY4" fmla="*/ 1582045 h 2259900"/>
              <a:gd name="connsiteX5" fmla="*/ 2266680 w 4507603"/>
              <a:gd name="connsiteY5" fmla="*/ 770675 h 2259900"/>
              <a:gd name="connsiteX6" fmla="*/ 2910623 w 4507603"/>
              <a:gd name="connsiteY6" fmla="*/ 2258186 h 2259900"/>
              <a:gd name="connsiteX7" fmla="*/ 3284110 w 4507603"/>
              <a:gd name="connsiteY7" fmla="*/ 1041133 h 2259900"/>
              <a:gd name="connsiteX8" fmla="*/ 3580324 w 4507603"/>
              <a:gd name="connsiteY8" fmla="*/ 10822 h 2259900"/>
              <a:gd name="connsiteX9" fmla="*/ 4024645 w 4507603"/>
              <a:gd name="connsiteY9" fmla="*/ 1691515 h 2259900"/>
              <a:gd name="connsiteX10" fmla="*/ 4507603 w 4507603"/>
              <a:gd name="connsiteY10" fmla="*/ 732039 h 2259900"/>
              <a:gd name="connsiteX11" fmla="*/ 4507603 w 4507603"/>
              <a:gd name="connsiteY11" fmla="*/ 732039 h 2259900"/>
              <a:gd name="connsiteX0" fmla="*/ 0 w 4507603"/>
              <a:gd name="connsiteY0" fmla="*/ 236287 h 2259995"/>
              <a:gd name="connsiteX1" fmla="*/ 199621 w 4507603"/>
              <a:gd name="connsiteY1" fmla="*/ 1131369 h 2259995"/>
              <a:gd name="connsiteX2" fmla="*/ 676136 w 4507603"/>
              <a:gd name="connsiteY2" fmla="*/ 1878344 h 2259995"/>
              <a:gd name="connsiteX3" fmla="*/ 1429552 w 4507603"/>
              <a:gd name="connsiteY3" fmla="*/ 500303 h 2259995"/>
              <a:gd name="connsiteX4" fmla="*/ 1854555 w 4507603"/>
              <a:gd name="connsiteY4" fmla="*/ 1582128 h 2259995"/>
              <a:gd name="connsiteX5" fmla="*/ 2266680 w 4507603"/>
              <a:gd name="connsiteY5" fmla="*/ 770758 h 2259995"/>
              <a:gd name="connsiteX6" fmla="*/ 2910623 w 4507603"/>
              <a:gd name="connsiteY6" fmla="*/ 2258269 h 2259995"/>
              <a:gd name="connsiteX7" fmla="*/ 3284110 w 4507603"/>
              <a:gd name="connsiteY7" fmla="*/ 1041216 h 2259995"/>
              <a:gd name="connsiteX8" fmla="*/ 3580324 w 4507603"/>
              <a:gd name="connsiteY8" fmla="*/ 10905 h 2259995"/>
              <a:gd name="connsiteX9" fmla="*/ 4024645 w 4507603"/>
              <a:gd name="connsiteY9" fmla="*/ 1691598 h 2259995"/>
              <a:gd name="connsiteX10" fmla="*/ 4507603 w 4507603"/>
              <a:gd name="connsiteY10" fmla="*/ 732122 h 2259995"/>
              <a:gd name="connsiteX11" fmla="*/ 4507603 w 4507603"/>
              <a:gd name="connsiteY11" fmla="*/ 732122 h 2259995"/>
              <a:gd name="connsiteX0" fmla="*/ 0 w 4507603"/>
              <a:gd name="connsiteY0" fmla="*/ 299582 h 2323238"/>
              <a:gd name="connsiteX1" fmla="*/ 199621 w 4507603"/>
              <a:gd name="connsiteY1" fmla="*/ 1194664 h 2323238"/>
              <a:gd name="connsiteX2" fmla="*/ 676136 w 4507603"/>
              <a:gd name="connsiteY2" fmla="*/ 1941639 h 2323238"/>
              <a:gd name="connsiteX3" fmla="*/ 1429552 w 4507603"/>
              <a:gd name="connsiteY3" fmla="*/ 563598 h 2323238"/>
              <a:gd name="connsiteX4" fmla="*/ 1854555 w 4507603"/>
              <a:gd name="connsiteY4" fmla="*/ 1645423 h 2323238"/>
              <a:gd name="connsiteX5" fmla="*/ 2266680 w 4507603"/>
              <a:gd name="connsiteY5" fmla="*/ 834053 h 2323238"/>
              <a:gd name="connsiteX6" fmla="*/ 2910623 w 4507603"/>
              <a:gd name="connsiteY6" fmla="*/ 2321564 h 2323238"/>
              <a:gd name="connsiteX7" fmla="*/ 3284110 w 4507603"/>
              <a:gd name="connsiteY7" fmla="*/ 1104511 h 2323238"/>
              <a:gd name="connsiteX8" fmla="*/ 3567445 w 4507603"/>
              <a:gd name="connsiteY8" fmla="*/ 9805 h 2323238"/>
              <a:gd name="connsiteX9" fmla="*/ 4024645 w 4507603"/>
              <a:gd name="connsiteY9" fmla="*/ 1754893 h 2323238"/>
              <a:gd name="connsiteX10" fmla="*/ 4507603 w 4507603"/>
              <a:gd name="connsiteY10" fmla="*/ 795417 h 2323238"/>
              <a:gd name="connsiteX11" fmla="*/ 4507603 w 4507603"/>
              <a:gd name="connsiteY11" fmla="*/ 795417 h 2323238"/>
              <a:gd name="connsiteX0" fmla="*/ 0 w 4507603"/>
              <a:gd name="connsiteY0" fmla="*/ 299721 h 2323400"/>
              <a:gd name="connsiteX1" fmla="*/ 199621 w 4507603"/>
              <a:gd name="connsiteY1" fmla="*/ 1194803 h 2323400"/>
              <a:gd name="connsiteX2" fmla="*/ 676136 w 4507603"/>
              <a:gd name="connsiteY2" fmla="*/ 1941778 h 2323400"/>
              <a:gd name="connsiteX3" fmla="*/ 1429552 w 4507603"/>
              <a:gd name="connsiteY3" fmla="*/ 563737 h 2323400"/>
              <a:gd name="connsiteX4" fmla="*/ 1854555 w 4507603"/>
              <a:gd name="connsiteY4" fmla="*/ 1645562 h 2323400"/>
              <a:gd name="connsiteX5" fmla="*/ 2266680 w 4507603"/>
              <a:gd name="connsiteY5" fmla="*/ 834192 h 2323400"/>
              <a:gd name="connsiteX6" fmla="*/ 2910623 w 4507603"/>
              <a:gd name="connsiteY6" fmla="*/ 2321703 h 2323400"/>
              <a:gd name="connsiteX7" fmla="*/ 3284110 w 4507603"/>
              <a:gd name="connsiteY7" fmla="*/ 1104650 h 2323400"/>
              <a:gd name="connsiteX8" fmla="*/ 3567445 w 4507603"/>
              <a:gd name="connsiteY8" fmla="*/ 9944 h 2323400"/>
              <a:gd name="connsiteX9" fmla="*/ 4024645 w 4507603"/>
              <a:gd name="connsiteY9" fmla="*/ 1755032 h 2323400"/>
              <a:gd name="connsiteX10" fmla="*/ 4507603 w 4507603"/>
              <a:gd name="connsiteY10" fmla="*/ 795556 h 2323400"/>
              <a:gd name="connsiteX11" fmla="*/ 4507603 w 4507603"/>
              <a:gd name="connsiteY11" fmla="*/ 795556 h 2323400"/>
              <a:gd name="connsiteX0" fmla="*/ 0 w 4507603"/>
              <a:gd name="connsiteY0" fmla="*/ 299583 h 2323239"/>
              <a:gd name="connsiteX1" fmla="*/ 199621 w 4507603"/>
              <a:gd name="connsiteY1" fmla="*/ 1194665 h 2323239"/>
              <a:gd name="connsiteX2" fmla="*/ 676136 w 4507603"/>
              <a:gd name="connsiteY2" fmla="*/ 1941640 h 2323239"/>
              <a:gd name="connsiteX3" fmla="*/ 1429552 w 4507603"/>
              <a:gd name="connsiteY3" fmla="*/ 563599 h 2323239"/>
              <a:gd name="connsiteX4" fmla="*/ 1854555 w 4507603"/>
              <a:gd name="connsiteY4" fmla="*/ 1645424 h 2323239"/>
              <a:gd name="connsiteX5" fmla="*/ 2266680 w 4507603"/>
              <a:gd name="connsiteY5" fmla="*/ 834054 h 2323239"/>
              <a:gd name="connsiteX6" fmla="*/ 2910623 w 4507603"/>
              <a:gd name="connsiteY6" fmla="*/ 2321565 h 2323239"/>
              <a:gd name="connsiteX7" fmla="*/ 3284110 w 4507603"/>
              <a:gd name="connsiteY7" fmla="*/ 1104512 h 2323239"/>
              <a:gd name="connsiteX8" fmla="*/ 3567445 w 4507603"/>
              <a:gd name="connsiteY8" fmla="*/ 9806 h 2323239"/>
              <a:gd name="connsiteX9" fmla="*/ 4024645 w 4507603"/>
              <a:gd name="connsiteY9" fmla="*/ 1754894 h 2323239"/>
              <a:gd name="connsiteX10" fmla="*/ 4507603 w 4507603"/>
              <a:gd name="connsiteY10" fmla="*/ 795418 h 2323239"/>
              <a:gd name="connsiteX11" fmla="*/ 4507603 w 4507603"/>
              <a:gd name="connsiteY11" fmla="*/ 795418 h 2323239"/>
              <a:gd name="connsiteX0" fmla="*/ 0 w 4507603"/>
              <a:gd name="connsiteY0" fmla="*/ 296657 h 2320313"/>
              <a:gd name="connsiteX1" fmla="*/ 199621 w 4507603"/>
              <a:gd name="connsiteY1" fmla="*/ 1191739 h 2320313"/>
              <a:gd name="connsiteX2" fmla="*/ 676136 w 4507603"/>
              <a:gd name="connsiteY2" fmla="*/ 1938714 h 2320313"/>
              <a:gd name="connsiteX3" fmla="*/ 1429552 w 4507603"/>
              <a:gd name="connsiteY3" fmla="*/ 560673 h 2320313"/>
              <a:gd name="connsiteX4" fmla="*/ 1854555 w 4507603"/>
              <a:gd name="connsiteY4" fmla="*/ 1642498 h 2320313"/>
              <a:gd name="connsiteX5" fmla="*/ 2266680 w 4507603"/>
              <a:gd name="connsiteY5" fmla="*/ 831128 h 2320313"/>
              <a:gd name="connsiteX6" fmla="*/ 2910623 w 4507603"/>
              <a:gd name="connsiteY6" fmla="*/ 2318639 h 2320313"/>
              <a:gd name="connsiteX7" fmla="*/ 3284110 w 4507603"/>
              <a:gd name="connsiteY7" fmla="*/ 1101586 h 2320313"/>
              <a:gd name="connsiteX8" fmla="*/ 3567445 w 4507603"/>
              <a:gd name="connsiteY8" fmla="*/ 6880 h 2320313"/>
              <a:gd name="connsiteX9" fmla="*/ 4024645 w 4507603"/>
              <a:gd name="connsiteY9" fmla="*/ 1751968 h 2320313"/>
              <a:gd name="connsiteX10" fmla="*/ 4507603 w 4507603"/>
              <a:gd name="connsiteY10" fmla="*/ 792492 h 2320313"/>
              <a:gd name="connsiteX11" fmla="*/ 4507603 w 4507603"/>
              <a:gd name="connsiteY11" fmla="*/ 792492 h 2320313"/>
              <a:gd name="connsiteX0" fmla="*/ 0 w 4507603"/>
              <a:gd name="connsiteY0" fmla="*/ 291624 h 2315280"/>
              <a:gd name="connsiteX1" fmla="*/ 199621 w 4507603"/>
              <a:gd name="connsiteY1" fmla="*/ 1186706 h 2315280"/>
              <a:gd name="connsiteX2" fmla="*/ 676136 w 4507603"/>
              <a:gd name="connsiteY2" fmla="*/ 1933681 h 2315280"/>
              <a:gd name="connsiteX3" fmla="*/ 1429552 w 4507603"/>
              <a:gd name="connsiteY3" fmla="*/ 555640 h 2315280"/>
              <a:gd name="connsiteX4" fmla="*/ 1854555 w 4507603"/>
              <a:gd name="connsiteY4" fmla="*/ 1637465 h 2315280"/>
              <a:gd name="connsiteX5" fmla="*/ 2266680 w 4507603"/>
              <a:gd name="connsiteY5" fmla="*/ 826095 h 2315280"/>
              <a:gd name="connsiteX6" fmla="*/ 2910623 w 4507603"/>
              <a:gd name="connsiteY6" fmla="*/ 2313606 h 2315280"/>
              <a:gd name="connsiteX7" fmla="*/ 3284110 w 4507603"/>
              <a:gd name="connsiteY7" fmla="*/ 1096553 h 2315280"/>
              <a:gd name="connsiteX8" fmla="*/ 3567445 w 4507603"/>
              <a:gd name="connsiteY8" fmla="*/ 1847 h 2315280"/>
              <a:gd name="connsiteX9" fmla="*/ 4024645 w 4507603"/>
              <a:gd name="connsiteY9" fmla="*/ 1746935 h 2315280"/>
              <a:gd name="connsiteX10" fmla="*/ 4507603 w 4507603"/>
              <a:gd name="connsiteY10" fmla="*/ 787459 h 2315280"/>
              <a:gd name="connsiteX11" fmla="*/ 4507603 w 4507603"/>
              <a:gd name="connsiteY11" fmla="*/ 787459 h 2315280"/>
              <a:gd name="connsiteX0" fmla="*/ 0 w 4507603"/>
              <a:gd name="connsiteY0" fmla="*/ 292150 h 3382998"/>
              <a:gd name="connsiteX1" fmla="*/ 199621 w 4507603"/>
              <a:gd name="connsiteY1" fmla="*/ 1187232 h 3382998"/>
              <a:gd name="connsiteX2" fmla="*/ 676136 w 4507603"/>
              <a:gd name="connsiteY2" fmla="*/ 1934207 h 3382998"/>
              <a:gd name="connsiteX3" fmla="*/ 1429552 w 4507603"/>
              <a:gd name="connsiteY3" fmla="*/ 556166 h 3382998"/>
              <a:gd name="connsiteX4" fmla="*/ 1854555 w 4507603"/>
              <a:gd name="connsiteY4" fmla="*/ 1637991 h 3382998"/>
              <a:gd name="connsiteX5" fmla="*/ 2266680 w 4507603"/>
              <a:gd name="connsiteY5" fmla="*/ 826621 h 3382998"/>
              <a:gd name="connsiteX6" fmla="*/ 2808210 w 4507603"/>
              <a:gd name="connsiteY6" fmla="*/ 3382152 h 3382998"/>
              <a:gd name="connsiteX7" fmla="*/ 3284110 w 4507603"/>
              <a:gd name="connsiteY7" fmla="*/ 1097079 h 3382998"/>
              <a:gd name="connsiteX8" fmla="*/ 3567445 w 4507603"/>
              <a:gd name="connsiteY8" fmla="*/ 2373 h 3382998"/>
              <a:gd name="connsiteX9" fmla="*/ 4024645 w 4507603"/>
              <a:gd name="connsiteY9" fmla="*/ 1747461 h 3382998"/>
              <a:gd name="connsiteX10" fmla="*/ 4507603 w 4507603"/>
              <a:gd name="connsiteY10" fmla="*/ 787985 h 3382998"/>
              <a:gd name="connsiteX11" fmla="*/ 4507603 w 4507603"/>
              <a:gd name="connsiteY11" fmla="*/ 787985 h 3382998"/>
              <a:gd name="connsiteX0" fmla="*/ 0 w 4507603"/>
              <a:gd name="connsiteY0" fmla="*/ 292062 h 3236668"/>
              <a:gd name="connsiteX1" fmla="*/ 199621 w 4507603"/>
              <a:gd name="connsiteY1" fmla="*/ 1187144 h 3236668"/>
              <a:gd name="connsiteX2" fmla="*/ 676136 w 4507603"/>
              <a:gd name="connsiteY2" fmla="*/ 1934119 h 3236668"/>
              <a:gd name="connsiteX3" fmla="*/ 1429552 w 4507603"/>
              <a:gd name="connsiteY3" fmla="*/ 556078 h 3236668"/>
              <a:gd name="connsiteX4" fmla="*/ 1854555 w 4507603"/>
              <a:gd name="connsiteY4" fmla="*/ 1637903 h 3236668"/>
              <a:gd name="connsiteX5" fmla="*/ 2266680 w 4507603"/>
              <a:gd name="connsiteY5" fmla="*/ 826533 h 3236668"/>
              <a:gd name="connsiteX6" fmla="*/ 2815526 w 4507603"/>
              <a:gd name="connsiteY6" fmla="*/ 3235760 h 3236668"/>
              <a:gd name="connsiteX7" fmla="*/ 3284110 w 4507603"/>
              <a:gd name="connsiteY7" fmla="*/ 1096991 h 3236668"/>
              <a:gd name="connsiteX8" fmla="*/ 3567445 w 4507603"/>
              <a:gd name="connsiteY8" fmla="*/ 2285 h 3236668"/>
              <a:gd name="connsiteX9" fmla="*/ 4024645 w 4507603"/>
              <a:gd name="connsiteY9" fmla="*/ 1747373 h 3236668"/>
              <a:gd name="connsiteX10" fmla="*/ 4507603 w 4507603"/>
              <a:gd name="connsiteY10" fmla="*/ 787897 h 3236668"/>
              <a:gd name="connsiteX11" fmla="*/ 4507603 w 4507603"/>
              <a:gd name="connsiteY11" fmla="*/ 787897 h 3236668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424876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5454"/>
              <a:gd name="connsiteX1" fmla="*/ 199621 w 4507603"/>
              <a:gd name="connsiteY1" fmla="*/ 1055942 h 3105454"/>
              <a:gd name="connsiteX2" fmla="*/ 676136 w 4507603"/>
              <a:gd name="connsiteY2" fmla="*/ 1802917 h 3105454"/>
              <a:gd name="connsiteX3" fmla="*/ 1429552 w 4507603"/>
              <a:gd name="connsiteY3" fmla="*/ 541919 h 3105454"/>
              <a:gd name="connsiteX4" fmla="*/ 1854555 w 4507603"/>
              <a:gd name="connsiteY4" fmla="*/ 1506701 h 3105454"/>
              <a:gd name="connsiteX5" fmla="*/ 2266680 w 4507603"/>
              <a:gd name="connsiteY5" fmla="*/ 695331 h 3105454"/>
              <a:gd name="connsiteX6" fmla="*/ 2815526 w 4507603"/>
              <a:gd name="connsiteY6" fmla="*/ 3104558 h 3105454"/>
              <a:gd name="connsiteX7" fmla="*/ 3284110 w 4507603"/>
              <a:gd name="connsiteY7" fmla="*/ 965789 h 3105454"/>
              <a:gd name="connsiteX8" fmla="*/ 3560130 w 4507603"/>
              <a:gd name="connsiteY8" fmla="*/ 2756 h 3105454"/>
              <a:gd name="connsiteX9" fmla="*/ 4024645 w 4507603"/>
              <a:gd name="connsiteY9" fmla="*/ 1616171 h 3105454"/>
              <a:gd name="connsiteX10" fmla="*/ 4507603 w 4507603"/>
              <a:gd name="connsiteY10" fmla="*/ 656695 h 3105454"/>
              <a:gd name="connsiteX11" fmla="*/ 4507603 w 4507603"/>
              <a:gd name="connsiteY11" fmla="*/ 656695 h 3105454"/>
              <a:gd name="connsiteX0" fmla="*/ 0 w 4507603"/>
              <a:gd name="connsiteY0" fmla="*/ 160860 h 3106628"/>
              <a:gd name="connsiteX1" fmla="*/ 199621 w 4507603"/>
              <a:gd name="connsiteY1" fmla="*/ 1055942 h 3106628"/>
              <a:gd name="connsiteX2" fmla="*/ 676136 w 4507603"/>
              <a:gd name="connsiteY2" fmla="*/ 1802917 h 3106628"/>
              <a:gd name="connsiteX3" fmla="*/ 1429552 w 4507603"/>
              <a:gd name="connsiteY3" fmla="*/ 541919 h 3106628"/>
              <a:gd name="connsiteX4" fmla="*/ 1854555 w 4507603"/>
              <a:gd name="connsiteY4" fmla="*/ 1506701 h 3106628"/>
              <a:gd name="connsiteX5" fmla="*/ 2266680 w 4507603"/>
              <a:gd name="connsiteY5" fmla="*/ 695331 h 3106628"/>
              <a:gd name="connsiteX6" fmla="*/ 2815526 w 4507603"/>
              <a:gd name="connsiteY6" fmla="*/ 3104558 h 3106628"/>
              <a:gd name="connsiteX7" fmla="*/ 3284110 w 4507603"/>
              <a:gd name="connsiteY7" fmla="*/ 965789 h 3106628"/>
              <a:gd name="connsiteX8" fmla="*/ 3560130 w 4507603"/>
              <a:gd name="connsiteY8" fmla="*/ 2756 h 3106628"/>
              <a:gd name="connsiteX9" fmla="*/ 4024645 w 4507603"/>
              <a:gd name="connsiteY9" fmla="*/ 1616171 h 3106628"/>
              <a:gd name="connsiteX10" fmla="*/ 4507603 w 4507603"/>
              <a:gd name="connsiteY10" fmla="*/ 656695 h 3106628"/>
              <a:gd name="connsiteX11" fmla="*/ 4507603 w 4507603"/>
              <a:gd name="connsiteY11" fmla="*/ 656695 h 3106628"/>
              <a:gd name="connsiteX0" fmla="*/ 0 w 4507603"/>
              <a:gd name="connsiteY0" fmla="*/ 160823 h 3106591"/>
              <a:gd name="connsiteX1" fmla="*/ 199621 w 4507603"/>
              <a:gd name="connsiteY1" fmla="*/ 1055905 h 3106591"/>
              <a:gd name="connsiteX2" fmla="*/ 676136 w 4507603"/>
              <a:gd name="connsiteY2" fmla="*/ 1802880 h 3106591"/>
              <a:gd name="connsiteX3" fmla="*/ 1429552 w 4507603"/>
              <a:gd name="connsiteY3" fmla="*/ 541882 h 3106591"/>
              <a:gd name="connsiteX4" fmla="*/ 1854555 w 4507603"/>
              <a:gd name="connsiteY4" fmla="*/ 1506664 h 3106591"/>
              <a:gd name="connsiteX5" fmla="*/ 2266680 w 4507603"/>
              <a:gd name="connsiteY5" fmla="*/ 695294 h 3106591"/>
              <a:gd name="connsiteX6" fmla="*/ 2815526 w 4507603"/>
              <a:gd name="connsiteY6" fmla="*/ 3104521 h 3106591"/>
              <a:gd name="connsiteX7" fmla="*/ 3284110 w 4507603"/>
              <a:gd name="connsiteY7" fmla="*/ 965752 h 3106591"/>
              <a:gd name="connsiteX8" fmla="*/ 3560130 w 4507603"/>
              <a:gd name="connsiteY8" fmla="*/ 2719 h 3106591"/>
              <a:gd name="connsiteX9" fmla="*/ 4024645 w 4507603"/>
              <a:gd name="connsiteY9" fmla="*/ 1616134 h 3106591"/>
              <a:gd name="connsiteX10" fmla="*/ 4507603 w 4507603"/>
              <a:gd name="connsiteY10" fmla="*/ 656658 h 3106591"/>
              <a:gd name="connsiteX11" fmla="*/ 4507603 w 4507603"/>
              <a:gd name="connsiteY11" fmla="*/ 656658 h 3106591"/>
              <a:gd name="connsiteX0" fmla="*/ 0 w 4507603"/>
              <a:gd name="connsiteY0" fmla="*/ 160680 h 2879865"/>
              <a:gd name="connsiteX1" fmla="*/ 199621 w 4507603"/>
              <a:gd name="connsiteY1" fmla="*/ 1055762 h 2879865"/>
              <a:gd name="connsiteX2" fmla="*/ 676136 w 4507603"/>
              <a:gd name="connsiteY2" fmla="*/ 1802737 h 2879865"/>
              <a:gd name="connsiteX3" fmla="*/ 1429552 w 4507603"/>
              <a:gd name="connsiteY3" fmla="*/ 541739 h 2879865"/>
              <a:gd name="connsiteX4" fmla="*/ 1854555 w 4507603"/>
              <a:gd name="connsiteY4" fmla="*/ 1506521 h 2879865"/>
              <a:gd name="connsiteX5" fmla="*/ 2266680 w 4507603"/>
              <a:gd name="connsiteY5" fmla="*/ 695151 h 2879865"/>
              <a:gd name="connsiteX6" fmla="*/ 2874048 w 4507603"/>
              <a:gd name="connsiteY6" fmla="*/ 2877607 h 2879865"/>
              <a:gd name="connsiteX7" fmla="*/ 3284110 w 4507603"/>
              <a:gd name="connsiteY7" fmla="*/ 965609 h 2879865"/>
              <a:gd name="connsiteX8" fmla="*/ 3560130 w 4507603"/>
              <a:gd name="connsiteY8" fmla="*/ 2576 h 2879865"/>
              <a:gd name="connsiteX9" fmla="*/ 4024645 w 4507603"/>
              <a:gd name="connsiteY9" fmla="*/ 1615991 h 2879865"/>
              <a:gd name="connsiteX10" fmla="*/ 4507603 w 4507603"/>
              <a:gd name="connsiteY10" fmla="*/ 656515 h 2879865"/>
              <a:gd name="connsiteX11" fmla="*/ 4507603 w 4507603"/>
              <a:gd name="connsiteY11" fmla="*/ 656515 h 2879865"/>
              <a:gd name="connsiteX0" fmla="*/ 0 w 4507603"/>
              <a:gd name="connsiteY0" fmla="*/ 160746 h 2879931"/>
              <a:gd name="connsiteX1" fmla="*/ 199621 w 4507603"/>
              <a:gd name="connsiteY1" fmla="*/ 1055828 h 2879931"/>
              <a:gd name="connsiteX2" fmla="*/ 676136 w 4507603"/>
              <a:gd name="connsiteY2" fmla="*/ 1802803 h 2879931"/>
              <a:gd name="connsiteX3" fmla="*/ 1429552 w 4507603"/>
              <a:gd name="connsiteY3" fmla="*/ 541805 h 2879931"/>
              <a:gd name="connsiteX4" fmla="*/ 1854555 w 4507603"/>
              <a:gd name="connsiteY4" fmla="*/ 1506587 h 2879931"/>
              <a:gd name="connsiteX5" fmla="*/ 2266680 w 4507603"/>
              <a:gd name="connsiteY5" fmla="*/ 695217 h 2879931"/>
              <a:gd name="connsiteX6" fmla="*/ 2874048 w 4507603"/>
              <a:gd name="connsiteY6" fmla="*/ 2877673 h 2879931"/>
              <a:gd name="connsiteX7" fmla="*/ 3284110 w 4507603"/>
              <a:gd name="connsiteY7" fmla="*/ 965675 h 2879931"/>
              <a:gd name="connsiteX8" fmla="*/ 3560130 w 4507603"/>
              <a:gd name="connsiteY8" fmla="*/ 2642 h 2879931"/>
              <a:gd name="connsiteX9" fmla="*/ 4024645 w 4507603"/>
              <a:gd name="connsiteY9" fmla="*/ 1616057 h 2879931"/>
              <a:gd name="connsiteX10" fmla="*/ 4507603 w 4507603"/>
              <a:gd name="connsiteY10" fmla="*/ 656581 h 2879931"/>
              <a:gd name="connsiteX11" fmla="*/ 4507603 w 4507603"/>
              <a:gd name="connsiteY11" fmla="*/ 656581 h 2879931"/>
              <a:gd name="connsiteX0" fmla="*/ 0 w 4507603"/>
              <a:gd name="connsiteY0" fmla="*/ 161051 h 2880236"/>
              <a:gd name="connsiteX1" fmla="*/ 199621 w 4507603"/>
              <a:gd name="connsiteY1" fmla="*/ 1056133 h 2880236"/>
              <a:gd name="connsiteX2" fmla="*/ 676136 w 4507603"/>
              <a:gd name="connsiteY2" fmla="*/ 1803108 h 2880236"/>
              <a:gd name="connsiteX3" fmla="*/ 1429552 w 4507603"/>
              <a:gd name="connsiteY3" fmla="*/ 542110 h 2880236"/>
              <a:gd name="connsiteX4" fmla="*/ 1854555 w 4507603"/>
              <a:gd name="connsiteY4" fmla="*/ 1506892 h 2880236"/>
              <a:gd name="connsiteX5" fmla="*/ 2266680 w 4507603"/>
              <a:gd name="connsiteY5" fmla="*/ 695522 h 2880236"/>
              <a:gd name="connsiteX6" fmla="*/ 2874048 w 4507603"/>
              <a:gd name="connsiteY6" fmla="*/ 2877978 h 2880236"/>
              <a:gd name="connsiteX7" fmla="*/ 3284110 w 4507603"/>
              <a:gd name="connsiteY7" fmla="*/ 965980 h 2880236"/>
              <a:gd name="connsiteX8" fmla="*/ 3560130 w 4507603"/>
              <a:gd name="connsiteY8" fmla="*/ 2947 h 2880236"/>
              <a:gd name="connsiteX9" fmla="*/ 4024645 w 4507603"/>
              <a:gd name="connsiteY9" fmla="*/ 1616362 h 2880236"/>
              <a:gd name="connsiteX10" fmla="*/ 4507603 w 4507603"/>
              <a:gd name="connsiteY10" fmla="*/ 656886 h 2880236"/>
              <a:gd name="connsiteX11" fmla="*/ 4507603 w 4507603"/>
              <a:gd name="connsiteY11" fmla="*/ 656886 h 2880236"/>
              <a:gd name="connsiteX0" fmla="*/ 0 w 4507603"/>
              <a:gd name="connsiteY0" fmla="*/ 161379 h 2880564"/>
              <a:gd name="connsiteX1" fmla="*/ 199621 w 4507603"/>
              <a:gd name="connsiteY1" fmla="*/ 1056461 h 2880564"/>
              <a:gd name="connsiteX2" fmla="*/ 676136 w 4507603"/>
              <a:gd name="connsiteY2" fmla="*/ 1803436 h 2880564"/>
              <a:gd name="connsiteX3" fmla="*/ 1429552 w 4507603"/>
              <a:gd name="connsiteY3" fmla="*/ 542438 h 2880564"/>
              <a:gd name="connsiteX4" fmla="*/ 1854555 w 4507603"/>
              <a:gd name="connsiteY4" fmla="*/ 1507220 h 2880564"/>
              <a:gd name="connsiteX5" fmla="*/ 2266680 w 4507603"/>
              <a:gd name="connsiteY5" fmla="*/ 695850 h 2880564"/>
              <a:gd name="connsiteX6" fmla="*/ 2874048 w 4507603"/>
              <a:gd name="connsiteY6" fmla="*/ 2878306 h 2880564"/>
              <a:gd name="connsiteX7" fmla="*/ 3284110 w 4507603"/>
              <a:gd name="connsiteY7" fmla="*/ 966308 h 2880564"/>
              <a:gd name="connsiteX8" fmla="*/ 3560130 w 4507603"/>
              <a:gd name="connsiteY8" fmla="*/ 3275 h 2880564"/>
              <a:gd name="connsiteX9" fmla="*/ 4024645 w 4507603"/>
              <a:gd name="connsiteY9" fmla="*/ 1616690 h 2880564"/>
              <a:gd name="connsiteX10" fmla="*/ 4507603 w 4507603"/>
              <a:gd name="connsiteY10" fmla="*/ 657214 h 2880564"/>
              <a:gd name="connsiteX11" fmla="*/ 4507603 w 4507603"/>
              <a:gd name="connsiteY11" fmla="*/ 657214 h 2880564"/>
              <a:gd name="connsiteX0" fmla="*/ 0 w 4507603"/>
              <a:gd name="connsiteY0" fmla="*/ 160708 h 2916436"/>
              <a:gd name="connsiteX1" fmla="*/ 199621 w 4507603"/>
              <a:gd name="connsiteY1" fmla="*/ 1055790 h 2916436"/>
              <a:gd name="connsiteX2" fmla="*/ 676136 w 4507603"/>
              <a:gd name="connsiteY2" fmla="*/ 1802765 h 2916436"/>
              <a:gd name="connsiteX3" fmla="*/ 1429552 w 4507603"/>
              <a:gd name="connsiteY3" fmla="*/ 541767 h 2916436"/>
              <a:gd name="connsiteX4" fmla="*/ 1854555 w 4507603"/>
              <a:gd name="connsiteY4" fmla="*/ 1506549 h 2916436"/>
              <a:gd name="connsiteX5" fmla="*/ 2266680 w 4507603"/>
              <a:gd name="connsiteY5" fmla="*/ 695179 h 2916436"/>
              <a:gd name="connsiteX6" fmla="*/ 3144711 w 4507603"/>
              <a:gd name="connsiteY6" fmla="*/ 2914211 h 2916436"/>
              <a:gd name="connsiteX7" fmla="*/ 3284110 w 4507603"/>
              <a:gd name="connsiteY7" fmla="*/ 965637 h 2916436"/>
              <a:gd name="connsiteX8" fmla="*/ 3560130 w 4507603"/>
              <a:gd name="connsiteY8" fmla="*/ 2604 h 2916436"/>
              <a:gd name="connsiteX9" fmla="*/ 4024645 w 4507603"/>
              <a:gd name="connsiteY9" fmla="*/ 1616019 h 2916436"/>
              <a:gd name="connsiteX10" fmla="*/ 4507603 w 4507603"/>
              <a:gd name="connsiteY10" fmla="*/ 656543 h 2916436"/>
              <a:gd name="connsiteX11" fmla="*/ 4507603 w 4507603"/>
              <a:gd name="connsiteY11" fmla="*/ 656543 h 2916436"/>
              <a:gd name="connsiteX0" fmla="*/ 0 w 4507603"/>
              <a:gd name="connsiteY0" fmla="*/ 173715 h 2927898"/>
              <a:gd name="connsiteX1" fmla="*/ 199621 w 4507603"/>
              <a:gd name="connsiteY1" fmla="*/ 1068797 h 2927898"/>
              <a:gd name="connsiteX2" fmla="*/ 676136 w 4507603"/>
              <a:gd name="connsiteY2" fmla="*/ 1815772 h 2927898"/>
              <a:gd name="connsiteX3" fmla="*/ 1429552 w 4507603"/>
              <a:gd name="connsiteY3" fmla="*/ 554774 h 2927898"/>
              <a:gd name="connsiteX4" fmla="*/ 1854555 w 4507603"/>
              <a:gd name="connsiteY4" fmla="*/ 1519556 h 2927898"/>
              <a:gd name="connsiteX5" fmla="*/ 2266680 w 4507603"/>
              <a:gd name="connsiteY5" fmla="*/ 708186 h 2927898"/>
              <a:gd name="connsiteX6" fmla="*/ 3144711 w 4507603"/>
              <a:gd name="connsiteY6" fmla="*/ 2927218 h 2927898"/>
              <a:gd name="connsiteX7" fmla="*/ 3547457 w 4507603"/>
              <a:gd name="connsiteY7" fmla="*/ 934753 h 2927898"/>
              <a:gd name="connsiteX8" fmla="*/ 3560130 w 4507603"/>
              <a:gd name="connsiteY8" fmla="*/ 15611 h 2927898"/>
              <a:gd name="connsiteX9" fmla="*/ 4024645 w 4507603"/>
              <a:gd name="connsiteY9" fmla="*/ 1629026 h 2927898"/>
              <a:gd name="connsiteX10" fmla="*/ 4507603 w 4507603"/>
              <a:gd name="connsiteY10" fmla="*/ 669550 h 2927898"/>
              <a:gd name="connsiteX11" fmla="*/ 4507603 w 4507603"/>
              <a:gd name="connsiteY11" fmla="*/ 669550 h 2927898"/>
              <a:gd name="connsiteX0" fmla="*/ 0 w 4507603"/>
              <a:gd name="connsiteY0" fmla="*/ 109299 h 2863477"/>
              <a:gd name="connsiteX1" fmla="*/ 199621 w 4507603"/>
              <a:gd name="connsiteY1" fmla="*/ 1004381 h 2863477"/>
              <a:gd name="connsiteX2" fmla="*/ 676136 w 4507603"/>
              <a:gd name="connsiteY2" fmla="*/ 1751356 h 2863477"/>
              <a:gd name="connsiteX3" fmla="*/ 1429552 w 4507603"/>
              <a:gd name="connsiteY3" fmla="*/ 490358 h 2863477"/>
              <a:gd name="connsiteX4" fmla="*/ 1854555 w 4507603"/>
              <a:gd name="connsiteY4" fmla="*/ 1455140 h 2863477"/>
              <a:gd name="connsiteX5" fmla="*/ 2266680 w 4507603"/>
              <a:gd name="connsiteY5" fmla="*/ 643770 h 2863477"/>
              <a:gd name="connsiteX6" fmla="*/ 3144711 w 4507603"/>
              <a:gd name="connsiteY6" fmla="*/ 2862802 h 2863477"/>
              <a:gd name="connsiteX7" fmla="*/ 3547457 w 4507603"/>
              <a:gd name="connsiteY7" fmla="*/ 870337 h 2863477"/>
              <a:gd name="connsiteX8" fmla="*/ 3772271 w 4507603"/>
              <a:gd name="connsiteY8" fmla="*/ 17032 h 2863477"/>
              <a:gd name="connsiteX9" fmla="*/ 4024645 w 4507603"/>
              <a:gd name="connsiteY9" fmla="*/ 1564610 h 2863477"/>
              <a:gd name="connsiteX10" fmla="*/ 4507603 w 4507603"/>
              <a:gd name="connsiteY10" fmla="*/ 605134 h 2863477"/>
              <a:gd name="connsiteX11" fmla="*/ 4507603 w 4507603"/>
              <a:gd name="connsiteY11" fmla="*/ 605134 h 2863477"/>
              <a:gd name="connsiteX0" fmla="*/ 0 w 4507603"/>
              <a:gd name="connsiteY0" fmla="*/ 111717 h 2865895"/>
              <a:gd name="connsiteX1" fmla="*/ 199621 w 4507603"/>
              <a:gd name="connsiteY1" fmla="*/ 1006799 h 2865895"/>
              <a:gd name="connsiteX2" fmla="*/ 676136 w 4507603"/>
              <a:gd name="connsiteY2" fmla="*/ 1753774 h 2865895"/>
              <a:gd name="connsiteX3" fmla="*/ 1429552 w 4507603"/>
              <a:gd name="connsiteY3" fmla="*/ 492776 h 2865895"/>
              <a:gd name="connsiteX4" fmla="*/ 1854555 w 4507603"/>
              <a:gd name="connsiteY4" fmla="*/ 1457558 h 2865895"/>
              <a:gd name="connsiteX5" fmla="*/ 2266680 w 4507603"/>
              <a:gd name="connsiteY5" fmla="*/ 646188 h 2865895"/>
              <a:gd name="connsiteX6" fmla="*/ 3144711 w 4507603"/>
              <a:gd name="connsiteY6" fmla="*/ 2865220 h 2865895"/>
              <a:gd name="connsiteX7" fmla="*/ 3547457 w 4507603"/>
              <a:gd name="connsiteY7" fmla="*/ 872755 h 2865895"/>
              <a:gd name="connsiteX8" fmla="*/ 3772271 w 4507603"/>
              <a:gd name="connsiteY8" fmla="*/ 19450 h 2865895"/>
              <a:gd name="connsiteX9" fmla="*/ 4251416 w 4507603"/>
              <a:gd name="connsiteY9" fmla="*/ 1625549 h 2865895"/>
              <a:gd name="connsiteX10" fmla="*/ 4507603 w 4507603"/>
              <a:gd name="connsiteY10" fmla="*/ 607552 h 2865895"/>
              <a:gd name="connsiteX11" fmla="*/ 4507603 w 4507603"/>
              <a:gd name="connsiteY11" fmla="*/ 607552 h 2865895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0 h 2754169"/>
              <a:gd name="connsiteX1" fmla="*/ 199621 w 4507603"/>
              <a:gd name="connsiteY1" fmla="*/ 895082 h 2754169"/>
              <a:gd name="connsiteX2" fmla="*/ 676136 w 4507603"/>
              <a:gd name="connsiteY2" fmla="*/ 1642057 h 2754169"/>
              <a:gd name="connsiteX3" fmla="*/ 1429552 w 4507603"/>
              <a:gd name="connsiteY3" fmla="*/ 381059 h 2754169"/>
              <a:gd name="connsiteX4" fmla="*/ 1854555 w 4507603"/>
              <a:gd name="connsiteY4" fmla="*/ 1345841 h 2754169"/>
              <a:gd name="connsiteX5" fmla="*/ 2266680 w 4507603"/>
              <a:gd name="connsiteY5" fmla="*/ 534471 h 2754169"/>
              <a:gd name="connsiteX6" fmla="*/ 3144711 w 4507603"/>
              <a:gd name="connsiteY6" fmla="*/ 2753503 h 2754169"/>
              <a:gd name="connsiteX7" fmla="*/ 3547457 w 4507603"/>
              <a:gd name="connsiteY7" fmla="*/ 761038 h 2754169"/>
              <a:gd name="connsiteX8" fmla="*/ 3867368 w 4507603"/>
              <a:gd name="connsiteY8" fmla="*/ 39407 h 2754169"/>
              <a:gd name="connsiteX9" fmla="*/ 4251416 w 4507603"/>
              <a:gd name="connsiteY9" fmla="*/ 1513832 h 2754169"/>
              <a:gd name="connsiteX10" fmla="*/ 4507603 w 4507603"/>
              <a:gd name="connsiteY10" fmla="*/ 495835 h 2754169"/>
              <a:gd name="connsiteX11" fmla="*/ 4507603 w 4507603"/>
              <a:gd name="connsiteY11" fmla="*/ 495835 h 2754169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4337"/>
              <a:gd name="connsiteX1" fmla="*/ 199621 w 4507603"/>
              <a:gd name="connsiteY1" fmla="*/ 895250 h 2754337"/>
              <a:gd name="connsiteX2" fmla="*/ 676136 w 4507603"/>
              <a:gd name="connsiteY2" fmla="*/ 1642225 h 2754337"/>
              <a:gd name="connsiteX3" fmla="*/ 1429552 w 4507603"/>
              <a:gd name="connsiteY3" fmla="*/ 381227 h 2754337"/>
              <a:gd name="connsiteX4" fmla="*/ 1854555 w 4507603"/>
              <a:gd name="connsiteY4" fmla="*/ 1346009 h 2754337"/>
              <a:gd name="connsiteX5" fmla="*/ 2266680 w 4507603"/>
              <a:gd name="connsiteY5" fmla="*/ 534639 h 2754337"/>
              <a:gd name="connsiteX6" fmla="*/ 3144711 w 4507603"/>
              <a:gd name="connsiteY6" fmla="*/ 2753671 h 2754337"/>
              <a:gd name="connsiteX7" fmla="*/ 3547457 w 4507603"/>
              <a:gd name="connsiteY7" fmla="*/ 761206 h 2754337"/>
              <a:gd name="connsiteX8" fmla="*/ 3867368 w 4507603"/>
              <a:gd name="connsiteY8" fmla="*/ 39575 h 2754337"/>
              <a:gd name="connsiteX9" fmla="*/ 4251416 w 4507603"/>
              <a:gd name="connsiteY9" fmla="*/ 1514000 h 2754337"/>
              <a:gd name="connsiteX10" fmla="*/ 4507603 w 4507603"/>
              <a:gd name="connsiteY10" fmla="*/ 496003 h 2754337"/>
              <a:gd name="connsiteX11" fmla="*/ 4507603 w 4507603"/>
              <a:gd name="connsiteY11" fmla="*/ 496003 h 2754337"/>
              <a:gd name="connsiteX0" fmla="*/ 0 w 4507603"/>
              <a:gd name="connsiteY0" fmla="*/ 168 h 2753851"/>
              <a:gd name="connsiteX1" fmla="*/ 199621 w 4507603"/>
              <a:gd name="connsiteY1" fmla="*/ 89525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507603"/>
              <a:gd name="connsiteY0" fmla="*/ 168 h 2753851"/>
              <a:gd name="connsiteX1" fmla="*/ 338609 w 4507603"/>
              <a:gd name="connsiteY1" fmla="*/ 880620 h 2753851"/>
              <a:gd name="connsiteX2" fmla="*/ 676136 w 4507603"/>
              <a:gd name="connsiteY2" fmla="*/ 1642225 h 2753851"/>
              <a:gd name="connsiteX3" fmla="*/ 1429552 w 4507603"/>
              <a:gd name="connsiteY3" fmla="*/ 381227 h 2753851"/>
              <a:gd name="connsiteX4" fmla="*/ 1854555 w 4507603"/>
              <a:gd name="connsiteY4" fmla="*/ 1346009 h 2753851"/>
              <a:gd name="connsiteX5" fmla="*/ 2325201 w 4507603"/>
              <a:gd name="connsiteY5" fmla="*/ 644367 h 2753851"/>
              <a:gd name="connsiteX6" fmla="*/ 3144711 w 4507603"/>
              <a:gd name="connsiteY6" fmla="*/ 2753671 h 2753851"/>
              <a:gd name="connsiteX7" fmla="*/ 3547457 w 4507603"/>
              <a:gd name="connsiteY7" fmla="*/ 761206 h 2753851"/>
              <a:gd name="connsiteX8" fmla="*/ 3867368 w 4507603"/>
              <a:gd name="connsiteY8" fmla="*/ 39575 h 2753851"/>
              <a:gd name="connsiteX9" fmla="*/ 4251416 w 4507603"/>
              <a:gd name="connsiteY9" fmla="*/ 1514000 h 2753851"/>
              <a:gd name="connsiteX10" fmla="*/ 4507603 w 4507603"/>
              <a:gd name="connsiteY10" fmla="*/ 496003 h 2753851"/>
              <a:gd name="connsiteX11" fmla="*/ 4507603 w 4507603"/>
              <a:gd name="connsiteY11" fmla="*/ 496003 h 2753851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24343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37147 w 4368614"/>
              <a:gd name="connsiteY2" fmla="*/ 1685948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250826 w 4368614"/>
              <a:gd name="connsiteY1" fmla="*/ 909712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15566 w 4368614"/>
              <a:gd name="connsiteY4" fmla="*/ 1389732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574"/>
              <a:gd name="connsiteX1" fmla="*/ 199620 w 4368614"/>
              <a:gd name="connsiteY1" fmla="*/ 917027 h 2797574"/>
              <a:gd name="connsiteX2" fmla="*/ 559092 w 4368614"/>
              <a:gd name="connsiteY2" fmla="*/ 1568904 h 2797574"/>
              <a:gd name="connsiteX3" fmla="*/ 1290563 w 4368614"/>
              <a:gd name="connsiteY3" fmla="*/ 424950 h 2797574"/>
              <a:gd name="connsiteX4" fmla="*/ 1708251 w 4368614"/>
              <a:gd name="connsiteY4" fmla="*/ 1294635 h 2797574"/>
              <a:gd name="connsiteX5" fmla="*/ 2186212 w 4368614"/>
              <a:gd name="connsiteY5" fmla="*/ 688090 h 2797574"/>
              <a:gd name="connsiteX6" fmla="*/ 3005722 w 4368614"/>
              <a:gd name="connsiteY6" fmla="*/ 2797394 h 2797574"/>
              <a:gd name="connsiteX7" fmla="*/ 3408468 w 4368614"/>
              <a:gd name="connsiteY7" fmla="*/ 804929 h 2797574"/>
              <a:gd name="connsiteX8" fmla="*/ 3728379 w 4368614"/>
              <a:gd name="connsiteY8" fmla="*/ 83298 h 2797574"/>
              <a:gd name="connsiteX9" fmla="*/ 4112427 w 4368614"/>
              <a:gd name="connsiteY9" fmla="*/ 1557723 h 2797574"/>
              <a:gd name="connsiteX10" fmla="*/ 4368614 w 4368614"/>
              <a:gd name="connsiteY10" fmla="*/ 539726 h 2797574"/>
              <a:gd name="connsiteX11" fmla="*/ 4368614 w 4368614"/>
              <a:gd name="connsiteY11" fmla="*/ 539726 h 2797574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368614"/>
              <a:gd name="connsiteY0" fmla="*/ 0 h 2797742"/>
              <a:gd name="connsiteX1" fmla="*/ 199620 w 4368614"/>
              <a:gd name="connsiteY1" fmla="*/ 917027 h 2797742"/>
              <a:gd name="connsiteX2" fmla="*/ 559092 w 4368614"/>
              <a:gd name="connsiteY2" fmla="*/ 1568904 h 2797742"/>
              <a:gd name="connsiteX3" fmla="*/ 1290563 w 4368614"/>
              <a:gd name="connsiteY3" fmla="*/ 424950 h 2797742"/>
              <a:gd name="connsiteX4" fmla="*/ 1708251 w 4368614"/>
              <a:gd name="connsiteY4" fmla="*/ 1294635 h 2797742"/>
              <a:gd name="connsiteX5" fmla="*/ 2186212 w 4368614"/>
              <a:gd name="connsiteY5" fmla="*/ 688090 h 2797742"/>
              <a:gd name="connsiteX6" fmla="*/ 3005722 w 4368614"/>
              <a:gd name="connsiteY6" fmla="*/ 2797394 h 2797742"/>
              <a:gd name="connsiteX7" fmla="*/ 3576718 w 4368614"/>
              <a:gd name="connsiteY7" fmla="*/ 848820 h 2797742"/>
              <a:gd name="connsiteX8" fmla="*/ 3728379 w 4368614"/>
              <a:gd name="connsiteY8" fmla="*/ 83298 h 2797742"/>
              <a:gd name="connsiteX9" fmla="*/ 4112427 w 4368614"/>
              <a:gd name="connsiteY9" fmla="*/ 1557723 h 2797742"/>
              <a:gd name="connsiteX10" fmla="*/ 4368614 w 4368614"/>
              <a:gd name="connsiteY10" fmla="*/ 539726 h 2797742"/>
              <a:gd name="connsiteX11" fmla="*/ 4368614 w 4368614"/>
              <a:gd name="connsiteY11" fmla="*/ 539726 h 2797742"/>
              <a:gd name="connsiteX0" fmla="*/ 0 w 4489911"/>
              <a:gd name="connsiteY0" fmla="*/ 0 h 2797742"/>
              <a:gd name="connsiteX1" fmla="*/ 199620 w 4489911"/>
              <a:gd name="connsiteY1" fmla="*/ 917027 h 2797742"/>
              <a:gd name="connsiteX2" fmla="*/ 559092 w 4489911"/>
              <a:gd name="connsiteY2" fmla="*/ 1568904 h 2797742"/>
              <a:gd name="connsiteX3" fmla="*/ 1290563 w 4489911"/>
              <a:gd name="connsiteY3" fmla="*/ 424950 h 2797742"/>
              <a:gd name="connsiteX4" fmla="*/ 1708251 w 4489911"/>
              <a:gd name="connsiteY4" fmla="*/ 1294635 h 2797742"/>
              <a:gd name="connsiteX5" fmla="*/ 2186212 w 4489911"/>
              <a:gd name="connsiteY5" fmla="*/ 688090 h 2797742"/>
              <a:gd name="connsiteX6" fmla="*/ 3005722 w 4489911"/>
              <a:gd name="connsiteY6" fmla="*/ 2797394 h 2797742"/>
              <a:gd name="connsiteX7" fmla="*/ 3576718 w 4489911"/>
              <a:gd name="connsiteY7" fmla="*/ 848820 h 2797742"/>
              <a:gd name="connsiteX8" fmla="*/ 3728379 w 4489911"/>
              <a:gd name="connsiteY8" fmla="*/ 83298 h 2797742"/>
              <a:gd name="connsiteX9" fmla="*/ 4456242 w 4489911"/>
              <a:gd name="connsiteY9" fmla="*/ 1565038 h 2797742"/>
              <a:gd name="connsiteX10" fmla="*/ 4368614 w 4489911"/>
              <a:gd name="connsiteY10" fmla="*/ 539726 h 2797742"/>
              <a:gd name="connsiteX11" fmla="*/ 4368614 w 4489911"/>
              <a:gd name="connsiteY11" fmla="*/ 539726 h 2797742"/>
              <a:gd name="connsiteX0" fmla="*/ 0 w 4474551"/>
              <a:gd name="connsiteY0" fmla="*/ 0 h 2797742"/>
              <a:gd name="connsiteX1" fmla="*/ 199620 w 4474551"/>
              <a:gd name="connsiteY1" fmla="*/ 917027 h 2797742"/>
              <a:gd name="connsiteX2" fmla="*/ 559092 w 4474551"/>
              <a:gd name="connsiteY2" fmla="*/ 1568904 h 2797742"/>
              <a:gd name="connsiteX3" fmla="*/ 1290563 w 4474551"/>
              <a:gd name="connsiteY3" fmla="*/ 424950 h 2797742"/>
              <a:gd name="connsiteX4" fmla="*/ 1708251 w 4474551"/>
              <a:gd name="connsiteY4" fmla="*/ 1294635 h 2797742"/>
              <a:gd name="connsiteX5" fmla="*/ 2186212 w 4474551"/>
              <a:gd name="connsiteY5" fmla="*/ 688090 h 2797742"/>
              <a:gd name="connsiteX6" fmla="*/ 3005722 w 4474551"/>
              <a:gd name="connsiteY6" fmla="*/ 2797394 h 2797742"/>
              <a:gd name="connsiteX7" fmla="*/ 3576718 w 4474551"/>
              <a:gd name="connsiteY7" fmla="*/ 848820 h 2797742"/>
              <a:gd name="connsiteX8" fmla="*/ 3962465 w 4474551"/>
              <a:gd name="connsiteY8" fmla="*/ 90613 h 2797742"/>
              <a:gd name="connsiteX9" fmla="*/ 4456242 w 4474551"/>
              <a:gd name="connsiteY9" fmla="*/ 1565038 h 2797742"/>
              <a:gd name="connsiteX10" fmla="*/ 4368614 w 4474551"/>
              <a:gd name="connsiteY10" fmla="*/ 539726 h 2797742"/>
              <a:gd name="connsiteX11" fmla="*/ 4368614 w 4474551"/>
              <a:gd name="connsiteY11" fmla="*/ 539726 h 2797742"/>
              <a:gd name="connsiteX0" fmla="*/ 0 w 4474661"/>
              <a:gd name="connsiteY0" fmla="*/ 0 h 2797742"/>
              <a:gd name="connsiteX1" fmla="*/ 199620 w 4474661"/>
              <a:gd name="connsiteY1" fmla="*/ 917027 h 2797742"/>
              <a:gd name="connsiteX2" fmla="*/ 559092 w 4474661"/>
              <a:gd name="connsiteY2" fmla="*/ 1568904 h 2797742"/>
              <a:gd name="connsiteX3" fmla="*/ 1290563 w 4474661"/>
              <a:gd name="connsiteY3" fmla="*/ 424950 h 2797742"/>
              <a:gd name="connsiteX4" fmla="*/ 1708251 w 4474661"/>
              <a:gd name="connsiteY4" fmla="*/ 1294635 h 2797742"/>
              <a:gd name="connsiteX5" fmla="*/ 2186212 w 4474661"/>
              <a:gd name="connsiteY5" fmla="*/ 688090 h 2797742"/>
              <a:gd name="connsiteX6" fmla="*/ 3005722 w 4474661"/>
              <a:gd name="connsiteY6" fmla="*/ 2797394 h 2797742"/>
              <a:gd name="connsiteX7" fmla="*/ 3576718 w 4474661"/>
              <a:gd name="connsiteY7" fmla="*/ 848820 h 2797742"/>
              <a:gd name="connsiteX8" fmla="*/ 3962465 w 4474661"/>
              <a:gd name="connsiteY8" fmla="*/ 90613 h 2797742"/>
              <a:gd name="connsiteX9" fmla="*/ 4456242 w 4474661"/>
              <a:gd name="connsiteY9" fmla="*/ 1565038 h 2797742"/>
              <a:gd name="connsiteX10" fmla="*/ 4368614 w 4474661"/>
              <a:gd name="connsiteY10" fmla="*/ 539726 h 2797742"/>
              <a:gd name="connsiteX11" fmla="*/ 4361299 w 4474661"/>
              <a:gd name="connsiteY11" fmla="*/ 488520 h 2797742"/>
              <a:gd name="connsiteX0" fmla="*/ 0 w 4807538"/>
              <a:gd name="connsiteY0" fmla="*/ 0 h 2797742"/>
              <a:gd name="connsiteX1" fmla="*/ 199620 w 4807538"/>
              <a:gd name="connsiteY1" fmla="*/ 917027 h 2797742"/>
              <a:gd name="connsiteX2" fmla="*/ 559092 w 4807538"/>
              <a:gd name="connsiteY2" fmla="*/ 1568904 h 2797742"/>
              <a:gd name="connsiteX3" fmla="*/ 1290563 w 4807538"/>
              <a:gd name="connsiteY3" fmla="*/ 424950 h 2797742"/>
              <a:gd name="connsiteX4" fmla="*/ 1708251 w 4807538"/>
              <a:gd name="connsiteY4" fmla="*/ 1294635 h 2797742"/>
              <a:gd name="connsiteX5" fmla="*/ 2186212 w 4807538"/>
              <a:gd name="connsiteY5" fmla="*/ 688090 h 2797742"/>
              <a:gd name="connsiteX6" fmla="*/ 3005722 w 4807538"/>
              <a:gd name="connsiteY6" fmla="*/ 2797394 h 2797742"/>
              <a:gd name="connsiteX7" fmla="*/ 3576718 w 4807538"/>
              <a:gd name="connsiteY7" fmla="*/ 848820 h 2797742"/>
              <a:gd name="connsiteX8" fmla="*/ 3962465 w 4807538"/>
              <a:gd name="connsiteY8" fmla="*/ 90613 h 2797742"/>
              <a:gd name="connsiteX9" fmla="*/ 4456242 w 4807538"/>
              <a:gd name="connsiteY9" fmla="*/ 1565038 h 2797742"/>
              <a:gd name="connsiteX10" fmla="*/ 4368614 w 4807538"/>
              <a:gd name="connsiteY10" fmla="*/ 539726 h 2797742"/>
              <a:gd name="connsiteX11" fmla="*/ 4807527 w 4807538"/>
              <a:gd name="connsiteY11" fmla="*/ 459259 h 2797742"/>
              <a:gd name="connsiteX0" fmla="*/ 0 w 4985518"/>
              <a:gd name="connsiteY0" fmla="*/ 0 h 2797742"/>
              <a:gd name="connsiteX1" fmla="*/ 199620 w 4985518"/>
              <a:gd name="connsiteY1" fmla="*/ 917027 h 2797742"/>
              <a:gd name="connsiteX2" fmla="*/ 559092 w 4985518"/>
              <a:gd name="connsiteY2" fmla="*/ 1568904 h 2797742"/>
              <a:gd name="connsiteX3" fmla="*/ 1290563 w 4985518"/>
              <a:gd name="connsiteY3" fmla="*/ 424950 h 2797742"/>
              <a:gd name="connsiteX4" fmla="*/ 1708251 w 4985518"/>
              <a:gd name="connsiteY4" fmla="*/ 1294635 h 2797742"/>
              <a:gd name="connsiteX5" fmla="*/ 2186212 w 4985518"/>
              <a:gd name="connsiteY5" fmla="*/ 688090 h 2797742"/>
              <a:gd name="connsiteX6" fmla="*/ 3005722 w 4985518"/>
              <a:gd name="connsiteY6" fmla="*/ 2797394 h 2797742"/>
              <a:gd name="connsiteX7" fmla="*/ 3576718 w 4985518"/>
              <a:gd name="connsiteY7" fmla="*/ 848820 h 2797742"/>
              <a:gd name="connsiteX8" fmla="*/ 3962465 w 4985518"/>
              <a:gd name="connsiteY8" fmla="*/ 90613 h 2797742"/>
              <a:gd name="connsiteX9" fmla="*/ 4456242 w 4985518"/>
              <a:gd name="connsiteY9" fmla="*/ 1565038 h 2797742"/>
              <a:gd name="connsiteX10" fmla="*/ 4975776 w 4985518"/>
              <a:gd name="connsiteY10" fmla="*/ 568987 h 2797742"/>
              <a:gd name="connsiteX11" fmla="*/ 4807527 w 4985518"/>
              <a:gd name="connsiteY11" fmla="*/ 459259 h 2797742"/>
              <a:gd name="connsiteX0" fmla="*/ 0 w 5093073"/>
              <a:gd name="connsiteY0" fmla="*/ 0 h 2797742"/>
              <a:gd name="connsiteX1" fmla="*/ 199620 w 5093073"/>
              <a:gd name="connsiteY1" fmla="*/ 917027 h 2797742"/>
              <a:gd name="connsiteX2" fmla="*/ 559092 w 5093073"/>
              <a:gd name="connsiteY2" fmla="*/ 1568904 h 2797742"/>
              <a:gd name="connsiteX3" fmla="*/ 1290563 w 5093073"/>
              <a:gd name="connsiteY3" fmla="*/ 424950 h 2797742"/>
              <a:gd name="connsiteX4" fmla="*/ 1708251 w 5093073"/>
              <a:gd name="connsiteY4" fmla="*/ 1294635 h 2797742"/>
              <a:gd name="connsiteX5" fmla="*/ 2186212 w 5093073"/>
              <a:gd name="connsiteY5" fmla="*/ 688090 h 2797742"/>
              <a:gd name="connsiteX6" fmla="*/ 3005722 w 5093073"/>
              <a:gd name="connsiteY6" fmla="*/ 2797394 h 2797742"/>
              <a:gd name="connsiteX7" fmla="*/ 3576718 w 5093073"/>
              <a:gd name="connsiteY7" fmla="*/ 848820 h 2797742"/>
              <a:gd name="connsiteX8" fmla="*/ 3962465 w 5093073"/>
              <a:gd name="connsiteY8" fmla="*/ 90613 h 2797742"/>
              <a:gd name="connsiteX9" fmla="*/ 4456242 w 5093073"/>
              <a:gd name="connsiteY9" fmla="*/ 1565038 h 2797742"/>
              <a:gd name="connsiteX10" fmla="*/ 4975776 w 5093073"/>
              <a:gd name="connsiteY10" fmla="*/ 568987 h 2797742"/>
              <a:gd name="connsiteX11" fmla="*/ 5092820 w 5093073"/>
              <a:gd name="connsiteY11" fmla="*/ 334901 h 2797742"/>
              <a:gd name="connsiteX0" fmla="*/ 0 w 5042627"/>
              <a:gd name="connsiteY0" fmla="*/ 0 h 2797742"/>
              <a:gd name="connsiteX1" fmla="*/ 199620 w 5042627"/>
              <a:gd name="connsiteY1" fmla="*/ 917027 h 2797742"/>
              <a:gd name="connsiteX2" fmla="*/ 559092 w 5042627"/>
              <a:gd name="connsiteY2" fmla="*/ 1568904 h 2797742"/>
              <a:gd name="connsiteX3" fmla="*/ 1290563 w 5042627"/>
              <a:gd name="connsiteY3" fmla="*/ 424950 h 2797742"/>
              <a:gd name="connsiteX4" fmla="*/ 1708251 w 5042627"/>
              <a:gd name="connsiteY4" fmla="*/ 1294635 h 2797742"/>
              <a:gd name="connsiteX5" fmla="*/ 2186212 w 5042627"/>
              <a:gd name="connsiteY5" fmla="*/ 688090 h 2797742"/>
              <a:gd name="connsiteX6" fmla="*/ 3005722 w 5042627"/>
              <a:gd name="connsiteY6" fmla="*/ 2797394 h 2797742"/>
              <a:gd name="connsiteX7" fmla="*/ 3576718 w 5042627"/>
              <a:gd name="connsiteY7" fmla="*/ 848820 h 2797742"/>
              <a:gd name="connsiteX8" fmla="*/ 3962465 w 5042627"/>
              <a:gd name="connsiteY8" fmla="*/ 90613 h 2797742"/>
              <a:gd name="connsiteX9" fmla="*/ 4456242 w 5042627"/>
              <a:gd name="connsiteY9" fmla="*/ 1565038 h 2797742"/>
              <a:gd name="connsiteX10" fmla="*/ 4975776 w 5042627"/>
              <a:gd name="connsiteY10" fmla="*/ 568987 h 2797742"/>
              <a:gd name="connsiteX11" fmla="*/ 5034298 w 5042627"/>
              <a:gd name="connsiteY11" fmla="*/ 247119 h 2797742"/>
              <a:gd name="connsiteX0" fmla="*/ 0 w 5064720"/>
              <a:gd name="connsiteY0" fmla="*/ 0 h 2797742"/>
              <a:gd name="connsiteX1" fmla="*/ 199620 w 5064720"/>
              <a:gd name="connsiteY1" fmla="*/ 917027 h 2797742"/>
              <a:gd name="connsiteX2" fmla="*/ 559092 w 5064720"/>
              <a:gd name="connsiteY2" fmla="*/ 1568904 h 2797742"/>
              <a:gd name="connsiteX3" fmla="*/ 1290563 w 5064720"/>
              <a:gd name="connsiteY3" fmla="*/ 424950 h 2797742"/>
              <a:gd name="connsiteX4" fmla="*/ 1708251 w 5064720"/>
              <a:gd name="connsiteY4" fmla="*/ 1294635 h 2797742"/>
              <a:gd name="connsiteX5" fmla="*/ 2186212 w 5064720"/>
              <a:gd name="connsiteY5" fmla="*/ 688090 h 2797742"/>
              <a:gd name="connsiteX6" fmla="*/ 3005722 w 5064720"/>
              <a:gd name="connsiteY6" fmla="*/ 2797394 h 2797742"/>
              <a:gd name="connsiteX7" fmla="*/ 3576718 w 5064720"/>
              <a:gd name="connsiteY7" fmla="*/ 848820 h 2797742"/>
              <a:gd name="connsiteX8" fmla="*/ 3962465 w 5064720"/>
              <a:gd name="connsiteY8" fmla="*/ 90613 h 2797742"/>
              <a:gd name="connsiteX9" fmla="*/ 4456242 w 5064720"/>
              <a:gd name="connsiteY9" fmla="*/ 1565038 h 2797742"/>
              <a:gd name="connsiteX10" fmla="*/ 4975776 w 5064720"/>
              <a:gd name="connsiteY10" fmla="*/ 568987 h 2797742"/>
              <a:gd name="connsiteX11" fmla="*/ 5034298 w 5064720"/>
              <a:gd name="connsiteY11" fmla="*/ 247119 h 2797742"/>
              <a:gd name="connsiteX0" fmla="*/ 0 w 5129491"/>
              <a:gd name="connsiteY0" fmla="*/ 0 h 2797742"/>
              <a:gd name="connsiteX1" fmla="*/ 199620 w 5129491"/>
              <a:gd name="connsiteY1" fmla="*/ 917027 h 2797742"/>
              <a:gd name="connsiteX2" fmla="*/ 559092 w 5129491"/>
              <a:gd name="connsiteY2" fmla="*/ 1568904 h 2797742"/>
              <a:gd name="connsiteX3" fmla="*/ 1290563 w 5129491"/>
              <a:gd name="connsiteY3" fmla="*/ 424950 h 2797742"/>
              <a:gd name="connsiteX4" fmla="*/ 1708251 w 5129491"/>
              <a:gd name="connsiteY4" fmla="*/ 1294635 h 2797742"/>
              <a:gd name="connsiteX5" fmla="*/ 2186212 w 5129491"/>
              <a:gd name="connsiteY5" fmla="*/ 688090 h 2797742"/>
              <a:gd name="connsiteX6" fmla="*/ 3005722 w 5129491"/>
              <a:gd name="connsiteY6" fmla="*/ 2797394 h 2797742"/>
              <a:gd name="connsiteX7" fmla="*/ 3576718 w 5129491"/>
              <a:gd name="connsiteY7" fmla="*/ 848820 h 2797742"/>
              <a:gd name="connsiteX8" fmla="*/ 3962465 w 5129491"/>
              <a:gd name="connsiteY8" fmla="*/ 90613 h 2797742"/>
              <a:gd name="connsiteX9" fmla="*/ 4456242 w 5129491"/>
              <a:gd name="connsiteY9" fmla="*/ 1565038 h 2797742"/>
              <a:gd name="connsiteX10" fmla="*/ 4975776 w 5129491"/>
              <a:gd name="connsiteY10" fmla="*/ 568987 h 2797742"/>
              <a:gd name="connsiteX11" fmla="*/ 5129396 w 5129491"/>
              <a:gd name="connsiteY11" fmla="*/ 166652 h 2797742"/>
              <a:gd name="connsiteX0" fmla="*/ 0 w 5407390"/>
              <a:gd name="connsiteY0" fmla="*/ 0 h 2797742"/>
              <a:gd name="connsiteX1" fmla="*/ 199620 w 5407390"/>
              <a:gd name="connsiteY1" fmla="*/ 917027 h 2797742"/>
              <a:gd name="connsiteX2" fmla="*/ 559092 w 5407390"/>
              <a:gd name="connsiteY2" fmla="*/ 1568904 h 2797742"/>
              <a:gd name="connsiteX3" fmla="*/ 1290563 w 5407390"/>
              <a:gd name="connsiteY3" fmla="*/ 424950 h 2797742"/>
              <a:gd name="connsiteX4" fmla="*/ 1708251 w 5407390"/>
              <a:gd name="connsiteY4" fmla="*/ 1294635 h 2797742"/>
              <a:gd name="connsiteX5" fmla="*/ 2186212 w 5407390"/>
              <a:gd name="connsiteY5" fmla="*/ 688090 h 2797742"/>
              <a:gd name="connsiteX6" fmla="*/ 3005722 w 5407390"/>
              <a:gd name="connsiteY6" fmla="*/ 2797394 h 2797742"/>
              <a:gd name="connsiteX7" fmla="*/ 3576718 w 5407390"/>
              <a:gd name="connsiteY7" fmla="*/ 848820 h 2797742"/>
              <a:gd name="connsiteX8" fmla="*/ 3962465 w 5407390"/>
              <a:gd name="connsiteY8" fmla="*/ 90613 h 2797742"/>
              <a:gd name="connsiteX9" fmla="*/ 4456242 w 5407390"/>
              <a:gd name="connsiteY9" fmla="*/ 1565038 h 2797742"/>
              <a:gd name="connsiteX10" fmla="*/ 4975776 w 5407390"/>
              <a:gd name="connsiteY10" fmla="*/ 568987 h 2797742"/>
              <a:gd name="connsiteX11" fmla="*/ 5407374 w 5407390"/>
              <a:gd name="connsiteY11" fmla="*/ 400738 h 2797742"/>
              <a:gd name="connsiteX0" fmla="*/ 0 w 5356184"/>
              <a:gd name="connsiteY0" fmla="*/ 0 h 2768481"/>
              <a:gd name="connsiteX1" fmla="*/ 148414 w 5356184"/>
              <a:gd name="connsiteY1" fmla="*/ 887766 h 2768481"/>
              <a:gd name="connsiteX2" fmla="*/ 507886 w 5356184"/>
              <a:gd name="connsiteY2" fmla="*/ 1539643 h 2768481"/>
              <a:gd name="connsiteX3" fmla="*/ 1239357 w 5356184"/>
              <a:gd name="connsiteY3" fmla="*/ 395689 h 2768481"/>
              <a:gd name="connsiteX4" fmla="*/ 1657045 w 5356184"/>
              <a:gd name="connsiteY4" fmla="*/ 1265374 h 2768481"/>
              <a:gd name="connsiteX5" fmla="*/ 2135006 w 5356184"/>
              <a:gd name="connsiteY5" fmla="*/ 658829 h 2768481"/>
              <a:gd name="connsiteX6" fmla="*/ 2954516 w 5356184"/>
              <a:gd name="connsiteY6" fmla="*/ 2768133 h 2768481"/>
              <a:gd name="connsiteX7" fmla="*/ 3525512 w 5356184"/>
              <a:gd name="connsiteY7" fmla="*/ 819559 h 2768481"/>
              <a:gd name="connsiteX8" fmla="*/ 3911259 w 5356184"/>
              <a:gd name="connsiteY8" fmla="*/ 61352 h 2768481"/>
              <a:gd name="connsiteX9" fmla="*/ 4405036 w 5356184"/>
              <a:gd name="connsiteY9" fmla="*/ 1535777 h 2768481"/>
              <a:gd name="connsiteX10" fmla="*/ 4924570 w 5356184"/>
              <a:gd name="connsiteY10" fmla="*/ 539726 h 2768481"/>
              <a:gd name="connsiteX11" fmla="*/ 5356168 w 5356184"/>
              <a:gd name="connsiteY11" fmla="*/ 371477 h 276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6184" h="2768481">
                <a:moveTo>
                  <a:pt x="0" y="0"/>
                </a:moveTo>
                <a:cubicBezTo>
                  <a:pt x="34344" y="81566"/>
                  <a:pt x="42164" y="505693"/>
                  <a:pt x="148414" y="887766"/>
                </a:cubicBezTo>
                <a:cubicBezTo>
                  <a:pt x="255541" y="1281843"/>
                  <a:pt x="398759" y="1477052"/>
                  <a:pt x="507886" y="1539643"/>
                </a:cubicBezTo>
                <a:cubicBezTo>
                  <a:pt x="967118" y="1477001"/>
                  <a:pt x="1047831" y="441400"/>
                  <a:pt x="1239357" y="395689"/>
                </a:cubicBezTo>
                <a:cubicBezTo>
                  <a:pt x="1430883" y="349978"/>
                  <a:pt x="1507770" y="1221517"/>
                  <a:pt x="1657045" y="1265374"/>
                </a:cubicBezTo>
                <a:cubicBezTo>
                  <a:pt x="1806320" y="1309231"/>
                  <a:pt x="1918761" y="408369"/>
                  <a:pt x="2135006" y="658829"/>
                </a:cubicBezTo>
                <a:cubicBezTo>
                  <a:pt x="2351251" y="909289"/>
                  <a:pt x="2722765" y="2741345"/>
                  <a:pt x="2954516" y="2768133"/>
                </a:cubicBezTo>
                <a:cubicBezTo>
                  <a:pt x="3186267" y="2794921"/>
                  <a:pt x="3366055" y="1270689"/>
                  <a:pt x="3525512" y="819559"/>
                </a:cubicBezTo>
                <a:cubicBezTo>
                  <a:pt x="3684969" y="368429"/>
                  <a:pt x="3764672" y="-58018"/>
                  <a:pt x="3911259" y="61352"/>
                </a:cubicBezTo>
                <a:cubicBezTo>
                  <a:pt x="4057846" y="180722"/>
                  <a:pt x="4236151" y="1456048"/>
                  <a:pt x="4405036" y="1535777"/>
                </a:cubicBezTo>
                <a:cubicBezTo>
                  <a:pt x="4573921" y="1615506"/>
                  <a:pt x="4766048" y="733776"/>
                  <a:pt x="4924570" y="539726"/>
                </a:cubicBezTo>
                <a:cubicBezTo>
                  <a:pt x="5083092" y="345676"/>
                  <a:pt x="5358606" y="388546"/>
                  <a:pt x="5356168" y="371477"/>
                </a:cubicBez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/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19C7AEC-D7AE-4774-97F7-33F49306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83" y="2228670"/>
                <a:ext cx="7892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D5B5BE-6496-4EAB-85AE-4DBE7A51730C}"/>
              </a:ext>
            </a:extLst>
          </p:cNvPr>
          <p:cNvCxnSpPr>
            <a:cxnSpLocks/>
          </p:cNvCxnSpPr>
          <p:nvPr/>
        </p:nvCxnSpPr>
        <p:spPr>
          <a:xfrm>
            <a:off x="5932538" y="2142723"/>
            <a:ext cx="5623" cy="3026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9C2610-0F7E-4A5B-AF13-3B5FC97419C6}"/>
              </a:ext>
            </a:extLst>
          </p:cNvPr>
          <p:cNvCxnSpPr>
            <a:cxnSpLocks/>
          </p:cNvCxnSpPr>
          <p:nvPr/>
        </p:nvCxnSpPr>
        <p:spPr>
          <a:xfrm flipH="1">
            <a:off x="5595865" y="4160500"/>
            <a:ext cx="6070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/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FECC63-7E05-4C58-9AB9-1237C1CC4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794" y="4111563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/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9C9DAC-661A-4125-B11A-333618AE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59" y="4160620"/>
                <a:ext cx="321177" cy="276999"/>
              </a:xfrm>
              <a:prstGeom prst="rect">
                <a:avLst/>
              </a:prstGeom>
              <a:blipFill>
                <a:blip r:embed="rId7"/>
                <a:stretch>
                  <a:fillRect l="-17308" r="-11538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7662E-7E9D-41B3-B3AB-60C8DFB490BD}"/>
              </a:ext>
            </a:extLst>
          </p:cNvPr>
          <p:cNvCxnSpPr>
            <a:cxnSpLocks/>
          </p:cNvCxnSpPr>
          <p:nvPr/>
        </p:nvCxnSpPr>
        <p:spPr>
          <a:xfrm>
            <a:off x="6926558" y="3833959"/>
            <a:ext cx="0" cy="3754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D4ED8D-C064-4C62-BB0B-50F45D01FA31}"/>
              </a:ext>
            </a:extLst>
          </p:cNvPr>
          <p:cNvCxnSpPr>
            <a:cxnSpLocks/>
          </p:cNvCxnSpPr>
          <p:nvPr/>
        </p:nvCxnSpPr>
        <p:spPr>
          <a:xfrm>
            <a:off x="7050109" y="3668117"/>
            <a:ext cx="6675" cy="54526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17A3D1-D675-464E-A619-157DCE9D155D}"/>
              </a:ext>
            </a:extLst>
          </p:cNvPr>
          <p:cNvCxnSpPr>
            <a:cxnSpLocks/>
          </p:cNvCxnSpPr>
          <p:nvPr/>
        </p:nvCxnSpPr>
        <p:spPr>
          <a:xfrm>
            <a:off x="5968376" y="3815024"/>
            <a:ext cx="103133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E80A96-7161-439D-85E1-77EEE80F3102}"/>
              </a:ext>
            </a:extLst>
          </p:cNvPr>
          <p:cNvCxnSpPr>
            <a:cxnSpLocks/>
          </p:cNvCxnSpPr>
          <p:nvPr/>
        </p:nvCxnSpPr>
        <p:spPr>
          <a:xfrm>
            <a:off x="5905757" y="3670245"/>
            <a:ext cx="114435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/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97776A-F972-4D0E-B8A9-D28B0AEA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50" y="3606503"/>
                <a:ext cx="646907" cy="276999"/>
              </a:xfrm>
              <a:prstGeom prst="rect">
                <a:avLst/>
              </a:prstGeom>
              <a:blipFill>
                <a:blip r:embed="rId8"/>
                <a:stretch>
                  <a:fillRect l="-8491" t="-4444" r="-1320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/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75694B-5BF3-476E-9428-A0B73675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57" y="4209438"/>
                <a:ext cx="321177" cy="276999"/>
              </a:xfrm>
              <a:prstGeom prst="rect">
                <a:avLst/>
              </a:prstGeom>
              <a:blipFill>
                <a:blip r:embed="rId9"/>
                <a:stretch>
                  <a:fillRect l="-15094" r="-943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AF055C-E645-4590-B5D0-BCAD3D738C6E}"/>
              </a:ext>
            </a:extLst>
          </p:cNvPr>
          <p:cNvCxnSpPr>
            <a:cxnSpLocks/>
          </p:cNvCxnSpPr>
          <p:nvPr/>
        </p:nvCxnSpPr>
        <p:spPr>
          <a:xfrm>
            <a:off x="8552883" y="3560691"/>
            <a:ext cx="13411" cy="64874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22D4B7-D665-4110-ACA2-D538C3DFD867}"/>
              </a:ext>
            </a:extLst>
          </p:cNvPr>
          <p:cNvCxnSpPr>
            <a:cxnSpLocks/>
          </p:cNvCxnSpPr>
          <p:nvPr/>
        </p:nvCxnSpPr>
        <p:spPr>
          <a:xfrm>
            <a:off x="8408427" y="3100614"/>
            <a:ext cx="20906" cy="11008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B68E2B-D91E-4FCA-8388-FEBE564FC2F7}"/>
              </a:ext>
            </a:extLst>
          </p:cNvPr>
          <p:cNvCxnSpPr>
            <a:cxnSpLocks/>
          </p:cNvCxnSpPr>
          <p:nvPr/>
        </p:nvCxnSpPr>
        <p:spPr>
          <a:xfrm>
            <a:off x="5941595" y="3139587"/>
            <a:ext cx="245987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0892A74-960C-4043-A7E7-4B5C4D648DD6}"/>
              </a:ext>
            </a:extLst>
          </p:cNvPr>
          <p:cNvCxnSpPr>
            <a:cxnSpLocks/>
          </p:cNvCxnSpPr>
          <p:nvPr/>
        </p:nvCxnSpPr>
        <p:spPr>
          <a:xfrm>
            <a:off x="5941595" y="3557494"/>
            <a:ext cx="256485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/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6BA2B47-3338-4EA6-8A3D-F36A7D351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32" y="3202675"/>
                <a:ext cx="646907" cy="276999"/>
              </a:xfrm>
              <a:prstGeom prst="rect">
                <a:avLst/>
              </a:prstGeom>
              <a:blipFill>
                <a:blip r:embed="rId10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/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Sign is also important: Positive derivative means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:r>
                  <a:rPr lang="en-IN" sz="20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increasing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we increase the value of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a very small amount; negative derivative means it is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decreasing</a:t>
                </a:r>
              </a:p>
            </p:txBody>
          </p:sp>
        </mc:Choice>
        <mc:Fallback xmlns="">
          <p:sp>
            <p:nvSpPr>
              <p:cNvPr id="99" name="Speech Bubble: Rectangle 98">
                <a:extLst>
                  <a:ext uri="{FF2B5EF4-FFF2-40B4-BE49-F238E27FC236}">
                    <a16:creationId xmlns:a16="http://schemas.microsoft.com/office/drawing/2014/main" id="{B4AC3364-B840-4857-8EFF-D0CD8CE95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0" y="2867356"/>
                <a:ext cx="4549090" cy="1380275"/>
              </a:xfrm>
              <a:prstGeom prst="wedgeRectCallout">
                <a:avLst>
                  <a:gd name="adj1" fmla="val -36164"/>
                  <a:gd name="adj2" fmla="val -67122"/>
                </a:avLst>
              </a:prstGeom>
              <a:blipFill>
                <a:blip r:embed="rId11"/>
                <a:stretch>
                  <a:fillRect l="-1335" b="-37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/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Understanding how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changes its value as we change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helpful to understand optimization (minimization/maximization) algorithms</a:t>
                </a:r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5A5B9B8-A139-4AE2-A299-A7618DEBF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1" y="4486436"/>
                <a:ext cx="4826492" cy="895187"/>
              </a:xfrm>
              <a:prstGeom prst="wedgeRectCallout">
                <a:avLst>
                  <a:gd name="adj1" fmla="val -33709"/>
                  <a:gd name="adj2" fmla="val -82212"/>
                </a:avLst>
              </a:prstGeom>
              <a:blipFill>
                <a:blip r:embed="rId12"/>
                <a:stretch>
                  <a:fillRect l="-1132" r="-2013" b="-126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AC7B53-43AC-4187-90E7-51CB9782B662}"/>
              </a:ext>
            </a:extLst>
          </p:cNvPr>
          <p:cNvCxnSpPr>
            <a:cxnSpLocks/>
          </p:cNvCxnSpPr>
          <p:nvPr/>
        </p:nvCxnSpPr>
        <p:spPr>
          <a:xfrm>
            <a:off x="7284142" y="27739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C18F53-9BA8-492C-A252-0C186EE63BE8}"/>
              </a:ext>
            </a:extLst>
          </p:cNvPr>
          <p:cNvCxnSpPr>
            <a:cxnSpLocks/>
          </p:cNvCxnSpPr>
          <p:nvPr/>
        </p:nvCxnSpPr>
        <p:spPr>
          <a:xfrm>
            <a:off x="8110367" y="3012111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90F9B5-7816-43AE-B4DC-D47A4FF59AAD}"/>
              </a:ext>
            </a:extLst>
          </p:cNvPr>
          <p:cNvCxnSpPr>
            <a:cxnSpLocks/>
          </p:cNvCxnSpPr>
          <p:nvPr/>
        </p:nvCxnSpPr>
        <p:spPr>
          <a:xfrm>
            <a:off x="9846367" y="2410787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4E1F4D-B8CF-4E4C-8277-091CC38599EF}"/>
              </a:ext>
            </a:extLst>
          </p:cNvPr>
          <p:cNvCxnSpPr>
            <a:cxnSpLocks/>
          </p:cNvCxnSpPr>
          <p:nvPr/>
        </p:nvCxnSpPr>
        <p:spPr>
          <a:xfrm>
            <a:off x="10455967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81CC63-A4DC-4A70-9601-DCC4CD0601C9}"/>
              </a:ext>
            </a:extLst>
          </p:cNvPr>
          <p:cNvCxnSpPr>
            <a:cxnSpLocks/>
          </p:cNvCxnSpPr>
          <p:nvPr/>
        </p:nvCxnSpPr>
        <p:spPr>
          <a:xfrm>
            <a:off x="7726658" y="367985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DDB727-C304-4295-9172-063A95A6140F}"/>
              </a:ext>
            </a:extLst>
          </p:cNvPr>
          <p:cNvCxnSpPr>
            <a:cxnSpLocks/>
          </p:cNvCxnSpPr>
          <p:nvPr/>
        </p:nvCxnSpPr>
        <p:spPr>
          <a:xfrm>
            <a:off x="6484042" y="39741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F1F5A5-D3B6-438B-8695-E044415CCEAF}"/>
              </a:ext>
            </a:extLst>
          </p:cNvPr>
          <p:cNvCxnSpPr>
            <a:cxnSpLocks/>
          </p:cNvCxnSpPr>
          <p:nvPr/>
        </p:nvCxnSpPr>
        <p:spPr>
          <a:xfrm>
            <a:off x="8989117" y="5169262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57068-15B3-4852-BA61-FFEA45B3B1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5967" y="292597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/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sometimes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denote the derivative</a:t>
                </a: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4FF33222-2B8B-4365-86CF-53652BD06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784" y="158957"/>
                <a:ext cx="3320076" cy="878648"/>
              </a:xfrm>
              <a:prstGeom prst="wedgeRectCallout">
                <a:avLst>
                  <a:gd name="adj1" fmla="val 59318"/>
                  <a:gd name="adj2" fmla="val 28371"/>
                </a:avLst>
              </a:prstGeom>
              <a:blipFill>
                <a:blip r:embed="rId14"/>
                <a:stretch>
                  <a:fillRect l="-1669" b="-20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58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13"/>
    </mc:Choice>
    <mc:Fallback xmlns="">
      <p:transition spd="slow" advTm="202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51" grpId="0" animBg="1"/>
      <p:bldP spid="52" grpId="0"/>
      <p:bldP spid="62" grpId="0"/>
      <p:bldP spid="6" grpId="0"/>
      <p:bldP spid="85" grpId="0"/>
      <p:bldP spid="86" grpId="0"/>
      <p:bldP spid="97" grpId="0"/>
      <p:bldP spid="99" grpId="0" animBg="1"/>
      <p:bldP spid="25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Rules of 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dirty="0">
                    <a:latin typeface="Abadi Extra Light" panose="020B0204020104020204" pitchFamily="34" charset="0"/>
                  </a:rPr>
                  <a:t>Some basic rules of taking 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Sum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Scaling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not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Product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Quotient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1" dirty="0">
                    <a:latin typeface="Abadi Extra Light" panose="020B0204020104020204" pitchFamily="34" charset="0"/>
                  </a:rPr>
                  <a:t>Chain Rule</a:t>
                </a:r>
                <a:r>
                  <a:rPr lang="en-IN" dirty="0">
                    <a:latin typeface="Abadi Extra Light" panose="020B0204020104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1091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3256A0B4-C822-4404-9053-1C8B1FCF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29" y="5244602"/>
            <a:ext cx="1004822" cy="965223"/>
          </a:xfrm>
          <a:prstGeom prst="rect">
            <a:avLst/>
          </a:prstGeom>
        </p:spPr>
      </p:pic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DAF8F2AD-4581-40D1-9FD9-51176A8A8DB5}"/>
              </a:ext>
            </a:extLst>
          </p:cNvPr>
          <p:cNvSpPr/>
          <p:nvPr/>
        </p:nvSpPr>
        <p:spPr>
          <a:xfrm>
            <a:off x="2912560" y="5058127"/>
            <a:ext cx="4922757" cy="878648"/>
          </a:xfrm>
          <a:prstGeom prst="wedgeRectCallout">
            <a:avLst>
              <a:gd name="adj1" fmla="val -60231"/>
              <a:gd name="adj2" fmla="val 1882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already used some of these (sum, scaling and chain) when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calculating the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derivative for the linear regression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1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01"/>
    </mc:Choice>
    <mc:Fallback xmlns="">
      <p:transition spd="slow" advTm="59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32DD83E9-FA2F-44C6-89CB-0160E901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018" y="2210042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How the derivative itself changes tells us about the function’s optima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second derivative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provide this information</a:t>
                </a: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B0F32E9-5CF6-4360-BCE6-C0F6905C5BA1}"/>
              </a:ext>
            </a:extLst>
          </p:cNvPr>
          <p:cNvSpPr/>
          <p:nvPr/>
        </p:nvSpPr>
        <p:spPr>
          <a:xfrm>
            <a:off x="3341810" y="2900292"/>
            <a:ext cx="3743325" cy="2160579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  <a:gd name="connsiteX0" fmla="*/ 0 w 2809875"/>
              <a:gd name="connsiteY0" fmla="*/ 2017401 h 2017401"/>
              <a:gd name="connsiteX1" fmla="*/ 257175 w 2809875"/>
              <a:gd name="connsiteY1" fmla="*/ 788676 h 2017401"/>
              <a:gd name="connsiteX2" fmla="*/ 695325 w 2809875"/>
              <a:gd name="connsiteY2" fmla="*/ 1455426 h 2017401"/>
              <a:gd name="connsiteX3" fmla="*/ 1350175 w 2809875"/>
              <a:gd name="connsiteY3" fmla="*/ 711222 h 2017401"/>
              <a:gd name="connsiteX4" fmla="*/ 1881151 w 2809875"/>
              <a:gd name="connsiteY4" fmla="*/ 577870 h 2017401"/>
              <a:gd name="connsiteX5" fmla="*/ 2286073 w 2809875"/>
              <a:gd name="connsiteY5" fmla="*/ 3008 h 2017401"/>
              <a:gd name="connsiteX6" fmla="*/ 2495550 w 2809875"/>
              <a:gd name="connsiteY6" fmla="*/ 883926 h 2017401"/>
              <a:gd name="connsiteX7" fmla="*/ 2809875 w 2809875"/>
              <a:gd name="connsiteY7" fmla="*/ 445776 h 2017401"/>
              <a:gd name="connsiteX8" fmla="*/ 2809875 w 2809875"/>
              <a:gd name="connsiteY8" fmla="*/ 445776 h 2017401"/>
              <a:gd name="connsiteX0" fmla="*/ 0 w 2809875"/>
              <a:gd name="connsiteY0" fmla="*/ 2018294 h 2018294"/>
              <a:gd name="connsiteX1" fmla="*/ 257175 w 2809875"/>
              <a:gd name="connsiteY1" fmla="*/ 789569 h 2018294"/>
              <a:gd name="connsiteX2" fmla="*/ 695325 w 2809875"/>
              <a:gd name="connsiteY2" fmla="*/ 1456319 h 2018294"/>
              <a:gd name="connsiteX3" fmla="*/ 1350175 w 2809875"/>
              <a:gd name="connsiteY3" fmla="*/ 712115 h 2018294"/>
              <a:gd name="connsiteX4" fmla="*/ 1866852 w 2809875"/>
              <a:gd name="connsiteY4" fmla="*/ 543173 h 2018294"/>
              <a:gd name="connsiteX5" fmla="*/ 2286073 w 2809875"/>
              <a:gd name="connsiteY5" fmla="*/ 3901 h 2018294"/>
              <a:gd name="connsiteX6" fmla="*/ 2495550 w 2809875"/>
              <a:gd name="connsiteY6" fmla="*/ 884819 h 2018294"/>
              <a:gd name="connsiteX7" fmla="*/ 2809875 w 2809875"/>
              <a:gd name="connsiteY7" fmla="*/ 446669 h 2018294"/>
              <a:gd name="connsiteX8" fmla="*/ 2809875 w 2809875"/>
              <a:gd name="connsiteY8" fmla="*/ 446669 h 2018294"/>
              <a:gd name="connsiteX0" fmla="*/ 0 w 2809875"/>
              <a:gd name="connsiteY0" fmla="*/ 2019244 h 2019244"/>
              <a:gd name="connsiteX1" fmla="*/ 257175 w 2809875"/>
              <a:gd name="connsiteY1" fmla="*/ 790519 h 2019244"/>
              <a:gd name="connsiteX2" fmla="*/ 695325 w 2809875"/>
              <a:gd name="connsiteY2" fmla="*/ 1457269 h 2019244"/>
              <a:gd name="connsiteX3" fmla="*/ 1350175 w 2809875"/>
              <a:gd name="connsiteY3" fmla="*/ 713065 h 2019244"/>
              <a:gd name="connsiteX4" fmla="*/ 1866852 w 2809875"/>
              <a:gd name="connsiteY4" fmla="*/ 544123 h 2019244"/>
              <a:gd name="connsiteX5" fmla="*/ 2286073 w 2809875"/>
              <a:gd name="connsiteY5" fmla="*/ 4851 h 2019244"/>
              <a:gd name="connsiteX6" fmla="*/ 2495550 w 2809875"/>
              <a:gd name="connsiteY6" fmla="*/ 885769 h 2019244"/>
              <a:gd name="connsiteX7" fmla="*/ 2809875 w 2809875"/>
              <a:gd name="connsiteY7" fmla="*/ 447619 h 2019244"/>
              <a:gd name="connsiteX8" fmla="*/ 2809875 w 2809875"/>
              <a:gd name="connsiteY8" fmla="*/ 447619 h 2019244"/>
              <a:gd name="connsiteX0" fmla="*/ 0 w 2809875"/>
              <a:gd name="connsiteY0" fmla="*/ 2018720 h 2018720"/>
              <a:gd name="connsiteX1" fmla="*/ 257175 w 2809875"/>
              <a:gd name="connsiteY1" fmla="*/ 789995 h 2018720"/>
              <a:gd name="connsiteX2" fmla="*/ 695325 w 2809875"/>
              <a:gd name="connsiteY2" fmla="*/ 1456745 h 2018720"/>
              <a:gd name="connsiteX3" fmla="*/ 1350175 w 2809875"/>
              <a:gd name="connsiteY3" fmla="*/ 712541 h 2018720"/>
              <a:gd name="connsiteX4" fmla="*/ 1866852 w 2809875"/>
              <a:gd name="connsiteY4" fmla="*/ 543599 h 2018720"/>
              <a:gd name="connsiteX5" fmla="*/ 2286073 w 2809875"/>
              <a:gd name="connsiteY5" fmla="*/ 4327 h 2018720"/>
              <a:gd name="connsiteX6" fmla="*/ 2495550 w 2809875"/>
              <a:gd name="connsiteY6" fmla="*/ 885245 h 2018720"/>
              <a:gd name="connsiteX7" fmla="*/ 2809875 w 2809875"/>
              <a:gd name="connsiteY7" fmla="*/ 447095 h 2018720"/>
              <a:gd name="connsiteX8" fmla="*/ 2809875 w 2809875"/>
              <a:gd name="connsiteY8" fmla="*/ 447095 h 2018720"/>
              <a:gd name="connsiteX0" fmla="*/ 0 w 2809875"/>
              <a:gd name="connsiteY0" fmla="*/ 2017992 h 2017992"/>
              <a:gd name="connsiteX1" fmla="*/ 257175 w 2809875"/>
              <a:gd name="connsiteY1" fmla="*/ 789267 h 2017992"/>
              <a:gd name="connsiteX2" fmla="*/ 695325 w 2809875"/>
              <a:gd name="connsiteY2" fmla="*/ 1456017 h 2017992"/>
              <a:gd name="connsiteX3" fmla="*/ 1350175 w 2809875"/>
              <a:gd name="connsiteY3" fmla="*/ 711813 h 2017992"/>
              <a:gd name="connsiteX4" fmla="*/ 1866852 w 2809875"/>
              <a:gd name="connsiteY4" fmla="*/ 542871 h 2017992"/>
              <a:gd name="connsiteX5" fmla="*/ 2286073 w 2809875"/>
              <a:gd name="connsiteY5" fmla="*/ 3599 h 2017992"/>
              <a:gd name="connsiteX6" fmla="*/ 2495550 w 2809875"/>
              <a:gd name="connsiteY6" fmla="*/ 884517 h 2017992"/>
              <a:gd name="connsiteX7" fmla="*/ 2809875 w 2809875"/>
              <a:gd name="connsiteY7" fmla="*/ 446367 h 2017992"/>
              <a:gd name="connsiteX8" fmla="*/ 2809875 w 2809875"/>
              <a:gd name="connsiteY8" fmla="*/ 446367 h 2017992"/>
              <a:gd name="connsiteX0" fmla="*/ 0 w 2809875"/>
              <a:gd name="connsiteY0" fmla="*/ 2018350 h 2018350"/>
              <a:gd name="connsiteX1" fmla="*/ 257175 w 2809875"/>
              <a:gd name="connsiteY1" fmla="*/ 789625 h 2018350"/>
              <a:gd name="connsiteX2" fmla="*/ 695325 w 2809875"/>
              <a:gd name="connsiteY2" fmla="*/ 1456375 h 2018350"/>
              <a:gd name="connsiteX3" fmla="*/ 1350175 w 2809875"/>
              <a:gd name="connsiteY3" fmla="*/ 712171 h 2018350"/>
              <a:gd name="connsiteX4" fmla="*/ 1866852 w 2809875"/>
              <a:gd name="connsiteY4" fmla="*/ 543229 h 2018350"/>
              <a:gd name="connsiteX5" fmla="*/ 2286073 w 2809875"/>
              <a:gd name="connsiteY5" fmla="*/ 3957 h 2018350"/>
              <a:gd name="connsiteX6" fmla="*/ 2495550 w 2809875"/>
              <a:gd name="connsiteY6" fmla="*/ 884875 h 2018350"/>
              <a:gd name="connsiteX7" fmla="*/ 2809875 w 2809875"/>
              <a:gd name="connsiteY7" fmla="*/ 446725 h 2018350"/>
              <a:gd name="connsiteX8" fmla="*/ 2809875 w 2809875"/>
              <a:gd name="connsiteY8" fmla="*/ 446725 h 2018350"/>
              <a:gd name="connsiteX0" fmla="*/ 0 w 2809875"/>
              <a:gd name="connsiteY0" fmla="*/ 2018241 h 2018241"/>
              <a:gd name="connsiteX1" fmla="*/ 257175 w 2809875"/>
              <a:gd name="connsiteY1" fmla="*/ 789516 h 2018241"/>
              <a:gd name="connsiteX2" fmla="*/ 695325 w 2809875"/>
              <a:gd name="connsiteY2" fmla="*/ 1456266 h 2018241"/>
              <a:gd name="connsiteX3" fmla="*/ 1350175 w 2809875"/>
              <a:gd name="connsiteY3" fmla="*/ 712062 h 2018241"/>
              <a:gd name="connsiteX4" fmla="*/ 1866852 w 2809875"/>
              <a:gd name="connsiteY4" fmla="*/ 543120 h 2018241"/>
              <a:gd name="connsiteX5" fmla="*/ 2286073 w 2809875"/>
              <a:gd name="connsiteY5" fmla="*/ 3848 h 2018241"/>
              <a:gd name="connsiteX6" fmla="*/ 2495550 w 2809875"/>
              <a:gd name="connsiteY6" fmla="*/ 884766 h 2018241"/>
              <a:gd name="connsiteX7" fmla="*/ 2809875 w 2809875"/>
              <a:gd name="connsiteY7" fmla="*/ 446616 h 2018241"/>
              <a:gd name="connsiteX8" fmla="*/ 2809875 w 2809875"/>
              <a:gd name="connsiteY8" fmla="*/ 446616 h 20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8241">
                <a:moveTo>
                  <a:pt x="0" y="2018241"/>
                </a:moveTo>
                <a:cubicBezTo>
                  <a:pt x="70644" y="1450709"/>
                  <a:pt x="141288" y="883178"/>
                  <a:pt x="257175" y="789516"/>
                </a:cubicBezTo>
                <a:cubicBezTo>
                  <a:pt x="373062" y="695854"/>
                  <a:pt x="513158" y="1469175"/>
                  <a:pt x="695325" y="1456266"/>
                </a:cubicBezTo>
                <a:cubicBezTo>
                  <a:pt x="877492" y="1443357"/>
                  <a:pt x="1154921" y="864253"/>
                  <a:pt x="1350175" y="712062"/>
                </a:cubicBezTo>
                <a:cubicBezTo>
                  <a:pt x="1545429" y="559871"/>
                  <a:pt x="1582173" y="545489"/>
                  <a:pt x="1866852" y="543120"/>
                </a:cubicBezTo>
                <a:cubicBezTo>
                  <a:pt x="2151531" y="540751"/>
                  <a:pt x="2181290" y="-53093"/>
                  <a:pt x="2286073" y="3848"/>
                </a:cubicBezTo>
                <a:cubicBezTo>
                  <a:pt x="2390856" y="60789"/>
                  <a:pt x="2408250" y="810971"/>
                  <a:pt x="2495550" y="884766"/>
                </a:cubicBezTo>
                <a:cubicBezTo>
                  <a:pt x="2582850" y="958561"/>
                  <a:pt x="2809875" y="446616"/>
                  <a:pt x="2809875" y="446616"/>
                </a:cubicBezTo>
                <a:lnTo>
                  <a:pt x="2809875" y="446616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2270C5-C3FA-4CA4-A227-BA97C9C489A0}"/>
              </a:ext>
            </a:extLst>
          </p:cNvPr>
          <p:cNvCxnSpPr>
            <a:cxnSpLocks/>
          </p:cNvCxnSpPr>
          <p:nvPr/>
        </p:nvCxnSpPr>
        <p:spPr>
          <a:xfrm>
            <a:off x="3510777" y="373381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168BE3-C6A6-4EA6-8AFC-D206AD70B5E2}"/>
              </a:ext>
            </a:extLst>
          </p:cNvPr>
          <p:cNvCxnSpPr>
            <a:cxnSpLocks/>
          </p:cNvCxnSpPr>
          <p:nvPr/>
        </p:nvCxnSpPr>
        <p:spPr>
          <a:xfrm>
            <a:off x="4025127" y="4476763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098B6D-6278-47A4-BF58-6D1203F28AA1}"/>
              </a:ext>
            </a:extLst>
          </p:cNvPr>
          <p:cNvCxnSpPr>
            <a:cxnSpLocks/>
          </p:cNvCxnSpPr>
          <p:nvPr/>
        </p:nvCxnSpPr>
        <p:spPr>
          <a:xfrm>
            <a:off x="5418260" y="3476638"/>
            <a:ext cx="78105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D33764-3FB5-4266-90C8-277C2B402E32}"/>
              </a:ext>
            </a:extLst>
          </p:cNvPr>
          <p:cNvCxnSpPr>
            <a:cxnSpLocks/>
          </p:cNvCxnSpPr>
          <p:nvPr/>
        </p:nvCxnSpPr>
        <p:spPr>
          <a:xfrm>
            <a:off x="6037385" y="290057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04D6DF-45BB-4B9E-8CBE-B0C17B2662CE}"/>
              </a:ext>
            </a:extLst>
          </p:cNvPr>
          <p:cNvCxnSpPr>
            <a:cxnSpLocks/>
          </p:cNvCxnSpPr>
          <p:nvPr/>
        </p:nvCxnSpPr>
        <p:spPr>
          <a:xfrm>
            <a:off x="6463827" y="3857638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C6D90D07-5543-4502-B5C3-C5FE2E5F62F8}"/>
              </a:ext>
            </a:extLst>
          </p:cNvPr>
          <p:cNvSpPr/>
          <p:nvPr/>
        </p:nvSpPr>
        <p:spPr>
          <a:xfrm>
            <a:off x="544109" y="2498179"/>
            <a:ext cx="2400000" cy="1354173"/>
          </a:xfrm>
          <a:prstGeom prst="wedgeRectCallout">
            <a:avLst>
              <a:gd name="adj1" fmla="val 74331"/>
              <a:gd name="adj2" fmla="val 36482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𝑥, 𝑓’(𝑥)&gt;0 just before 𝑥 𝑓’(𝑥)&lt;0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maxima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A7A953BC-EC9C-4756-B42E-33967F23B440}"/>
              </a:ext>
            </a:extLst>
          </p:cNvPr>
          <p:cNvSpPr/>
          <p:nvPr/>
        </p:nvSpPr>
        <p:spPr>
          <a:xfrm>
            <a:off x="4999310" y="4264190"/>
            <a:ext cx="2483526" cy="1354173"/>
          </a:xfrm>
          <a:prstGeom prst="wedgeRectCallout">
            <a:avLst>
              <a:gd name="adj1" fmla="val -68821"/>
              <a:gd name="adj2" fmla="val -31043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𝑓’(𝑥)&lt; 0 just before 𝑥 𝑓’(𝑥)&gt;0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is a minima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8F08253E-E0FD-43AC-A15E-36B5A8456D8A}"/>
              </a:ext>
            </a:extLst>
          </p:cNvPr>
          <p:cNvSpPr/>
          <p:nvPr/>
        </p:nvSpPr>
        <p:spPr>
          <a:xfrm>
            <a:off x="3262703" y="1927496"/>
            <a:ext cx="2483526" cy="1354173"/>
          </a:xfrm>
          <a:prstGeom prst="wedgeRectCallout">
            <a:avLst>
              <a:gd name="adj1" fmla="val 49659"/>
              <a:gd name="adj2" fmla="val 60721"/>
            </a:avLst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at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𝑓’(𝑥)= 0 just before 𝑥 𝑓’(𝑥)= 0 just after 𝑥</a:t>
            </a:r>
          </a:p>
          <a:p>
            <a:r>
              <a:rPr lang="en-GB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𝑥 may be a saddle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/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’’(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maxima</a:t>
                </a:r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AD768C0-5FA5-4D64-AEA4-D149399A5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023" y="1691893"/>
                <a:ext cx="3020195" cy="757090"/>
              </a:xfrm>
              <a:prstGeom prst="wedgeRectCallout">
                <a:avLst>
                  <a:gd name="adj1" fmla="val 51599"/>
                  <a:gd name="adj2" fmla="val 70011"/>
                </a:avLst>
              </a:prstGeom>
              <a:blipFill>
                <a:blip r:embed="rId5"/>
                <a:stretch>
                  <a:fillRect l="-1737" t="-64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/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minima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4AE91475-254D-4637-A5E5-7DFD7791E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510" y="2671910"/>
                <a:ext cx="3020195" cy="757090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6"/>
                <a:stretch>
                  <a:fillRect l="-1804" b="-67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Speech Bubble: Rectangle 47">
                <a:extLst>
                  <a:ext uri="{FF2B5EF4-FFF2-40B4-BE49-F238E27FC236}">
                    <a16:creationId xmlns:a16="http://schemas.microsoft.com/office/drawing/2014/main" id="{93F5043D-CFED-41CC-BE55-2A25AB03332B}"/>
                  </a:ext>
                </a:extLst>
              </p:cNvPr>
              <p:cNvSpPr/>
              <p:nvPr/>
            </p:nvSpPr>
            <p:spPr>
              <a:xfrm>
                <a:off x="8066626" y="3656715"/>
                <a:ext cx="3020195" cy="965222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𝑓’(𝑥)= 0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’’</m:t>
                    </m:r>
                    <m:d>
                      <m:dPr>
                        <m:ctrlP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GB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be a saddle. May need higher derivatives</a:t>
                </a:r>
              </a:p>
            </p:txBody>
          </p:sp>
        </mc:Choice>
        <mc:Fallback xmlns="">
          <p:sp>
            <p:nvSpPr>
              <p:cNvPr id="48" name="Speech Bubble: Rectangle 47">
                <a:extLst>
                  <a:ext uri="{FF2B5EF4-FFF2-40B4-BE49-F238E27FC236}">
                    <a16:creationId xmlns:a16="http://schemas.microsoft.com/office/drawing/2014/main" id="{93F5043D-CFED-41CC-BE55-2A25AB033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626" y="3656715"/>
                <a:ext cx="3020195" cy="965222"/>
              </a:xfrm>
              <a:prstGeom prst="wedgeRectCallout">
                <a:avLst>
                  <a:gd name="adj1" fmla="val 751"/>
                  <a:gd name="adj2" fmla="val -77091"/>
                </a:avLst>
              </a:prstGeom>
              <a:blipFill>
                <a:blip r:embed="rId7"/>
                <a:stretch>
                  <a:fillRect l="-1804" b="-970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75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379"/>
    </mc:Choice>
    <mc:Fallback xmlns="">
      <p:transition spd="slow" advTm="165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Saddle Points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Points where derivative is zero but are neither minima nor maxima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Saddle points are very common for loss functions of deep learning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Need to be handled carefully during optimization</a:t>
            </a:r>
          </a:p>
          <a:p>
            <a:pPr marL="457200" lvl="1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Second or higher derivative may help identify if a stationary point is a saddle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 descr="Saddle point - Wikipedia">
            <a:extLst>
              <a:ext uri="{FF2B5EF4-FFF2-40B4-BE49-F238E27FC236}">
                <a16:creationId xmlns:a16="http://schemas.microsoft.com/office/drawing/2014/main" id="{54D0BA06-D9CD-4964-9F9C-47CCFF68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771" y="1865415"/>
            <a:ext cx="3107353" cy="2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4FABE3-7D8C-4DFE-8708-895095B4E74E}"/>
              </a:ext>
            </a:extLst>
          </p:cNvPr>
          <p:cNvSpPr/>
          <p:nvPr/>
        </p:nvSpPr>
        <p:spPr>
          <a:xfrm>
            <a:off x="2047875" y="2131244"/>
            <a:ext cx="3743325" cy="2160300"/>
          </a:xfrm>
          <a:custGeom>
            <a:avLst/>
            <a:gdLst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924050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5755 h 1815755"/>
              <a:gd name="connsiteX1" fmla="*/ 257175 w 2809875"/>
              <a:gd name="connsiteY1" fmla="*/ 587030 h 1815755"/>
              <a:gd name="connsiteX2" fmla="*/ 695325 w 2809875"/>
              <a:gd name="connsiteY2" fmla="*/ 1253780 h 1815755"/>
              <a:gd name="connsiteX3" fmla="*/ 1343025 w 2809875"/>
              <a:gd name="connsiteY3" fmla="*/ 491780 h 1815755"/>
              <a:gd name="connsiteX4" fmla="*/ 1859702 w 2809875"/>
              <a:gd name="connsiteY4" fmla="*/ 358430 h 1815755"/>
              <a:gd name="connsiteX5" fmla="*/ 2200275 w 2809875"/>
              <a:gd name="connsiteY5" fmla="*/ 6005 h 1815755"/>
              <a:gd name="connsiteX6" fmla="*/ 2495550 w 2809875"/>
              <a:gd name="connsiteY6" fmla="*/ 682280 h 1815755"/>
              <a:gd name="connsiteX7" fmla="*/ 2809875 w 2809875"/>
              <a:gd name="connsiteY7" fmla="*/ 244130 h 1815755"/>
              <a:gd name="connsiteX8" fmla="*/ 2809875 w 2809875"/>
              <a:gd name="connsiteY8" fmla="*/ 244130 h 1815755"/>
              <a:gd name="connsiteX0" fmla="*/ 0 w 2809875"/>
              <a:gd name="connsiteY0" fmla="*/ 1814900 h 1814900"/>
              <a:gd name="connsiteX1" fmla="*/ 257175 w 2809875"/>
              <a:gd name="connsiteY1" fmla="*/ 586175 h 1814900"/>
              <a:gd name="connsiteX2" fmla="*/ 695325 w 2809875"/>
              <a:gd name="connsiteY2" fmla="*/ 1252925 h 1814900"/>
              <a:gd name="connsiteX3" fmla="*/ 1343025 w 2809875"/>
              <a:gd name="connsiteY3" fmla="*/ 490925 h 1814900"/>
              <a:gd name="connsiteX4" fmla="*/ 1859702 w 2809875"/>
              <a:gd name="connsiteY4" fmla="*/ 357575 h 1814900"/>
              <a:gd name="connsiteX5" fmla="*/ 2200275 w 2809875"/>
              <a:gd name="connsiteY5" fmla="*/ 5150 h 1814900"/>
              <a:gd name="connsiteX6" fmla="*/ 2495550 w 2809875"/>
              <a:gd name="connsiteY6" fmla="*/ 681425 h 1814900"/>
              <a:gd name="connsiteX7" fmla="*/ 2809875 w 2809875"/>
              <a:gd name="connsiteY7" fmla="*/ 243275 h 1814900"/>
              <a:gd name="connsiteX8" fmla="*/ 2809875 w 2809875"/>
              <a:gd name="connsiteY8" fmla="*/ 243275 h 1814900"/>
              <a:gd name="connsiteX0" fmla="*/ 0 w 2809875"/>
              <a:gd name="connsiteY0" fmla="*/ 2018483 h 2018483"/>
              <a:gd name="connsiteX1" fmla="*/ 257175 w 2809875"/>
              <a:gd name="connsiteY1" fmla="*/ 789758 h 2018483"/>
              <a:gd name="connsiteX2" fmla="*/ 695325 w 2809875"/>
              <a:gd name="connsiteY2" fmla="*/ 1456508 h 2018483"/>
              <a:gd name="connsiteX3" fmla="*/ 1343025 w 2809875"/>
              <a:gd name="connsiteY3" fmla="*/ 694508 h 2018483"/>
              <a:gd name="connsiteX4" fmla="*/ 1859702 w 2809875"/>
              <a:gd name="connsiteY4" fmla="*/ 561158 h 2018483"/>
              <a:gd name="connsiteX5" fmla="*/ 2286073 w 2809875"/>
              <a:gd name="connsiteY5" fmla="*/ 4090 h 2018483"/>
              <a:gd name="connsiteX6" fmla="*/ 2495550 w 2809875"/>
              <a:gd name="connsiteY6" fmla="*/ 885008 h 2018483"/>
              <a:gd name="connsiteX7" fmla="*/ 2809875 w 2809875"/>
              <a:gd name="connsiteY7" fmla="*/ 446858 h 2018483"/>
              <a:gd name="connsiteX8" fmla="*/ 2809875 w 2809875"/>
              <a:gd name="connsiteY8" fmla="*/ 446858 h 2018483"/>
              <a:gd name="connsiteX0" fmla="*/ 0 w 2809875"/>
              <a:gd name="connsiteY0" fmla="*/ 2017962 h 2017962"/>
              <a:gd name="connsiteX1" fmla="*/ 257175 w 2809875"/>
              <a:gd name="connsiteY1" fmla="*/ 789237 h 2017962"/>
              <a:gd name="connsiteX2" fmla="*/ 695325 w 2809875"/>
              <a:gd name="connsiteY2" fmla="*/ 1455987 h 2017962"/>
              <a:gd name="connsiteX3" fmla="*/ 1343025 w 2809875"/>
              <a:gd name="connsiteY3" fmla="*/ 693987 h 2017962"/>
              <a:gd name="connsiteX4" fmla="*/ 1881151 w 2809875"/>
              <a:gd name="connsiteY4" fmla="*/ 578432 h 2017962"/>
              <a:gd name="connsiteX5" fmla="*/ 2286073 w 2809875"/>
              <a:gd name="connsiteY5" fmla="*/ 3569 h 2017962"/>
              <a:gd name="connsiteX6" fmla="*/ 2495550 w 2809875"/>
              <a:gd name="connsiteY6" fmla="*/ 884487 h 2017962"/>
              <a:gd name="connsiteX7" fmla="*/ 2809875 w 2809875"/>
              <a:gd name="connsiteY7" fmla="*/ 446337 h 2017962"/>
              <a:gd name="connsiteX8" fmla="*/ 2809875 w 2809875"/>
              <a:gd name="connsiteY8" fmla="*/ 446337 h 2017962"/>
              <a:gd name="connsiteX0" fmla="*/ 0 w 2809875"/>
              <a:gd name="connsiteY0" fmla="*/ 2017513 h 2017513"/>
              <a:gd name="connsiteX1" fmla="*/ 257175 w 2809875"/>
              <a:gd name="connsiteY1" fmla="*/ 788788 h 2017513"/>
              <a:gd name="connsiteX2" fmla="*/ 695325 w 2809875"/>
              <a:gd name="connsiteY2" fmla="*/ 1455538 h 2017513"/>
              <a:gd name="connsiteX3" fmla="*/ 1343025 w 2809875"/>
              <a:gd name="connsiteY3" fmla="*/ 693538 h 2017513"/>
              <a:gd name="connsiteX4" fmla="*/ 1881151 w 2809875"/>
              <a:gd name="connsiteY4" fmla="*/ 577983 h 2017513"/>
              <a:gd name="connsiteX5" fmla="*/ 2286073 w 2809875"/>
              <a:gd name="connsiteY5" fmla="*/ 3120 h 2017513"/>
              <a:gd name="connsiteX6" fmla="*/ 2495550 w 2809875"/>
              <a:gd name="connsiteY6" fmla="*/ 884038 h 2017513"/>
              <a:gd name="connsiteX7" fmla="*/ 2809875 w 2809875"/>
              <a:gd name="connsiteY7" fmla="*/ 445888 h 2017513"/>
              <a:gd name="connsiteX8" fmla="*/ 2809875 w 2809875"/>
              <a:gd name="connsiteY8" fmla="*/ 445888 h 2017513"/>
              <a:gd name="connsiteX0" fmla="*/ 0 w 2809875"/>
              <a:gd name="connsiteY0" fmla="*/ 2018019 h 2018019"/>
              <a:gd name="connsiteX1" fmla="*/ 257175 w 2809875"/>
              <a:gd name="connsiteY1" fmla="*/ 789294 h 2018019"/>
              <a:gd name="connsiteX2" fmla="*/ 695325 w 2809875"/>
              <a:gd name="connsiteY2" fmla="*/ 1456044 h 2018019"/>
              <a:gd name="connsiteX3" fmla="*/ 1357325 w 2809875"/>
              <a:gd name="connsiteY3" fmla="*/ 747429 h 2018019"/>
              <a:gd name="connsiteX4" fmla="*/ 1881151 w 2809875"/>
              <a:gd name="connsiteY4" fmla="*/ 578489 h 2018019"/>
              <a:gd name="connsiteX5" fmla="*/ 2286073 w 2809875"/>
              <a:gd name="connsiteY5" fmla="*/ 3626 h 2018019"/>
              <a:gd name="connsiteX6" fmla="*/ 2495550 w 2809875"/>
              <a:gd name="connsiteY6" fmla="*/ 884544 h 2018019"/>
              <a:gd name="connsiteX7" fmla="*/ 2809875 w 2809875"/>
              <a:gd name="connsiteY7" fmla="*/ 446394 h 2018019"/>
              <a:gd name="connsiteX8" fmla="*/ 2809875 w 2809875"/>
              <a:gd name="connsiteY8" fmla="*/ 446394 h 2018019"/>
              <a:gd name="connsiteX0" fmla="*/ 0 w 2809875"/>
              <a:gd name="connsiteY0" fmla="*/ 2016895 h 2016895"/>
              <a:gd name="connsiteX1" fmla="*/ 257175 w 2809875"/>
              <a:gd name="connsiteY1" fmla="*/ 788170 h 2016895"/>
              <a:gd name="connsiteX2" fmla="*/ 695325 w 2809875"/>
              <a:gd name="connsiteY2" fmla="*/ 1454920 h 2016895"/>
              <a:gd name="connsiteX3" fmla="*/ 1357325 w 2809875"/>
              <a:gd name="connsiteY3" fmla="*/ 746305 h 2016895"/>
              <a:gd name="connsiteX4" fmla="*/ 1881151 w 2809875"/>
              <a:gd name="connsiteY4" fmla="*/ 621852 h 2016895"/>
              <a:gd name="connsiteX5" fmla="*/ 2286073 w 2809875"/>
              <a:gd name="connsiteY5" fmla="*/ 2502 h 2016895"/>
              <a:gd name="connsiteX6" fmla="*/ 2495550 w 2809875"/>
              <a:gd name="connsiteY6" fmla="*/ 883420 h 2016895"/>
              <a:gd name="connsiteX7" fmla="*/ 2809875 w 2809875"/>
              <a:gd name="connsiteY7" fmla="*/ 445270 h 2016895"/>
              <a:gd name="connsiteX8" fmla="*/ 2809875 w 2809875"/>
              <a:gd name="connsiteY8" fmla="*/ 445270 h 2016895"/>
              <a:gd name="connsiteX0" fmla="*/ 0 w 2809875"/>
              <a:gd name="connsiteY0" fmla="*/ 2016478 h 2016478"/>
              <a:gd name="connsiteX1" fmla="*/ 257175 w 2809875"/>
              <a:gd name="connsiteY1" fmla="*/ 787753 h 2016478"/>
              <a:gd name="connsiteX2" fmla="*/ 695325 w 2809875"/>
              <a:gd name="connsiteY2" fmla="*/ 1454503 h 2016478"/>
              <a:gd name="connsiteX3" fmla="*/ 1357325 w 2809875"/>
              <a:gd name="connsiteY3" fmla="*/ 745888 h 2016478"/>
              <a:gd name="connsiteX4" fmla="*/ 1881151 w 2809875"/>
              <a:gd name="connsiteY4" fmla="*/ 621435 h 2016478"/>
              <a:gd name="connsiteX5" fmla="*/ 2286073 w 2809875"/>
              <a:gd name="connsiteY5" fmla="*/ 2085 h 2016478"/>
              <a:gd name="connsiteX6" fmla="*/ 2495550 w 2809875"/>
              <a:gd name="connsiteY6" fmla="*/ 883003 h 2016478"/>
              <a:gd name="connsiteX7" fmla="*/ 2809875 w 2809875"/>
              <a:gd name="connsiteY7" fmla="*/ 444853 h 2016478"/>
              <a:gd name="connsiteX8" fmla="*/ 2809875 w 2809875"/>
              <a:gd name="connsiteY8" fmla="*/ 444853 h 2016478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920 h 2016920"/>
              <a:gd name="connsiteX1" fmla="*/ 257175 w 2809875"/>
              <a:gd name="connsiteY1" fmla="*/ 788195 h 2016920"/>
              <a:gd name="connsiteX2" fmla="*/ 695325 w 2809875"/>
              <a:gd name="connsiteY2" fmla="*/ 1454945 h 2016920"/>
              <a:gd name="connsiteX3" fmla="*/ 1343025 w 2809875"/>
              <a:gd name="connsiteY3" fmla="*/ 781920 h 2016920"/>
              <a:gd name="connsiteX4" fmla="*/ 1881151 w 2809875"/>
              <a:gd name="connsiteY4" fmla="*/ 621877 h 2016920"/>
              <a:gd name="connsiteX5" fmla="*/ 2286073 w 2809875"/>
              <a:gd name="connsiteY5" fmla="*/ 2527 h 2016920"/>
              <a:gd name="connsiteX6" fmla="*/ 2495550 w 2809875"/>
              <a:gd name="connsiteY6" fmla="*/ 883445 h 2016920"/>
              <a:gd name="connsiteX7" fmla="*/ 2809875 w 2809875"/>
              <a:gd name="connsiteY7" fmla="*/ 445295 h 2016920"/>
              <a:gd name="connsiteX8" fmla="*/ 2809875 w 2809875"/>
              <a:gd name="connsiteY8" fmla="*/ 445295 h 2016920"/>
              <a:gd name="connsiteX0" fmla="*/ 0 w 2809875"/>
              <a:gd name="connsiteY0" fmla="*/ 2016889 h 2016889"/>
              <a:gd name="connsiteX1" fmla="*/ 257175 w 2809875"/>
              <a:gd name="connsiteY1" fmla="*/ 788164 h 2016889"/>
              <a:gd name="connsiteX2" fmla="*/ 695325 w 2809875"/>
              <a:gd name="connsiteY2" fmla="*/ 1454914 h 2016889"/>
              <a:gd name="connsiteX3" fmla="*/ 1350175 w 2809875"/>
              <a:gd name="connsiteY3" fmla="*/ 737402 h 2016889"/>
              <a:gd name="connsiteX4" fmla="*/ 1881151 w 2809875"/>
              <a:gd name="connsiteY4" fmla="*/ 621846 h 2016889"/>
              <a:gd name="connsiteX5" fmla="*/ 2286073 w 2809875"/>
              <a:gd name="connsiteY5" fmla="*/ 2496 h 2016889"/>
              <a:gd name="connsiteX6" fmla="*/ 2495550 w 2809875"/>
              <a:gd name="connsiteY6" fmla="*/ 883414 h 2016889"/>
              <a:gd name="connsiteX7" fmla="*/ 2809875 w 2809875"/>
              <a:gd name="connsiteY7" fmla="*/ 445264 h 2016889"/>
              <a:gd name="connsiteX8" fmla="*/ 2809875 w 2809875"/>
              <a:gd name="connsiteY8" fmla="*/ 445264 h 2016889"/>
              <a:gd name="connsiteX0" fmla="*/ 0 w 2809875"/>
              <a:gd name="connsiteY0" fmla="*/ 2016870 h 2016870"/>
              <a:gd name="connsiteX1" fmla="*/ 257175 w 2809875"/>
              <a:gd name="connsiteY1" fmla="*/ 788145 h 2016870"/>
              <a:gd name="connsiteX2" fmla="*/ 695325 w 2809875"/>
              <a:gd name="connsiteY2" fmla="*/ 1454895 h 2016870"/>
              <a:gd name="connsiteX3" fmla="*/ 1350175 w 2809875"/>
              <a:gd name="connsiteY3" fmla="*/ 710691 h 2016870"/>
              <a:gd name="connsiteX4" fmla="*/ 1881151 w 2809875"/>
              <a:gd name="connsiteY4" fmla="*/ 621827 h 2016870"/>
              <a:gd name="connsiteX5" fmla="*/ 2286073 w 2809875"/>
              <a:gd name="connsiteY5" fmla="*/ 2477 h 2016870"/>
              <a:gd name="connsiteX6" fmla="*/ 2495550 w 2809875"/>
              <a:gd name="connsiteY6" fmla="*/ 883395 h 2016870"/>
              <a:gd name="connsiteX7" fmla="*/ 2809875 w 2809875"/>
              <a:gd name="connsiteY7" fmla="*/ 445245 h 2016870"/>
              <a:gd name="connsiteX8" fmla="*/ 2809875 w 2809875"/>
              <a:gd name="connsiteY8" fmla="*/ 445245 h 2016870"/>
              <a:gd name="connsiteX0" fmla="*/ 0 w 2809875"/>
              <a:gd name="connsiteY0" fmla="*/ 2017980 h 2017980"/>
              <a:gd name="connsiteX1" fmla="*/ 257175 w 2809875"/>
              <a:gd name="connsiteY1" fmla="*/ 789255 h 2017980"/>
              <a:gd name="connsiteX2" fmla="*/ 695325 w 2809875"/>
              <a:gd name="connsiteY2" fmla="*/ 1456005 h 2017980"/>
              <a:gd name="connsiteX3" fmla="*/ 1350175 w 2809875"/>
              <a:gd name="connsiteY3" fmla="*/ 711801 h 2017980"/>
              <a:gd name="connsiteX4" fmla="*/ 1881151 w 2809875"/>
              <a:gd name="connsiteY4" fmla="*/ 578449 h 2017980"/>
              <a:gd name="connsiteX5" fmla="*/ 2286073 w 2809875"/>
              <a:gd name="connsiteY5" fmla="*/ 3587 h 2017980"/>
              <a:gd name="connsiteX6" fmla="*/ 2495550 w 2809875"/>
              <a:gd name="connsiteY6" fmla="*/ 884505 h 2017980"/>
              <a:gd name="connsiteX7" fmla="*/ 2809875 w 2809875"/>
              <a:gd name="connsiteY7" fmla="*/ 446355 h 2017980"/>
              <a:gd name="connsiteX8" fmla="*/ 2809875 w 2809875"/>
              <a:gd name="connsiteY8" fmla="*/ 446355 h 201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875" h="2017980">
                <a:moveTo>
                  <a:pt x="0" y="2017980"/>
                </a:moveTo>
                <a:cubicBezTo>
                  <a:pt x="70644" y="1450448"/>
                  <a:pt x="141288" y="882917"/>
                  <a:pt x="257175" y="789255"/>
                </a:cubicBezTo>
                <a:cubicBezTo>
                  <a:pt x="373062" y="695593"/>
                  <a:pt x="513158" y="1468914"/>
                  <a:pt x="695325" y="1456005"/>
                </a:cubicBezTo>
                <a:cubicBezTo>
                  <a:pt x="877492" y="1443096"/>
                  <a:pt x="1152537" y="858060"/>
                  <a:pt x="1350175" y="711801"/>
                </a:cubicBezTo>
                <a:cubicBezTo>
                  <a:pt x="1547813" y="565542"/>
                  <a:pt x="1725168" y="696485"/>
                  <a:pt x="1881151" y="578449"/>
                </a:cubicBezTo>
                <a:cubicBezTo>
                  <a:pt x="2037134" y="460413"/>
                  <a:pt x="2183673" y="-47422"/>
                  <a:pt x="2286073" y="3587"/>
                </a:cubicBezTo>
                <a:cubicBezTo>
                  <a:pt x="2388473" y="54596"/>
                  <a:pt x="2408250" y="810710"/>
                  <a:pt x="2495550" y="884505"/>
                </a:cubicBezTo>
                <a:cubicBezTo>
                  <a:pt x="2582850" y="958300"/>
                  <a:pt x="2809875" y="446355"/>
                  <a:pt x="2809875" y="446355"/>
                </a:cubicBezTo>
                <a:lnTo>
                  <a:pt x="2809875" y="446355"/>
                </a:lnTo>
              </a:path>
            </a:pathLst>
          </a:custGeom>
          <a:noFill/>
          <a:ln w="28575">
            <a:solidFill>
              <a:srgbClr val="B80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D9A92-A035-479C-976C-52B8797DE128}"/>
              </a:ext>
            </a:extLst>
          </p:cNvPr>
          <p:cNvCxnSpPr>
            <a:cxnSpLocks/>
          </p:cNvCxnSpPr>
          <p:nvPr/>
        </p:nvCxnSpPr>
        <p:spPr>
          <a:xfrm>
            <a:off x="2216842" y="296448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587B80-6873-42DD-BA75-ADBC8CEB6AC2}"/>
              </a:ext>
            </a:extLst>
          </p:cNvPr>
          <p:cNvCxnSpPr>
            <a:cxnSpLocks/>
          </p:cNvCxnSpPr>
          <p:nvPr/>
        </p:nvCxnSpPr>
        <p:spPr>
          <a:xfrm>
            <a:off x="2731192" y="3707436"/>
            <a:ext cx="44251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AE37E0-9CFA-4301-B0AE-720340069533}"/>
              </a:ext>
            </a:extLst>
          </p:cNvPr>
          <p:cNvCxnSpPr>
            <a:cxnSpLocks/>
          </p:cNvCxnSpPr>
          <p:nvPr/>
        </p:nvCxnSpPr>
        <p:spPr>
          <a:xfrm>
            <a:off x="4095750" y="2783511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0E121C-9241-404B-A1EB-3366011524C2}"/>
              </a:ext>
            </a:extLst>
          </p:cNvPr>
          <p:cNvCxnSpPr>
            <a:cxnSpLocks/>
          </p:cNvCxnSpPr>
          <p:nvPr/>
        </p:nvCxnSpPr>
        <p:spPr>
          <a:xfrm>
            <a:off x="4743450" y="2131244"/>
            <a:ext cx="647700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D67086A-CB84-4203-B432-3DA3C9445D02}"/>
              </a:ext>
            </a:extLst>
          </p:cNvPr>
          <p:cNvSpPr/>
          <p:nvPr/>
        </p:nvSpPr>
        <p:spPr>
          <a:xfrm>
            <a:off x="3600451" y="3140342"/>
            <a:ext cx="2190749" cy="723876"/>
          </a:xfrm>
          <a:prstGeom prst="wedgeRectCallout">
            <a:avLst>
              <a:gd name="adj1" fmla="val -12282"/>
              <a:gd name="adj2" fmla="val -8790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Saddle is a point of inflection where the derivative is also zero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4535304-2180-4B1A-9EA0-FD8BA6E44CCF}"/>
              </a:ext>
            </a:extLst>
          </p:cNvPr>
          <p:cNvSpPr/>
          <p:nvPr/>
        </p:nvSpPr>
        <p:spPr>
          <a:xfrm>
            <a:off x="3086101" y="2306952"/>
            <a:ext cx="1333500" cy="320779"/>
          </a:xfrm>
          <a:prstGeom prst="wedgeRectCallout">
            <a:avLst>
              <a:gd name="adj1" fmla="val 47412"/>
              <a:gd name="adj2" fmla="val 7921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saddle 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9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12"/>
    </mc:Choice>
    <mc:Fallback xmlns="">
      <p:transition spd="slow" advTm="120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Multivariate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Most functions that we see in ML are multivariate function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Example: Loss </a:t>
                </a:r>
                <a:r>
                  <a:rPr lang="en-IN" dirty="0" err="1">
                    <a:latin typeface="Abadi Extra Light" panose="020B0204020104020204" pitchFamily="34" charset="0"/>
                  </a:rPr>
                  <a:t>fn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lin</a:t>
                </a:r>
                <a:r>
                  <a:rPr lang="en-IN" dirty="0">
                    <a:latin typeface="Abadi Extra Light" panose="020B0204020104020204" pitchFamily="34" charset="0"/>
                  </a:rPr>
                  <a:t>-reg was a </a:t>
                </a:r>
                <a:r>
                  <a:rPr lang="en-IN" dirty="0" err="1">
                    <a:latin typeface="Abadi Extra Light" panose="020B0204020104020204" pitchFamily="34" charset="0"/>
                  </a:rPr>
                  <a:t>multivar</a:t>
                </a:r>
                <a:r>
                  <a:rPr lang="en-IN" dirty="0">
                    <a:latin typeface="Abadi Extra Light" panose="020B020402010402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-dim vector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Here is an illustration of a function of 2 variables (4 maxima and 5 minima)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/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EDDA24-FB5F-46BE-8A4A-83D1CF7F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87" y="2450123"/>
                <a:ext cx="224317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C87ADD2F-3AE5-4548-BF60-E194341B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67" y="3826913"/>
            <a:ext cx="2998702" cy="27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D735D7D-4DE5-4900-BCD4-AC5B118E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28" y="3654581"/>
            <a:ext cx="3370585" cy="28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07F4CF6-429B-44DB-B85B-4C712603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34" y="3826915"/>
            <a:ext cx="419331" cy="234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3E24D04-A6BF-4410-BBDB-96FBED00D41A}"/>
              </a:ext>
            </a:extLst>
          </p:cNvPr>
          <p:cNvSpPr/>
          <p:nvPr/>
        </p:nvSpPr>
        <p:spPr>
          <a:xfrm>
            <a:off x="9844168" y="3916114"/>
            <a:ext cx="2232427" cy="1267520"/>
          </a:xfrm>
          <a:prstGeom prst="wedgeRectCallout">
            <a:avLst>
              <a:gd name="adj1" fmla="val -60785"/>
              <a:gd name="adj2" fmla="val 3895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Two-dim contour plot of the function (i.e., what it looks like from the above)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DF1D3-D20B-4998-926D-15E976F74D8B}"/>
              </a:ext>
            </a:extLst>
          </p:cNvPr>
          <p:cNvSpPr txBox="1"/>
          <p:nvPr/>
        </p:nvSpPr>
        <p:spPr>
          <a:xfrm>
            <a:off x="0" y="6554302"/>
            <a:ext cx="4589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Plot courtesy: http://benchmarkfcns.xyz/benchmarkfcns/griewankfcn.html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1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81"/>
    </mc:Choice>
    <mc:Fallback xmlns="">
      <p:transition spd="slow" advTm="107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Derivatives of Multivariate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define derivative for a multivariate functions as well via the </a:t>
                </a:r>
                <a:r>
                  <a:rPr lang="en-IN" u="sng" dirty="0">
                    <a:latin typeface="Abadi Extra Light" panose="020B0204020104020204" pitchFamily="34" charset="0"/>
                  </a:rPr>
                  <a:t>gradient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Gradient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):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is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vector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of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partial </a:t>
                </a: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derivatives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Optima and saddle points defined similar to one-dim case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Required properties that we saw for one-dim case must be satisfied </a:t>
                </a:r>
                <a:r>
                  <a:rPr lang="en-IN" u="sng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along all the directions</a:t>
                </a:r>
              </a:p>
              <a:p>
                <a:pPr marL="457200" lvl="1" indent="0">
                  <a:buNone/>
                </a:pPr>
                <a:endParaRPr lang="en-IN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The second derivative in this case is known as the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Hessian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0000FF"/>
                  </a:solidFill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/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0748-0287-48E3-9B4D-05C6AC5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00" y="2599157"/>
                <a:ext cx="3814506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/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Each element in this gradient vector tells us how much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change if we move a little along the corresponding (akin to one-dim case)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BFADB290-25F3-4DCE-99F4-EC72CF67F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07" y="2503017"/>
                <a:ext cx="5099660" cy="1022122"/>
              </a:xfrm>
              <a:prstGeom prst="wedgeRectCallout">
                <a:avLst>
                  <a:gd name="adj1" fmla="val -62370"/>
                  <a:gd name="adj2" fmla="val -288"/>
                </a:avLst>
              </a:prstGeom>
              <a:blipFill>
                <a:blip r:embed="rId5"/>
                <a:stretch>
                  <a:fillRect t="-2353" r="-315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01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826"/>
    </mc:Choice>
    <mc:Fallback xmlns="">
      <p:transition spd="slow" advTm="150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4|21.1|9|8.5|16.6|6|3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2.7|6.1|16.9|31.9|12.8|4.8|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6.8|20.7|13.7|33|32.1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9.6|14.1|46.8|8.4|8.1|20.1|16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8.8|12.3|10.9|14.1|3.7|15.9|5.7|8.8|19.1|0.9|0.7|0.9|12.7|18.7|24.2|10.9|1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2.5|5.8|23.8|4.9|8.6|7.8|4.6|34.9|12.8|18.5|18.6|1.2|11.7|1.9|0.6|0.6|0.8|0.6|1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1.5|6.6|4.1|30.4|13.8|25.4|20.6|18.7|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8|11.3|5.2|1.2|17.4|31.7|14.9|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.7|16.2|6|4|34.5|2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7.4|16.8|26.1|23.7|16.3|3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7|42.6|14.9|15.8|12.6|7.6|54.4|7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11144</TotalTime>
  <Words>1438</Words>
  <Application>Microsoft Office PowerPoint</Application>
  <PresentationFormat>Widescreen</PresentationFormat>
  <Paragraphs>275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Essential Calculus and Optimization for ML (1)</vt:lpstr>
      <vt:lpstr>Calculus and Optimization for ML</vt:lpstr>
      <vt:lpstr>Functions and their optima</vt:lpstr>
      <vt:lpstr>Derivatives</vt:lpstr>
      <vt:lpstr>Rules of Derivatives</vt:lpstr>
      <vt:lpstr>Derivatives</vt:lpstr>
      <vt:lpstr>Saddle Points</vt:lpstr>
      <vt:lpstr>Multivariate Functions</vt:lpstr>
      <vt:lpstr>Derivatives of Multivariate Functions</vt:lpstr>
      <vt:lpstr>The Hessian</vt:lpstr>
      <vt:lpstr>Convex and Non-Convex Functions</vt:lpstr>
      <vt:lpstr>Convex Sets</vt:lpstr>
      <vt:lpstr>Convex Functions </vt:lpstr>
      <vt:lpstr>Some Basic Rules for Convex Functions 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1050</cp:revision>
  <dcterms:created xsi:type="dcterms:W3CDTF">2020-07-07T20:42:16Z</dcterms:created>
  <dcterms:modified xsi:type="dcterms:W3CDTF">2020-09-18T17:30:25Z</dcterms:modified>
</cp:coreProperties>
</file>