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551" r:id="rId2"/>
    <p:sldId id="535" r:id="rId3"/>
    <p:sldId id="552" r:id="rId4"/>
    <p:sldId id="553" r:id="rId5"/>
    <p:sldId id="554" r:id="rId6"/>
    <p:sldId id="565" r:id="rId7"/>
    <p:sldId id="555" r:id="rId8"/>
    <p:sldId id="556" r:id="rId9"/>
    <p:sldId id="558" r:id="rId10"/>
    <p:sldId id="557" r:id="rId11"/>
    <p:sldId id="559" r:id="rId12"/>
    <p:sldId id="560" r:id="rId13"/>
    <p:sldId id="570" r:id="rId14"/>
    <p:sldId id="561" r:id="rId15"/>
    <p:sldId id="562" r:id="rId16"/>
    <p:sldId id="563" r:id="rId17"/>
    <p:sldId id="573" r:id="rId18"/>
    <p:sldId id="564" r:id="rId19"/>
    <p:sldId id="566" r:id="rId20"/>
    <p:sldId id="567" r:id="rId21"/>
    <p:sldId id="568" r:id="rId22"/>
    <p:sldId id="569" r:id="rId23"/>
    <p:sldId id="571" r:id="rId24"/>
    <p:sldId id="572" r:id="rId25"/>
    <p:sldId id="5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806AB"/>
    <a:srgbClr val="A21C8C"/>
    <a:srgbClr val="33CC33"/>
    <a:srgbClr val="060AB2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5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13" y="2954516"/>
            <a:ext cx="11701636" cy="609601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Introduction to Deep Learning (1)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235930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40"/>
    </mc:Choice>
    <mc:Fallback xmlns="">
      <p:transition spd="slow" advTm="23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Single Hidden Layer and Multiple Outputs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One hidden layer with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nodes and a vector of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output (e.g., vector-valued regression or multi-class classification or multi-label classification)</a:t>
                </a:r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0" name="Oval 1">
            <a:extLst>
              <a:ext uri="{FF2B5EF4-FFF2-40B4-BE49-F238E27FC236}">
                <a16:creationId xmlns:a16="http://schemas.microsoft.com/office/drawing/2014/main" id="{8D344A9D-8F87-4B20-9075-7C9758F98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624" y="5601027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" name="Oval 2">
            <a:extLst>
              <a:ext uri="{FF2B5EF4-FFF2-40B4-BE49-F238E27FC236}">
                <a16:creationId xmlns:a16="http://schemas.microsoft.com/office/drawing/2014/main" id="{368E7E31-F2E7-42BE-8341-4CD55DA8D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512" y="5562927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" name="Oval 3">
            <a:extLst>
              <a:ext uri="{FF2B5EF4-FFF2-40B4-BE49-F238E27FC236}">
                <a16:creationId xmlns:a16="http://schemas.microsoft.com/office/drawing/2014/main" id="{38DF2B3C-27E3-40E7-876A-06718A9B0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887" y="5561340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3" name="Oval 4">
            <a:extLst>
              <a:ext uri="{FF2B5EF4-FFF2-40B4-BE49-F238E27FC236}">
                <a16:creationId xmlns:a16="http://schemas.microsoft.com/office/drawing/2014/main" id="{F0C5B9E0-8046-42C9-8D7D-CF4D68D5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299" y="379921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44" name="AutoShape 5">
            <a:extLst>
              <a:ext uri="{FF2B5EF4-FFF2-40B4-BE49-F238E27FC236}">
                <a16:creationId xmlns:a16="http://schemas.microsoft.com/office/drawing/2014/main" id="{5B65D8FA-F24E-4CA9-ABD2-BA6C6779BC8E}"/>
              </a:ext>
            </a:extLst>
          </p:cNvPr>
          <p:cNvCxnSpPr>
            <a:cxnSpLocks noChangeShapeType="1"/>
            <a:stCxn id="242" idx="0"/>
            <a:endCxn id="243" idx="3"/>
          </p:cNvCxnSpPr>
          <p:nvPr/>
        </p:nvCxnSpPr>
        <p:spPr bwMode="auto">
          <a:xfrm flipV="1">
            <a:off x="3020374" y="4385002"/>
            <a:ext cx="263525" cy="11763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" name="AutoShape 6">
            <a:extLst>
              <a:ext uri="{FF2B5EF4-FFF2-40B4-BE49-F238E27FC236}">
                <a16:creationId xmlns:a16="http://schemas.microsoft.com/office/drawing/2014/main" id="{7E1282DE-EB25-4BA6-9504-5761D72A3A0B}"/>
              </a:ext>
            </a:extLst>
          </p:cNvPr>
          <p:cNvCxnSpPr>
            <a:cxnSpLocks noChangeShapeType="1"/>
            <a:stCxn id="240" idx="1"/>
            <a:endCxn id="243" idx="4"/>
          </p:cNvCxnSpPr>
          <p:nvPr/>
        </p:nvCxnSpPr>
        <p:spPr bwMode="auto">
          <a:xfrm flipH="1" flipV="1">
            <a:off x="3525199" y="4485015"/>
            <a:ext cx="1087438" cy="121602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" name="AutoShape 7">
            <a:extLst>
              <a:ext uri="{FF2B5EF4-FFF2-40B4-BE49-F238E27FC236}">
                <a16:creationId xmlns:a16="http://schemas.microsoft.com/office/drawing/2014/main" id="{D56FF96B-4419-45FA-B548-EA77BC67C984}"/>
              </a:ext>
            </a:extLst>
          </p:cNvPr>
          <p:cNvCxnSpPr>
            <a:cxnSpLocks noChangeShapeType="1"/>
            <a:stCxn id="241" idx="1"/>
            <a:endCxn id="243" idx="5"/>
          </p:cNvCxnSpPr>
          <p:nvPr/>
        </p:nvCxnSpPr>
        <p:spPr bwMode="auto">
          <a:xfrm flipH="1" flipV="1">
            <a:off x="3768087" y="4385002"/>
            <a:ext cx="4516437" cy="12779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7" name="Oval 8">
            <a:extLst>
              <a:ext uri="{FF2B5EF4-FFF2-40B4-BE49-F238E27FC236}">
                <a16:creationId xmlns:a16="http://schemas.microsoft.com/office/drawing/2014/main" id="{142A479A-45E7-4630-AC24-1EE94C72B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649" y="2219652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48" name="AutoShape 9">
            <a:extLst>
              <a:ext uri="{FF2B5EF4-FFF2-40B4-BE49-F238E27FC236}">
                <a16:creationId xmlns:a16="http://schemas.microsoft.com/office/drawing/2014/main" id="{F0CFE1DB-306F-4E81-8840-97A6D3A77147}"/>
              </a:ext>
            </a:extLst>
          </p:cNvPr>
          <p:cNvCxnSpPr>
            <a:cxnSpLocks noChangeShapeType="1"/>
            <a:stCxn id="243" idx="0"/>
            <a:endCxn id="247" idx="3"/>
          </p:cNvCxnSpPr>
          <p:nvPr/>
        </p:nvCxnSpPr>
        <p:spPr bwMode="auto">
          <a:xfrm flipV="1">
            <a:off x="3525199" y="2805440"/>
            <a:ext cx="400050" cy="99377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9" name="AutoShape 10">
            <a:extLst>
              <a:ext uri="{FF2B5EF4-FFF2-40B4-BE49-F238E27FC236}">
                <a16:creationId xmlns:a16="http://schemas.microsoft.com/office/drawing/2014/main" id="{8260AB16-8C92-4E26-B8B0-8D59CFD33711}"/>
              </a:ext>
            </a:extLst>
          </p:cNvPr>
          <p:cNvCxnSpPr>
            <a:cxnSpLocks noChangeShapeType="1"/>
            <a:stCxn id="267" idx="0"/>
            <a:endCxn id="247" idx="5"/>
          </p:cNvCxnSpPr>
          <p:nvPr/>
        </p:nvCxnSpPr>
        <p:spPr bwMode="auto">
          <a:xfrm flipH="1" flipV="1">
            <a:off x="4409437" y="2805440"/>
            <a:ext cx="3289300" cy="957262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50" name="Group 11">
            <a:extLst>
              <a:ext uri="{FF2B5EF4-FFF2-40B4-BE49-F238E27FC236}">
                <a16:creationId xmlns:a16="http://schemas.microsoft.com/office/drawing/2014/main" id="{2319FCE0-F99D-4C48-8FDC-FA5868944864}"/>
              </a:ext>
            </a:extLst>
          </p:cNvPr>
          <p:cNvGrpSpPr>
            <a:grpSpLocks/>
          </p:cNvGrpSpPr>
          <p:nvPr/>
        </p:nvGrpSpPr>
        <p:grpSpPr bwMode="auto">
          <a:xfrm>
            <a:off x="3361687" y="4186565"/>
            <a:ext cx="250825" cy="225425"/>
            <a:chOff x="1791" y="2465"/>
            <a:chExt cx="158" cy="142"/>
          </a:xfrm>
        </p:grpSpPr>
        <p:sp>
          <p:nvSpPr>
            <p:cNvPr id="251" name="Freeform 12">
              <a:extLst>
                <a:ext uri="{FF2B5EF4-FFF2-40B4-BE49-F238E27FC236}">
                  <a16:creationId xmlns:a16="http://schemas.microsoft.com/office/drawing/2014/main" id="{B9793C11-2A31-4F39-BA15-445C642EE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466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2" name="Freeform 13">
              <a:extLst>
                <a:ext uri="{FF2B5EF4-FFF2-40B4-BE49-F238E27FC236}">
                  <a16:creationId xmlns:a16="http://schemas.microsoft.com/office/drawing/2014/main" id="{EF4E30C0-DB4C-495B-B1B3-8A5AF54E4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2465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53" name="Picture 14">
            <a:extLst>
              <a:ext uri="{FF2B5EF4-FFF2-40B4-BE49-F238E27FC236}">
                <a16:creationId xmlns:a16="http://schemas.microsoft.com/office/drawing/2014/main" id="{B53C318F-B63C-410C-A50C-1EDD116AB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812" y="3873827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54" name="Group 15">
            <a:extLst>
              <a:ext uri="{FF2B5EF4-FFF2-40B4-BE49-F238E27FC236}">
                <a16:creationId xmlns:a16="http://schemas.microsoft.com/office/drawing/2014/main" id="{EEC24066-DE72-42B1-9465-D37F9236EF41}"/>
              </a:ext>
            </a:extLst>
          </p:cNvPr>
          <p:cNvGrpSpPr>
            <a:grpSpLocks/>
          </p:cNvGrpSpPr>
          <p:nvPr/>
        </p:nvGrpSpPr>
        <p:grpSpPr bwMode="auto">
          <a:xfrm>
            <a:off x="1956749" y="5815340"/>
            <a:ext cx="622300" cy="344487"/>
            <a:chOff x="906" y="3491"/>
            <a:chExt cx="392" cy="217"/>
          </a:xfrm>
        </p:grpSpPr>
        <p:sp>
          <p:nvSpPr>
            <p:cNvPr id="255" name="Freeform 16">
              <a:extLst>
                <a:ext uri="{FF2B5EF4-FFF2-40B4-BE49-F238E27FC236}">
                  <a16:creationId xmlns:a16="http://schemas.microsoft.com/office/drawing/2014/main" id="{705CF423-5263-4111-B188-5A2D05BC6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3496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" name="Freeform 17">
              <a:extLst>
                <a:ext uri="{FF2B5EF4-FFF2-40B4-BE49-F238E27FC236}">
                  <a16:creationId xmlns:a16="http://schemas.microsoft.com/office/drawing/2014/main" id="{E48D99A5-FD6E-47EF-B37F-AFBE46500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3491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" name="Freeform 18">
              <a:extLst>
                <a:ext uri="{FF2B5EF4-FFF2-40B4-BE49-F238E27FC236}">
                  <a16:creationId xmlns:a16="http://schemas.microsoft.com/office/drawing/2014/main" id="{6F1B7816-1FD8-465B-92BB-C05AB6E26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582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8" name="Freeform 19">
              <a:extLst>
                <a:ext uri="{FF2B5EF4-FFF2-40B4-BE49-F238E27FC236}">
                  <a16:creationId xmlns:a16="http://schemas.microsoft.com/office/drawing/2014/main" id="{4E5AF25D-9EEF-4006-B23A-F0EE82CEF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3532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9" name="Group 20">
            <a:extLst>
              <a:ext uri="{FF2B5EF4-FFF2-40B4-BE49-F238E27FC236}">
                <a16:creationId xmlns:a16="http://schemas.microsoft.com/office/drawing/2014/main" id="{48820FB0-8BEB-4C84-BB76-5383CFB9CAF5}"/>
              </a:ext>
            </a:extLst>
          </p:cNvPr>
          <p:cNvGrpSpPr>
            <a:grpSpLocks/>
          </p:cNvGrpSpPr>
          <p:nvPr/>
        </p:nvGrpSpPr>
        <p:grpSpPr bwMode="auto">
          <a:xfrm>
            <a:off x="3795074" y="5816927"/>
            <a:ext cx="611188" cy="344488"/>
            <a:chOff x="2064" y="3492"/>
            <a:chExt cx="385" cy="217"/>
          </a:xfrm>
        </p:grpSpPr>
        <p:sp>
          <p:nvSpPr>
            <p:cNvPr id="260" name="Freeform 21">
              <a:extLst>
                <a:ext uri="{FF2B5EF4-FFF2-40B4-BE49-F238E27FC236}">
                  <a16:creationId xmlns:a16="http://schemas.microsoft.com/office/drawing/2014/main" id="{E42C3F0B-3315-4E90-AEA3-063F90AFB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497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1" name="Freeform 22">
              <a:extLst>
                <a:ext uri="{FF2B5EF4-FFF2-40B4-BE49-F238E27FC236}">
                  <a16:creationId xmlns:a16="http://schemas.microsoft.com/office/drawing/2014/main" id="{233378CB-46BA-406E-9917-153A6B7F8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3492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2" name="Freeform 23">
              <a:extLst>
                <a:ext uri="{FF2B5EF4-FFF2-40B4-BE49-F238E27FC236}">
                  <a16:creationId xmlns:a16="http://schemas.microsoft.com/office/drawing/2014/main" id="{3CF36873-7EEC-4875-ADAA-51A04342C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583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3" name="Freeform 24">
              <a:extLst>
                <a:ext uri="{FF2B5EF4-FFF2-40B4-BE49-F238E27FC236}">
                  <a16:creationId xmlns:a16="http://schemas.microsoft.com/office/drawing/2014/main" id="{F5E4D51A-4033-42EF-AB85-4FA04800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533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264" name="AutoShape 25">
            <a:extLst>
              <a:ext uri="{FF2B5EF4-FFF2-40B4-BE49-F238E27FC236}">
                <a16:creationId xmlns:a16="http://schemas.microsoft.com/office/drawing/2014/main" id="{33341A81-0C6A-483D-AA84-4C4177791CED}"/>
              </a:ext>
            </a:extLst>
          </p:cNvPr>
          <p:cNvCxnSpPr>
            <a:cxnSpLocks noChangeShapeType="1"/>
            <a:endCxn id="290" idx="3"/>
          </p:cNvCxnSpPr>
          <p:nvPr/>
        </p:nvCxnSpPr>
        <p:spPr bwMode="auto">
          <a:xfrm flipV="1">
            <a:off x="3261674" y="4386590"/>
            <a:ext cx="1530350" cy="127952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5" name="AutoShape 26">
            <a:extLst>
              <a:ext uri="{FF2B5EF4-FFF2-40B4-BE49-F238E27FC236}">
                <a16:creationId xmlns:a16="http://schemas.microsoft.com/office/drawing/2014/main" id="{1B92EDE3-10E9-40C3-A02C-B11445900051}"/>
              </a:ext>
            </a:extLst>
          </p:cNvPr>
          <p:cNvCxnSpPr>
            <a:cxnSpLocks noChangeShapeType="1"/>
            <a:stCxn id="240" idx="0"/>
            <a:endCxn id="290" idx="4"/>
          </p:cNvCxnSpPr>
          <p:nvPr/>
        </p:nvCxnSpPr>
        <p:spPr bwMode="auto">
          <a:xfrm flipV="1">
            <a:off x="4855524" y="4486602"/>
            <a:ext cx="179388" cy="111442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" name="AutoShape 27">
            <a:extLst>
              <a:ext uri="{FF2B5EF4-FFF2-40B4-BE49-F238E27FC236}">
                <a16:creationId xmlns:a16="http://schemas.microsoft.com/office/drawing/2014/main" id="{3002F5F8-95A8-4B85-AAC8-26AA1674C276}"/>
              </a:ext>
            </a:extLst>
          </p:cNvPr>
          <p:cNvCxnSpPr>
            <a:cxnSpLocks noChangeShapeType="1"/>
            <a:endCxn id="290" idx="5"/>
          </p:cNvCxnSpPr>
          <p:nvPr/>
        </p:nvCxnSpPr>
        <p:spPr bwMode="auto">
          <a:xfrm flipH="1" flipV="1">
            <a:off x="5277799" y="4386590"/>
            <a:ext cx="3249613" cy="118110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7" name="Oval 28">
            <a:extLst>
              <a:ext uri="{FF2B5EF4-FFF2-40B4-BE49-F238E27FC236}">
                <a16:creationId xmlns:a16="http://schemas.microsoft.com/office/drawing/2014/main" id="{A262F2CB-A80D-4C18-BAEE-783853DE1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837" y="376429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8" name="Line 29">
            <a:extLst>
              <a:ext uri="{FF2B5EF4-FFF2-40B4-BE49-F238E27FC236}">
                <a16:creationId xmlns:a16="http://schemas.microsoft.com/office/drawing/2014/main" id="{0B425AEE-B2E5-46FD-970E-716449346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2299" y="4151640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9" name="Line 30">
            <a:extLst>
              <a:ext uri="{FF2B5EF4-FFF2-40B4-BE49-F238E27FC236}">
                <a16:creationId xmlns:a16="http://schemas.microsoft.com/office/drawing/2014/main" id="{DCF33FB9-DFAF-4FC0-9B2C-35B12742F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9012" y="4121477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70" name="Picture 31">
            <a:extLst>
              <a:ext uri="{FF2B5EF4-FFF2-40B4-BE49-F238E27FC236}">
                <a16:creationId xmlns:a16="http://schemas.microsoft.com/office/drawing/2014/main" id="{24961E7A-150B-48AD-A0FF-2E3759C83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399" y="3834140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71" name="Group 32">
            <a:extLst>
              <a:ext uri="{FF2B5EF4-FFF2-40B4-BE49-F238E27FC236}">
                <a16:creationId xmlns:a16="http://schemas.microsoft.com/office/drawing/2014/main" id="{91F2E191-AC8D-4355-967B-C9A11BF0C53D}"/>
              </a:ext>
            </a:extLst>
          </p:cNvPr>
          <p:cNvGrpSpPr>
            <a:grpSpLocks/>
          </p:cNvGrpSpPr>
          <p:nvPr/>
        </p:nvGrpSpPr>
        <p:grpSpPr bwMode="auto">
          <a:xfrm>
            <a:off x="7538399" y="4146877"/>
            <a:ext cx="250825" cy="225425"/>
            <a:chOff x="4422" y="2440"/>
            <a:chExt cx="158" cy="142"/>
          </a:xfrm>
        </p:grpSpPr>
        <p:sp>
          <p:nvSpPr>
            <p:cNvPr id="272" name="Freeform 33">
              <a:extLst>
                <a:ext uri="{FF2B5EF4-FFF2-40B4-BE49-F238E27FC236}">
                  <a16:creationId xmlns:a16="http://schemas.microsoft.com/office/drawing/2014/main" id="{1EDCAABA-6497-4F9D-B824-410E0B1F1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44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3" name="Freeform 34">
              <a:extLst>
                <a:ext uri="{FF2B5EF4-FFF2-40B4-BE49-F238E27FC236}">
                  <a16:creationId xmlns:a16="http://schemas.microsoft.com/office/drawing/2014/main" id="{0AF3454D-1793-4242-9E72-D76157533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" y="244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74" name="Line 35">
            <a:extLst>
              <a:ext uri="{FF2B5EF4-FFF2-40B4-BE49-F238E27FC236}">
                <a16:creationId xmlns:a16="http://schemas.microsoft.com/office/drawing/2014/main" id="{B2A228C0-38DF-473B-90AE-F633DA1ED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2062" y="2570490"/>
            <a:ext cx="684212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75" name="Picture 36">
            <a:extLst>
              <a:ext uri="{FF2B5EF4-FFF2-40B4-BE49-F238E27FC236}">
                <a16:creationId xmlns:a16="http://schemas.microsoft.com/office/drawing/2014/main" id="{089A2776-137D-425E-A97E-54AF27FCD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449" y="2283152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76" name="Group 37">
            <a:extLst>
              <a:ext uri="{FF2B5EF4-FFF2-40B4-BE49-F238E27FC236}">
                <a16:creationId xmlns:a16="http://schemas.microsoft.com/office/drawing/2014/main" id="{B32FA0BD-71A1-48A0-95B3-C92B970AC410}"/>
              </a:ext>
            </a:extLst>
          </p:cNvPr>
          <p:cNvGrpSpPr>
            <a:grpSpLocks/>
          </p:cNvGrpSpPr>
          <p:nvPr/>
        </p:nvGrpSpPr>
        <p:grpSpPr bwMode="auto">
          <a:xfrm>
            <a:off x="4037962" y="2607002"/>
            <a:ext cx="250825" cy="225425"/>
            <a:chOff x="2217" y="1470"/>
            <a:chExt cx="158" cy="142"/>
          </a:xfrm>
        </p:grpSpPr>
        <p:sp>
          <p:nvSpPr>
            <p:cNvPr id="277" name="Freeform 38">
              <a:extLst>
                <a:ext uri="{FF2B5EF4-FFF2-40B4-BE49-F238E27FC236}">
                  <a16:creationId xmlns:a16="http://schemas.microsoft.com/office/drawing/2014/main" id="{76DD3590-C9DF-4376-B002-21BB4F3C7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1470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" name="Freeform 39">
              <a:extLst>
                <a:ext uri="{FF2B5EF4-FFF2-40B4-BE49-F238E27FC236}">
                  <a16:creationId xmlns:a16="http://schemas.microsoft.com/office/drawing/2014/main" id="{8E6B7A1C-82C3-4D30-9C52-B139652EA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147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9" name="Group 40">
            <a:extLst>
              <a:ext uri="{FF2B5EF4-FFF2-40B4-BE49-F238E27FC236}">
                <a16:creationId xmlns:a16="http://schemas.microsoft.com/office/drawing/2014/main" id="{EFFBA7CC-CD42-4946-B8E3-DCA316330A62}"/>
              </a:ext>
            </a:extLst>
          </p:cNvPr>
          <p:cNvGrpSpPr>
            <a:grpSpLocks/>
          </p:cNvGrpSpPr>
          <p:nvPr/>
        </p:nvGrpSpPr>
        <p:grpSpPr bwMode="auto">
          <a:xfrm>
            <a:off x="2571112" y="3908752"/>
            <a:ext cx="501650" cy="430213"/>
            <a:chOff x="1293" y="2290"/>
            <a:chExt cx="316" cy="271"/>
          </a:xfrm>
        </p:grpSpPr>
        <p:sp>
          <p:nvSpPr>
            <p:cNvPr id="280" name="Freeform 41">
              <a:extLst>
                <a:ext uri="{FF2B5EF4-FFF2-40B4-BE49-F238E27FC236}">
                  <a16:creationId xmlns:a16="http://schemas.microsoft.com/office/drawing/2014/main" id="{3578ECC6-8ED1-4972-B5BA-9019DC56F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2291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1" name="Freeform 42">
              <a:extLst>
                <a:ext uri="{FF2B5EF4-FFF2-40B4-BE49-F238E27FC236}">
                  <a16:creationId xmlns:a16="http://schemas.microsoft.com/office/drawing/2014/main" id="{ABB52BCD-6B7B-4740-A961-009D93DD2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2290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2" name="Freeform 43">
              <a:extLst>
                <a:ext uri="{FF2B5EF4-FFF2-40B4-BE49-F238E27FC236}">
                  <a16:creationId xmlns:a16="http://schemas.microsoft.com/office/drawing/2014/main" id="{BECCE749-0B90-4163-8396-A7043421D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2445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3" name="Freeform 44">
              <a:extLst>
                <a:ext uri="{FF2B5EF4-FFF2-40B4-BE49-F238E27FC236}">
                  <a16:creationId xmlns:a16="http://schemas.microsoft.com/office/drawing/2014/main" id="{F6B622C7-7947-44E7-A019-DC5F2FAC6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2400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84" name="Group 45">
            <a:extLst>
              <a:ext uri="{FF2B5EF4-FFF2-40B4-BE49-F238E27FC236}">
                <a16:creationId xmlns:a16="http://schemas.microsoft.com/office/drawing/2014/main" id="{2D62377C-58CE-4CE1-9AAC-DB037D3DD30D}"/>
              </a:ext>
            </a:extLst>
          </p:cNvPr>
          <p:cNvGrpSpPr>
            <a:grpSpLocks/>
          </p:cNvGrpSpPr>
          <p:nvPr/>
        </p:nvGrpSpPr>
        <p:grpSpPr bwMode="auto">
          <a:xfrm>
            <a:off x="4153849" y="3837315"/>
            <a:ext cx="466725" cy="406400"/>
            <a:chOff x="2290" y="2245"/>
            <a:chExt cx="294" cy="256"/>
          </a:xfrm>
        </p:grpSpPr>
        <p:sp>
          <p:nvSpPr>
            <p:cNvPr id="285" name="Freeform 46">
              <a:extLst>
                <a:ext uri="{FF2B5EF4-FFF2-40B4-BE49-F238E27FC236}">
                  <a16:creationId xmlns:a16="http://schemas.microsoft.com/office/drawing/2014/main" id="{752CA3FC-06F9-4A29-8B31-C9A4FDCCD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246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" name="Freeform 47">
              <a:extLst>
                <a:ext uri="{FF2B5EF4-FFF2-40B4-BE49-F238E27FC236}">
                  <a16:creationId xmlns:a16="http://schemas.microsoft.com/office/drawing/2014/main" id="{F34F25C6-3E07-48C3-9F1E-CC66C014D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2245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7" name="Freeform 48">
              <a:extLst>
                <a:ext uri="{FF2B5EF4-FFF2-40B4-BE49-F238E27FC236}">
                  <a16:creationId xmlns:a16="http://schemas.microsoft.com/office/drawing/2014/main" id="{1D76E36A-ECD7-425C-9893-CF8FAD4DC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2390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8" name="Freeform 49">
              <a:extLst>
                <a:ext uri="{FF2B5EF4-FFF2-40B4-BE49-F238E27FC236}">
                  <a16:creationId xmlns:a16="http://schemas.microsoft.com/office/drawing/2014/main" id="{13D6B63E-51F7-4B69-A76B-CF197B14C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2349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89" name="Line 50">
            <a:extLst>
              <a:ext uri="{FF2B5EF4-FFF2-40B4-BE49-F238E27FC236}">
                <a16:creationId xmlns:a16="http://schemas.microsoft.com/office/drawing/2014/main" id="{5B020D52-7986-4805-906D-41626C189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0837" y="5924877"/>
            <a:ext cx="1763712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0" name="Oval 51">
            <a:extLst>
              <a:ext uri="{FF2B5EF4-FFF2-40B4-BE49-F238E27FC236}">
                <a16:creationId xmlns:a16="http://schemas.microsoft.com/office/drawing/2014/main" id="{7FA6BFD8-A633-46D6-B634-90EE02035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012" y="3800802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1" name="Line 52">
            <a:extLst>
              <a:ext uri="{FF2B5EF4-FFF2-40B4-BE49-F238E27FC236}">
                <a16:creationId xmlns:a16="http://schemas.microsoft.com/office/drawing/2014/main" id="{2D11168C-D6C2-4E7B-9DF3-10C598ED2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187" y="4159577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92" name="Picture 53">
            <a:extLst>
              <a:ext uri="{FF2B5EF4-FFF2-40B4-BE49-F238E27FC236}">
                <a16:creationId xmlns:a16="http://schemas.microsoft.com/office/drawing/2014/main" id="{9747CDF2-44AB-454F-AAA8-63E1EFB1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574" y="3872240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93" name="Group 54">
            <a:extLst>
              <a:ext uri="{FF2B5EF4-FFF2-40B4-BE49-F238E27FC236}">
                <a16:creationId xmlns:a16="http://schemas.microsoft.com/office/drawing/2014/main" id="{60B5446C-2655-405B-896F-159945C81FAF}"/>
              </a:ext>
            </a:extLst>
          </p:cNvPr>
          <p:cNvGrpSpPr>
            <a:grpSpLocks/>
          </p:cNvGrpSpPr>
          <p:nvPr/>
        </p:nvGrpSpPr>
        <p:grpSpPr bwMode="auto">
          <a:xfrm>
            <a:off x="4874574" y="4184977"/>
            <a:ext cx="250825" cy="225425"/>
            <a:chOff x="2744" y="2464"/>
            <a:chExt cx="158" cy="142"/>
          </a:xfrm>
        </p:grpSpPr>
        <p:sp>
          <p:nvSpPr>
            <p:cNvPr id="294" name="Freeform 55">
              <a:extLst>
                <a:ext uri="{FF2B5EF4-FFF2-40B4-BE49-F238E27FC236}">
                  <a16:creationId xmlns:a16="http://schemas.microsoft.com/office/drawing/2014/main" id="{7926CA37-7281-4639-BFEE-0AF630E7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65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5" name="Freeform 56">
              <a:extLst>
                <a:ext uri="{FF2B5EF4-FFF2-40B4-BE49-F238E27FC236}">
                  <a16:creationId xmlns:a16="http://schemas.microsoft.com/office/drawing/2014/main" id="{7C299879-C253-46F7-B9A4-F215FF43F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2464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296" name="AutoShape 57">
            <a:extLst>
              <a:ext uri="{FF2B5EF4-FFF2-40B4-BE49-F238E27FC236}">
                <a16:creationId xmlns:a16="http://schemas.microsoft.com/office/drawing/2014/main" id="{286EE4A9-69D2-423D-85BB-5E237C7E06D9}"/>
              </a:ext>
            </a:extLst>
          </p:cNvPr>
          <p:cNvCxnSpPr>
            <a:cxnSpLocks noChangeShapeType="1"/>
            <a:stCxn id="290" idx="0"/>
            <a:endCxn id="247" idx="4"/>
          </p:cNvCxnSpPr>
          <p:nvPr/>
        </p:nvCxnSpPr>
        <p:spPr bwMode="auto">
          <a:xfrm flipH="1" flipV="1">
            <a:off x="4168137" y="2905452"/>
            <a:ext cx="868362" cy="8953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97" name="Group 58">
            <a:extLst>
              <a:ext uri="{FF2B5EF4-FFF2-40B4-BE49-F238E27FC236}">
                <a16:creationId xmlns:a16="http://schemas.microsoft.com/office/drawing/2014/main" id="{16A976EB-778B-42FC-8A2D-5FA82FA2D100}"/>
              </a:ext>
            </a:extLst>
          </p:cNvPr>
          <p:cNvGrpSpPr>
            <a:grpSpLocks/>
          </p:cNvGrpSpPr>
          <p:nvPr/>
        </p:nvGrpSpPr>
        <p:grpSpPr bwMode="auto">
          <a:xfrm>
            <a:off x="6746237" y="3800802"/>
            <a:ext cx="538162" cy="393700"/>
            <a:chOff x="3923" y="2222"/>
            <a:chExt cx="339" cy="248"/>
          </a:xfrm>
        </p:grpSpPr>
        <p:sp>
          <p:nvSpPr>
            <p:cNvPr id="298" name="Freeform 59">
              <a:extLst>
                <a:ext uri="{FF2B5EF4-FFF2-40B4-BE49-F238E27FC236}">
                  <a16:creationId xmlns:a16="http://schemas.microsoft.com/office/drawing/2014/main" id="{AA50BA4E-3973-4319-973F-885CE3BC6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223"/>
              <a:ext cx="339" cy="247"/>
            </a:xfrm>
            <a:custGeom>
              <a:avLst/>
              <a:gdLst>
                <a:gd name="T0" fmla="*/ 751 w 1501"/>
                <a:gd name="T1" fmla="*/ 1091 h 1092"/>
                <a:gd name="T2" fmla="*/ 0 w 1501"/>
                <a:gd name="T3" fmla="*/ 1091 h 1092"/>
                <a:gd name="T4" fmla="*/ 0 w 1501"/>
                <a:gd name="T5" fmla="*/ 0 h 1092"/>
                <a:gd name="T6" fmla="*/ 1500 w 1501"/>
                <a:gd name="T7" fmla="*/ 0 h 1092"/>
                <a:gd name="T8" fmla="*/ 1500 w 1501"/>
                <a:gd name="T9" fmla="*/ 1091 h 1092"/>
                <a:gd name="T10" fmla="*/ 751 w 1501"/>
                <a:gd name="T11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1092">
                  <a:moveTo>
                    <a:pt x="75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1500" y="0"/>
                  </a:lnTo>
                  <a:lnTo>
                    <a:pt x="1500" y="1091"/>
                  </a:lnTo>
                  <a:lnTo>
                    <a:pt x="751" y="109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9" name="Freeform 60">
              <a:extLst>
                <a:ext uri="{FF2B5EF4-FFF2-40B4-BE49-F238E27FC236}">
                  <a16:creationId xmlns:a16="http://schemas.microsoft.com/office/drawing/2014/main" id="{E1F24F66-3ADB-4444-9451-0AA908225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2222"/>
              <a:ext cx="94" cy="207"/>
            </a:xfrm>
            <a:custGeom>
              <a:avLst/>
              <a:gdLst>
                <a:gd name="T0" fmla="*/ 195 w 417"/>
                <a:gd name="T1" fmla="*/ 15 h 917"/>
                <a:gd name="T2" fmla="*/ 187 w 417"/>
                <a:gd name="T3" fmla="*/ 0 h 917"/>
                <a:gd name="T4" fmla="*/ 82 w 417"/>
                <a:gd name="T5" fmla="*/ 12 h 917"/>
                <a:gd name="T6" fmla="*/ 64 w 417"/>
                <a:gd name="T7" fmla="*/ 37 h 917"/>
                <a:gd name="T8" fmla="*/ 86 w 417"/>
                <a:gd name="T9" fmla="*/ 55 h 917"/>
                <a:gd name="T10" fmla="*/ 129 w 417"/>
                <a:gd name="T11" fmla="*/ 77 h 917"/>
                <a:gd name="T12" fmla="*/ 127 w 417"/>
                <a:gd name="T13" fmla="*/ 104 h 917"/>
                <a:gd name="T14" fmla="*/ 4 w 417"/>
                <a:gd name="T15" fmla="*/ 849 h 917"/>
                <a:gd name="T16" fmla="*/ 0 w 417"/>
                <a:gd name="T17" fmla="*/ 876 h 917"/>
                <a:gd name="T18" fmla="*/ 24 w 417"/>
                <a:gd name="T19" fmla="*/ 916 h 917"/>
                <a:gd name="T20" fmla="*/ 56 w 417"/>
                <a:gd name="T21" fmla="*/ 879 h 917"/>
                <a:gd name="T22" fmla="*/ 72 w 417"/>
                <a:gd name="T23" fmla="*/ 784 h 917"/>
                <a:gd name="T24" fmla="*/ 92 w 417"/>
                <a:gd name="T25" fmla="*/ 665 h 917"/>
                <a:gd name="T26" fmla="*/ 106 w 417"/>
                <a:gd name="T27" fmla="*/ 582 h 917"/>
                <a:gd name="T28" fmla="*/ 116 w 417"/>
                <a:gd name="T29" fmla="*/ 521 h 917"/>
                <a:gd name="T30" fmla="*/ 171 w 417"/>
                <a:gd name="T31" fmla="*/ 401 h 917"/>
                <a:gd name="T32" fmla="*/ 253 w 417"/>
                <a:gd name="T33" fmla="*/ 355 h 917"/>
                <a:gd name="T34" fmla="*/ 299 w 417"/>
                <a:gd name="T35" fmla="*/ 447 h 917"/>
                <a:gd name="T36" fmla="*/ 243 w 417"/>
                <a:gd name="T37" fmla="*/ 735 h 917"/>
                <a:gd name="T38" fmla="*/ 235 w 417"/>
                <a:gd name="T39" fmla="*/ 809 h 917"/>
                <a:gd name="T40" fmla="*/ 303 w 417"/>
                <a:gd name="T41" fmla="*/ 916 h 917"/>
                <a:gd name="T42" fmla="*/ 416 w 417"/>
                <a:gd name="T43" fmla="*/ 714 h 917"/>
                <a:gd name="T44" fmla="*/ 404 w 417"/>
                <a:gd name="T45" fmla="*/ 699 h 917"/>
                <a:gd name="T46" fmla="*/ 392 w 417"/>
                <a:gd name="T47" fmla="*/ 723 h 917"/>
                <a:gd name="T48" fmla="*/ 307 w 417"/>
                <a:gd name="T49" fmla="*/ 886 h 917"/>
                <a:gd name="T50" fmla="*/ 285 w 417"/>
                <a:gd name="T51" fmla="*/ 843 h 917"/>
                <a:gd name="T52" fmla="*/ 301 w 417"/>
                <a:gd name="T53" fmla="*/ 751 h 917"/>
                <a:gd name="T54" fmla="*/ 351 w 417"/>
                <a:gd name="T55" fmla="*/ 463 h 917"/>
                <a:gd name="T56" fmla="*/ 253 w 417"/>
                <a:gd name="T57" fmla="*/ 328 h 917"/>
                <a:gd name="T58" fmla="*/ 129 w 417"/>
                <a:gd name="T59" fmla="*/ 426 h 917"/>
                <a:gd name="T60" fmla="*/ 195 w 417"/>
                <a:gd name="T61" fmla="*/ 15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7" h="917">
                  <a:moveTo>
                    <a:pt x="195" y="15"/>
                  </a:moveTo>
                  <a:cubicBezTo>
                    <a:pt x="195" y="12"/>
                    <a:pt x="195" y="0"/>
                    <a:pt x="187" y="0"/>
                  </a:cubicBezTo>
                  <a:cubicBezTo>
                    <a:pt x="167" y="0"/>
                    <a:pt x="104" y="12"/>
                    <a:pt x="82" y="12"/>
                  </a:cubicBezTo>
                  <a:cubicBezTo>
                    <a:pt x="74" y="15"/>
                    <a:pt x="64" y="15"/>
                    <a:pt x="64" y="37"/>
                  </a:cubicBezTo>
                  <a:cubicBezTo>
                    <a:pt x="64" y="55"/>
                    <a:pt x="72" y="55"/>
                    <a:pt x="86" y="55"/>
                  </a:cubicBezTo>
                  <a:cubicBezTo>
                    <a:pt x="127" y="55"/>
                    <a:pt x="129" y="67"/>
                    <a:pt x="129" y="77"/>
                  </a:cubicBezTo>
                  <a:lnTo>
                    <a:pt x="127" y="104"/>
                  </a:lnTo>
                  <a:lnTo>
                    <a:pt x="4" y="849"/>
                  </a:lnTo>
                  <a:cubicBezTo>
                    <a:pt x="0" y="867"/>
                    <a:pt x="0" y="870"/>
                    <a:pt x="0" y="876"/>
                  </a:cubicBezTo>
                  <a:cubicBezTo>
                    <a:pt x="0" y="907"/>
                    <a:pt x="16" y="916"/>
                    <a:pt x="24" y="916"/>
                  </a:cubicBezTo>
                  <a:cubicBezTo>
                    <a:pt x="38" y="916"/>
                    <a:pt x="52" y="898"/>
                    <a:pt x="56" y="879"/>
                  </a:cubicBezTo>
                  <a:lnTo>
                    <a:pt x="72" y="784"/>
                  </a:lnTo>
                  <a:lnTo>
                    <a:pt x="92" y="665"/>
                  </a:lnTo>
                  <a:cubicBezTo>
                    <a:pt x="96" y="637"/>
                    <a:pt x="100" y="610"/>
                    <a:pt x="106" y="582"/>
                  </a:cubicBezTo>
                  <a:cubicBezTo>
                    <a:pt x="108" y="570"/>
                    <a:pt x="112" y="527"/>
                    <a:pt x="116" y="521"/>
                  </a:cubicBezTo>
                  <a:cubicBezTo>
                    <a:pt x="118" y="509"/>
                    <a:pt x="143" y="435"/>
                    <a:pt x="171" y="401"/>
                  </a:cubicBezTo>
                  <a:cubicBezTo>
                    <a:pt x="189" y="380"/>
                    <a:pt x="215" y="355"/>
                    <a:pt x="253" y="355"/>
                  </a:cubicBezTo>
                  <a:cubicBezTo>
                    <a:pt x="289" y="355"/>
                    <a:pt x="299" y="401"/>
                    <a:pt x="299" y="447"/>
                  </a:cubicBezTo>
                  <a:cubicBezTo>
                    <a:pt x="299" y="515"/>
                    <a:pt x="265" y="656"/>
                    <a:pt x="243" y="735"/>
                  </a:cubicBezTo>
                  <a:cubicBezTo>
                    <a:pt x="239" y="766"/>
                    <a:pt x="235" y="784"/>
                    <a:pt x="235" y="809"/>
                  </a:cubicBezTo>
                  <a:cubicBezTo>
                    <a:pt x="235" y="867"/>
                    <a:pt x="263" y="916"/>
                    <a:pt x="303" y="916"/>
                  </a:cubicBezTo>
                  <a:cubicBezTo>
                    <a:pt x="382" y="916"/>
                    <a:pt x="416" y="723"/>
                    <a:pt x="416" y="714"/>
                  </a:cubicBezTo>
                  <a:cubicBezTo>
                    <a:pt x="416" y="699"/>
                    <a:pt x="406" y="699"/>
                    <a:pt x="404" y="699"/>
                  </a:cubicBezTo>
                  <a:cubicBezTo>
                    <a:pt x="396" y="699"/>
                    <a:pt x="396" y="705"/>
                    <a:pt x="392" y="723"/>
                  </a:cubicBezTo>
                  <a:cubicBezTo>
                    <a:pt x="378" y="794"/>
                    <a:pt x="351" y="886"/>
                    <a:pt x="307" y="886"/>
                  </a:cubicBezTo>
                  <a:cubicBezTo>
                    <a:pt x="291" y="886"/>
                    <a:pt x="285" y="876"/>
                    <a:pt x="285" y="843"/>
                  </a:cubicBezTo>
                  <a:cubicBezTo>
                    <a:pt x="285" y="809"/>
                    <a:pt x="291" y="778"/>
                    <a:pt x="301" y="751"/>
                  </a:cubicBezTo>
                  <a:cubicBezTo>
                    <a:pt x="313" y="696"/>
                    <a:pt x="351" y="539"/>
                    <a:pt x="351" y="463"/>
                  </a:cubicBezTo>
                  <a:cubicBezTo>
                    <a:pt x="351" y="383"/>
                    <a:pt x="319" y="328"/>
                    <a:pt x="253" y="328"/>
                  </a:cubicBezTo>
                  <a:cubicBezTo>
                    <a:pt x="201" y="328"/>
                    <a:pt x="159" y="368"/>
                    <a:pt x="129" y="426"/>
                  </a:cubicBezTo>
                  <a:lnTo>
                    <a:pt x="195" y="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0" name="Freeform 61">
              <a:extLst>
                <a:ext uri="{FF2B5EF4-FFF2-40B4-BE49-F238E27FC236}">
                  <a16:creationId xmlns:a16="http://schemas.microsoft.com/office/drawing/2014/main" id="{0292E345-860A-4E09-9650-8751A3CD9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2379"/>
              <a:ext cx="81" cy="92"/>
            </a:xfrm>
            <a:custGeom>
              <a:avLst/>
              <a:gdLst>
                <a:gd name="T0" fmla="*/ 44 w 362"/>
                <a:gd name="T1" fmla="*/ 346 h 412"/>
                <a:gd name="T2" fmla="*/ 38 w 362"/>
                <a:gd name="T3" fmla="*/ 383 h 412"/>
                <a:gd name="T4" fmla="*/ 60 w 362"/>
                <a:gd name="T5" fmla="*/ 411 h 412"/>
                <a:gd name="T6" fmla="*/ 82 w 362"/>
                <a:gd name="T7" fmla="*/ 389 h 412"/>
                <a:gd name="T8" fmla="*/ 92 w 362"/>
                <a:gd name="T9" fmla="*/ 334 h 412"/>
                <a:gd name="T10" fmla="*/ 106 w 362"/>
                <a:gd name="T11" fmla="*/ 254 h 412"/>
                <a:gd name="T12" fmla="*/ 116 w 362"/>
                <a:gd name="T13" fmla="*/ 190 h 412"/>
                <a:gd name="T14" fmla="*/ 139 w 362"/>
                <a:gd name="T15" fmla="*/ 110 h 412"/>
                <a:gd name="T16" fmla="*/ 229 w 362"/>
                <a:gd name="T17" fmla="*/ 25 h 412"/>
                <a:gd name="T18" fmla="*/ 263 w 362"/>
                <a:gd name="T19" fmla="*/ 89 h 412"/>
                <a:gd name="T20" fmla="*/ 229 w 362"/>
                <a:gd name="T21" fmla="*/ 282 h 412"/>
                <a:gd name="T22" fmla="*/ 219 w 362"/>
                <a:gd name="T23" fmla="*/ 331 h 412"/>
                <a:gd name="T24" fmla="*/ 275 w 362"/>
                <a:gd name="T25" fmla="*/ 411 h 412"/>
                <a:gd name="T26" fmla="*/ 361 w 362"/>
                <a:gd name="T27" fmla="*/ 273 h 412"/>
                <a:gd name="T28" fmla="*/ 351 w 362"/>
                <a:gd name="T29" fmla="*/ 257 h 412"/>
                <a:gd name="T30" fmla="*/ 339 w 362"/>
                <a:gd name="T31" fmla="*/ 276 h 412"/>
                <a:gd name="T32" fmla="*/ 277 w 362"/>
                <a:gd name="T33" fmla="*/ 386 h 412"/>
                <a:gd name="T34" fmla="*/ 263 w 362"/>
                <a:gd name="T35" fmla="*/ 352 h 412"/>
                <a:gd name="T36" fmla="*/ 277 w 362"/>
                <a:gd name="T37" fmla="*/ 279 h 412"/>
                <a:gd name="T38" fmla="*/ 309 w 362"/>
                <a:gd name="T39" fmla="*/ 104 h 412"/>
                <a:gd name="T40" fmla="*/ 231 w 362"/>
                <a:gd name="T41" fmla="*/ 0 h 412"/>
                <a:gd name="T42" fmla="*/ 131 w 362"/>
                <a:gd name="T43" fmla="*/ 80 h 412"/>
                <a:gd name="T44" fmla="*/ 70 w 362"/>
                <a:gd name="T45" fmla="*/ 0 h 412"/>
                <a:gd name="T46" fmla="*/ 22 w 362"/>
                <a:gd name="T47" fmla="*/ 52 h 412"/>
                <a:gd name="T48" fmla="*/ 0 w 362"/>
                <a:gd name="T49" fmla="*/ 141 h 412"/>
                <a:gd name="T50" fmla="*/ 10 w 362"/>
                <a:gd name="T51" fmla="*/ 150 h 412"/>
                <a:gd name="T52" fmla="*/ 24 w 362"/>
                <a:gd name="T53" fmla="*/ 126 h 412"/>
                <a:gd name="T54" fmla="*/ 68 w 362"/>
                <a:gd name="T55" fmla="*/ 25 h 412"/>
                <a:gd name="T56" fmla="*/ 86 w 362"/>
                <a:gd name="T57" fmla="*/ 70 h 412"/>
                <a:gd name="T58" fmla="*/ 76 w 362"/>
                <a:gd name="T59" fmla="*/ 147 h 412"/>
                <a:gd name="T60" fmla="*/ 62 w 362"/>
                <a:gd name="T61" fmla="*/ 227 h 412"/>
                <a:gd name="T62" fmla="*/ 44 w 362"/>
                <a:gd name="T63" fmla="*/ 34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2" h="412">
                  <a:moveTo>
                    <a:pt x="44" y="346"/>
                  </a:moveTo>
                  <a:cubicBezTo>
                    <a:pt x="44" y="355"/>
                    <a:pt x="38" y="380"/>
                    <a:pt x="38" y="383"/>
                  </a:cubicBezTo>
                  <a:cubicBezTo>
                    <a:pt x="38" y="404"/>
                    <a:pt x="50" y="411"/>
                    <a:pt x="60" y="411"/>
                  </a:cubicBezTo>
                  <a:cubicBezTo>
                    <a:pt x="70" y="411"/>
                    <a:pt x="80" y="401"/>
                    <a:pt x="82" y="389"/>
                  </a:cubicBezTo>
                  <a:cubicBezTo>
                    <a:pt x="84" y="383"/>
                    <a:pt x="92" y="352"/>
                    <a:pt x="92" y="334"/>
                  </a:cubicBezTo>
                  <a:cubicBezTo>
                    <a:pt x="96" y="316"/>
                    <a:pt x="100" y="276"/>
                    <a:pt x="106" y="254"/>
                  </a:cubicBezTo>
                  <a:cubicBezTo>
                    <a:pt x="110" y="233"/>
                    <a:pt x="112" y="214"/>
                    <a:pt x="116" y="190"/>
                  </a:cubicBezTo>
                  <a:cubicBezTo>
                    <a:pt x="122" y="153"/>
                    <a:pt x="122" y="147"/>
                    <a:pt x="139" y="110"/>
                  </a:cubicBezTo>
                  <a:cubicBezTo>
                    <a:pt x="157" y="74"/>
                    <a:pt x="183" y="25"/>
                    <a:pt x="229" y="25"/>
                  </a:cubicBezTo>
                  <a:cubicBezTo>
                    <a:pt x="263" y="25"/>
                    <a:pt x="263" y="70"/>
                    <a:pt x="263" y="89"/>
                  </a:cubicBezTo>
                  <a:cubicBezTo>
                    <a:pt x="263" y="144"/>
                    <a:pt x="239" y="242"/>
                    <a:pt x="229" y="282"/>
                  </a:cubicBezTo>
                  <a:cubicBezTo>
                    <a:pt x="223" y="309"/>
                    <a:pt x="219" y="316"/>
                    <a:pt x="219" y="331"/>
                  </a:cubicBezTo>
                  <a:cubicBezTo>
                    <a:pt x="219" y="380"/>
                    <a:pt x="247" y="411"/>
                    <a:pt x="275" y="411"/>
                  </a:cubicBezTo>
                  <a:cubicBezTo>
                    <a:pt x="335" y="411"/>
                    <a:pt x="361" y="288"/>
                    <a:pt x="361" y="273"/>
                  </a:cubicBezTo>
                  <a:cubicBezTo>
                    <a:pt x="361" y="257"/>
                    <a:pt x="355" y="257"/>
                    <a:pt x="351" y="257"/>
                  </a:cubicBezTo>
                  <a:cubicBezTo>
                    <a:pt x="345" y="257"/>
                    <a:pt x="343" y="264"/>
                    <a:pt x="339" y="276"/>
                  </a:cubicBezTo>
                  <a:cubicBezTo>
                    <a:pt x="327" y="346"/>
                    <a:pt x="301" y="386"/>
                    <a:pt x="277" y="386"/>
                  </a:cubicBezTo>
                  <a:cubicBezTo>
                    <a:pt x="265" y="386"/>
                    <a:pt x="263" y="374"/>
                    <a:pt x="263" y="352"/>
                  </a:cubicBezTo>
                  <a:cubicBezTo>
                    <a:pt x="263" y="331"/>
                    <a:pt x="265" y="319"/>
                    <a:pt x="277" y="279"/>
                  </a:cubicBezTo>
                  <a:cubicBezTo>
                    <a:pt x="283" y="251"/>
                    <a:pt x="309" y="153"/>
                    <a:pt x="309" y="104"/>
                  </a:cubicBezTo>
                  <a:cubicBezTo>
                    <a:pt x="309" y="15"/>
                    <a:pt x="263" y="0"/>
                    <a:pt x="231" y="0"/>
                  </a:cubicBezTo>
                  <a:cubicBezTo>
                    <a:pt x="181" y="0"/>
                    <a:pt x="147" y="49"/>
                    <a:pt x="131" y="80"/>
                  </a:cubicBezTo>
                  <a:cubicBezTo>
                    <a:pt x="127" y="21"/>
                    <a:pt x="92" y="0"/>
                    <a:pt x="70" y="0"/>
                  </a:cubicBezTo>
                  <a:cubicBezTo>
                    <a:pt x="44" y="0"/>
                    <a:pt x="28" y="31"/>
                    <a:pt x="22" y="52"/>
                  </a:cubicBezTo>
                  <a:cubicBezTo>
                    <a:pt x="8" y="80"/>
                    <a:pt x="0" y="135"/>
                    <a:pt x="0" y="141"/>
                  </a:cubicBezTo>
                  <a:cubicBezTo>
                    <a:pt x="0" y="150"/>
                    <a:pt x="8" y="150"/>
                    <a:pt x="10" y="150"/>
                  </a:cubicBezTo>
                  <a:cubicBezTo>
                    <a:pt x="20" y="150"/>
                    <a:pt x="20" y="147"/>
                    <a:pt x="24" y="126"/>
                  </a:cubicBezTo>
                  <a:cubicBezTo>
                    <a:pt x="34" y="70"/>
                    <a:pt x="44" y="25"/>
                    <a:pt x="68" y="25"/>
                  </a:cubicBezTo>
                  <a:cubicBezTo>
                    <a:pt x="82" y="25"/>
                    <a:pt x="86" y="43"/>
                    <a:pt x="86" y="70"/>
                  </a:cubicBezTo>
                  <a:cubicBezTo>
                    <a:pt x="86" y="89"/>
                    <a:pt x="82" y="123"/>
                    <a:pt x="76" y="147"/>
                  </a:cubicBezTo>
                  <a:cubicBezTo>
                    <a:pt x="72" y="169"/>
                    <a:pt x="68" y="208"/>
                    <a:pt x="62" y="227"/>
                  </a:cubicBezTo>
                  <a:lnTo>
                    <a:pt x="44" y="3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" name="Freeform 62">
              <a:extLst>
                <a:ext uri="{FF2B5EF4-FFF2-40B4-BE49-F238E27FC236}">
                  <a16:creationId xmlns:a16="http://schemas.microsoft.com/office/drawing/2014/main" id="{CE251023-4232-4842-B90D-01C6E061D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" y="2329"/>
              <a:ext cx="121" cy="140"/>
            </a:xfrm>
            <a:custGeom>
              <a:avLst/>
              <a:gdLst>
                <a:gd name="T0" fmla="*/ 297 w 539"/>
                <a:gd name="T1" fmla="*/ 257 h 623"/>
                <a:gd name="T2" fmla="*/ 291 w 539"/>
                <a:gd name="T3" fmla="*/ 242 h 623"/>
                <a:gd name="T4" fmla="*/ 309 w 539"/>
                <a:gd name="T5" fmla="*/ 227 h 623"/>
                <a:gd name="T6" fmla="*/ 369 w 539"/>
                <a:gd name="T7" fmla="*/ 162 h 623"/>
                <a:gd name="T8" fmla="*/ 524 w 539"/>
                <a:gd name="T9" fmla="*/ 34 h 623"/>
                <a:gd name="T10" fmla="*/ 538 w 539"/>
                <a:gd name="T11" fmla="*/ 12 h 623"/>
                <a:gd name="T12" fmla="*/ 530 w 539"/>
                <a:gd name="T13" fmla="*/ 0 h 623"/>
                <a:gd name="T14" fmla="*/ 490 w 539"/>
                <a:gd name="T15" fmla="*/ 3 h 623"/>
                <a:gd name="T16" fmla="*/ 416 w 539"/>
                <a:gd name="T17" fmla="*/ 0 h 623"/>
                <a:gd name="T18" fmla="*/ 406 w 539"/>
                <a:gd name="T19" fmla="*/ 21 h 623"/>
                <a:gd name="T20" fmla="*/ 414 w 539"/>
                <a:gd name="T21" fmla="*/ 34 h 623"/>
                <a:gd name="T22" fmla="*/ 428 w 539"/>
                <a:gd name="T23" fmla="*/ 43 h 623"/>
                <a:gd name="T24" fmla="*/ 402 w 539"/>
                <a:gd name="T25" fmla="*/ 92 h 623"/>
                <a:gd name="T26" fmla="*/ 157 w 539"/>
                <a:gd name="T27" fmla="*/ 355 h 623"/>
                <a:gd name="T28" fmla="*/ 203 w 539"/>
                <a:gd name="T29" fmla="*/ 70 h 623"/>
                <a:gd name="T30" fmla="*/ 253 w 539"/>
                <a:gd name="T31" fmla="*/ 34 h 623"/>
                <a:gd name="T32" fmla="*/ 273 w 539"/>
                <a:gd name="T33" fmla="*/ 15 h 623"/>
                <a:gd name="T34" fmla="*/ 263 w 539"/>
                <a:gd name="T35" fmla="*/ 0 h 623"/>
                <a:gd name="T36" fmla="*/ 187 w 539"/>
                <a:gd name="T37" fmla="*/ 3 h 623"/>
                <a:gd name="T38" fmla="*/ 145 w 539"/>
                <a:gd name="T39" fmla="*/ 3 h 623"/>
                <a:gd name="T40" fmla="*/ 108 w 539"/>
                <a:gd name="T41" fmla="*/ 0 h 623"/>
                <a:gd name="T42" fmla="*/ 96 w 539"/>
                <a:gd name="T43" fmla="*/ 21 h 623"/>
                <a:gd name="T44" fmla="*/ 116 w 539"/>
                <a:gd name="T45" fmla="*/ 34 h 623"/>
                <a:gd name="T46" fmla="*/ 139 w 539"/>
                <a:gd name="T47" fmla="*/ 37 h 623"/>
                <a:gd name="T48" fmla="*/ 151 w 539"/>
                <a:gd name="T49" fmla="*/ 49 h 623"/>
                <a:gd name="T50" fmla="*/ 147 w 539"/>
                <a:gd name="T51" fmla="*/ 67 h 623"/>
                <a:gd name="T52" fmla="*/ 70 w 539"/>
                <a:gd name="T53" fmla="*/ 552 h 623"/>
                <a:gd name="T54" fmla="*/ 16 w 539"/>
                <a:gd name="T55" fmla="*/ 588 h 623"/>
                <a:gd name="T56" fmla="*/ 0 w 539"/>
                <a:gd name="T57" fmla="*/ 610 h 623"/>
                <a:gd name="T58" fmla="*/ 10 w 539"/>
                <a:gd name="T59" fmla="*/ 622 h 623"/>
                <a:gd name="T60" fmla="*/ 86 w 539"/>
                <a:gd name="T61" fmla="*/ 619 h 623"/>
                <a:gd name="T62" fmla="*/ 127 w 539"/>
                <a:gd name="T63" fmla="*/ 619 h 623"/>
                <a:gd name="T64" fmla="*/ 165 w 539"/>
                <a:gd name="T65" fmla="*/ 622 h 623"/>
                <a:gd name="T66" fmla="*/ 177 w 539"/>
                <a:gd name="T67" fmla="*/ 601 h 623"/>
                <a:gd name="T68" fmla="*/ 157 w 539"/>
                <a:gd name="T69" fmla="*/ 588 h 623"/>
                <a:gd name="T70" fmla="*/ 135 w 539"/>
                <a:gd name="T71" fmla="*/ 585 h 623"/>
                <a:gd name="T72" fmla="*/ 122 w 539"/>
                <a:gd name="T73" fmla="*/ 573 h 623"/>
                <a:gd name="T74" fmla="*/ 147 w 539"/>
                <a:gd name="T75" fmla="*/ 398 h 623"/>
                <a:gd name="T76" fmla="*/ 249 w 539"/>
                <a:gd name="T77" fmla="*/ 291 h 623"/>
                <a:gd name="T78" fmla="*/ 333 w 539"/>
                <a:gd name="T79" fmla="*/ 548 h 623"/>
                <a:gd name="T80" fmla="*/ 339 w 539"/>
                <a:gd name="T81" fmla="*/ 567 h 623"/>
                <a:gd name="T82" fmla="*/ 311 w 539"/>
                <a:gd name="T83" fmla="*/ 588 h 623"/>
                <a:gd name="T84" fmla="*/ 295 w 539"/>
                <a:gd name="T85" fmla="*/ 610 h 623"/>
                <a:gd name="T86" fmla="*/ 307 w 539"/>
                <a:gd name="T87" fmla="*/ 622 h 623"/>
                <a:gd name="T88" fmla="*/ 380 w 539"/>
                <a:gd name="T89" fmla="*/ 619 h 623"/>
                <a:gd name="T90" fmla="*/ 436 w 539"/>
                <a:gd name="T91" fmla="*/ 622 h 623"/>
                <a:gd name="T92" fmla="*/ 448 w 539"/>
                <a:gd name="T93" fmla="*/ 604 h 623"/>
                <a:gd name="T94" fmla="*/ 434 w 539"/>
                <a:gd name="T95" fmla="*/ 588 h 623"/>
                <a:gd name="T96" fmla="*/ 396 w 539"/>
                <a:gd name="T97" fmla="*/ 558 h 623"/>
                <a:gd name="T98" fmla="*/ 297 w 539"/>
                <a:gd name="T99" fmla="*/ 257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9" h="623">
                  <a:moveTo>
                    <a:pt x="297" y="257"/>
                  </a:moveTo>
                  <a:cubicBezTo>
                    <a:pt x="295" y="245"/>
                    <a:pt x="291" y="242"/>
                    <a:pt x="291" y="242"/>
                  </a:cubicBezTo>
                  <a:cubicBezTo>
                    <a:pt x="291" y="242"/>
                    <a:pt x="295" y="242"/>
                    <a:pt x="309" y="227"/>
                  </a:cubicBezTo>
                  <a:lnTo>
                    <a:pt x="369" y="162"/>
                  </a:lnTo>
                  <a:cubicBezTo>
                    <a:pt x="444" y="80"/>
                    <a:pt x="482" y="37"/>
                    <a:pt x="524" y="34"/>
                  </a:cubicBezTo>
                  <a:cubicBezTo>
                    <a:pt x="530" y="34"/>
                    <a:pt x="538" y="34"/>
                    <a:pt x="538" y="12"/>
                  </a:cubicBezTo>
                  <a:cubicBezTo>
                    <a:pt x="538" y="6"/>
                    <a:pt x="532" y="0"/>
                    <a:pt x="530" y="0"/>
                  </a:cubicBezTo>
                  <a:cubicBezTo>
                    <a:pt x="516" y="0"/>
                    <a:pt x="502" y="3"/>
                    <a:pt x="490" y="3"/>
                  </a:cubicBezTo>
                  <a:cubicBezTo>
                    <a:pt x="472" y="3"/>
                    <a:pt x="434" y="0"/>
                    <a:pt x="416" y="0"/>
                  </a:cubicBezTo>
                  <a:cubicBezTo>
                    <a:pt x="414" y="0"/>
                    <a:pt x="406" y="0"/>
                    <a:pt x="406" y="21"/>
                  </a:cubicBezTo>
                  <a:cubicBezTo>
                    <a:pt x="406" y="21"/>
                    <a:pt x="406" y="34"/>
                    <a:pt x="414" y="34"/>
                  </a:cubicBezTo>
                  <a:cubicBezTo>
                    <a:pt x="420" y="34"/>
                    <a:pt x="428" y="37"/>
                    <a:pt x="428" y="43"/>
                  </a:cubicBezTo>
                  <a:cubicBezTo>
                    <a:pt x="428" y="61"/>
                    <a:pt x="408" y="80"/>
                    <a:pt x="402" y="92"/>
                  </a:cubicBezTo>
                  <a:lnTo>
                    <a:pt x="157" y="355"/>
                  </a:lnTo>
                  <a:lnTo>
                    <a:pt x="203" y="70"/>
                  </a:lnTo>
                  <a:cubicBezTo>
                    <a:pt x="207" y="40"/>
                    <a:pt x="207" y="34"/>
                    <a:pt x="253" y="34"/>
                  </a:cubicBezTo>
                  <a:cubicBezTo>
                    <a:pt x="263" y="34"/>
                    <a:pt x="273" y="34"/>
                    <a:pt x="273" y="15"/>
                  </a:cubicBezTo>
                  <a:cubicBezTo>
                    <a:pt x="273" y="6"/>
                    <a:pt x="271" y="0"/>
                    <a:pt x="263" y="0"/>
                  </a:cubicBezTo>
                  <a:cubicBezTo>
                    <a:pt x="247" y="0"/>
                    <a:pt x="203" y="3"/>
                    <a:pt x="187" y="3"/>
                  </a:cubicBezTo>
                  <a:cubicBezTo>
                    <a:pt x="177" y="3"/>
                    <a:pt x="155" y="3"/>
                    <a:pt x="145" y="3"/>
                  </a:cubicBezTo>
                  <a:cubicBezTo>
                    <a:pt x="133" y="3"/>
                    <a:pt x="120" y="0"/>
                    <a:pt x="108" y="0"/>
                  </a:cubicBezTo>
                  <a:cubicBezTo>
                    <a:pt x="106" y="0"/>
                    <a:pt x="96" y="0"/>
                    <a:pt x="96" y="21"/>
                  </a:cubicBezTo>
                  <a:cubicBezTo>
                    <a:pt x="96" y="34"/>
                    <a:pt x="100" y="34"/>
                    <a:pt x="116" y="34"/>
                  </a:cubicBezTo>
                  <a:cubicBezTo>
                    <a:pt x="124" y="34"/>
                    <a:pt x="127" y="34"/>
                    <a:pt x="139" y="37"/>
                  </a:cubicBezTo>
                  <a:cubicBezTo>
                    <a:pt x="147" y="37"/>
                    <a:pt x="151" y="37"/>
                    <a:pt x="151" y="49"/>
                  </a:cubicBezTo>
                  <a:cubicBezTo>
                    <a:pt x="151" y="52"/>
                    <a:pt x="151" y="52"/>
                    <a:pt x="147" y="67"/>
                  </a:cubicBezTo>
                  <a:lnTo>
                    <a:pt x="70" y="552"/>
                  </a:lnTo>
                  <a:cubicBezTo>
                    <a:pt x="64" y="582"/>
                    <a:pt x="62" y="588"/>
                    <a:pt x="16" y="588"/>
                  </a:cubicBezTo>
                  <a:cubicBezTo>
                    <a:pt x="8" y="588"/>
                    <a:pt x="0" y="588"/>
                    <a:pt x="0" y="610"/>
                  </a:cubicBezTo>
                  <a:cubicBezTo>
                    <a:pt x="0" y="610"/>
                    <a:pt x="0" y="622"/>
                    <a:pt x="10" y="622"/>
                  </a:cubicBezTo>
                  <a:cubicBezTo>
                    <a:pt x="26" y="622"/>
                    <a:pt x="70" y="619"/>
                    <a:pt x="86" y="619"/>
                  </a:cubicBezTo>
                  <a:cubicBezTo>
                    <a:pt x="96" y="619"/>
                    <a:pt x="118" y="619"/>
                    <a:pt x="127" y="619"/>
                  </a:cubicBezTo>
                  <a:cubicBezTo>
                    <a:pt x="139" y="619"/>
                    <a:pt x="153" y="622"/>
                    <a:pt x="165" y="622"/>
                  </a:cubicBezTo>
                  <a:cubicBezTo>
                    <a:pt x="167" y="622"/>
                    <a:pt x="177" y="622"/>
                    <a:pt x="177" y="601"/>
                  </a:cubicBezTo>
                  <a:cubicBezTo>
                    <a:pt x="177" y="588"/>
                    <a:pt x="169" y="588"/>
                    <a:pt x="157" y="588"/>
                  </a:cubicBezTo>
                  <a:cubicBezTo>
                    <a:pt x="157" y="588"/>
                    <a:pt x="147" y="588"/>
                    <a:pt x="135" y="585"/>
                  </a:cubicBezTo>
                  <a:cubicBezTo>
                    <a:pt x="122" y="585"/>
                    <a:pt x="122" y="582"/>
                    <a:pt x="122" y="573"/>
                  </a:cubicBezTo>
                  <a:cubicBezTo>
                    <a:pt x="122" y="567"/>
                    <a:pt x="129" y="533"/>
                    <a:pt x="147" y="398"/>
                  </a:cubicBezTo>
                  <a:lnTo>
                    <a:pt x="249" y="291"/>
                  </a:lnTo>
                  <a:lnTo>
                    <a:pt x="333" y="548"/>
                  </a:lnTo>
                  <a:cubicBezTo>
                    <a:pt x="339" y="558"/>
                    <a:pt x="339" y="558"/>
                    <a:pt x="339" y="567"/>
                  </a:cubicBezTo>
                  <a:cubicBezTo>
                    <a:pt x="339" y="585"/>
                    <a:pt x="321" y="588"/>
                    <a:pt x="311" y="588"/>
                  </a:cubicBezTo>
                  <a:cubicBezTo>
                    <a:pt x="303" y="588"/>
                    <a:pt x="295" y="588"/>
                    <a:pt x="295" y="610"/>
                  </a:cubicBezTo>
                  <a:cubicBezTo>
                    <a:pt x="295" y="610"/>
                    <a:pt x="297" y="622"/>
                    <a:pt x="307" y="622"/>
                  </a:cubicBezTo>
                  <a:cubicBezTo>
                    <a:pt x="321" y="622"/>
                    <a:pt x="363" y="619"/>
                    <a:pt x="380" y="619"/>
                  </a:cubicBezTo>
                  <a:cubicBezTo>
                    <a:pt x="396" y="619"/>
                    <a:pt x="422" y="622"/>
                    <a:pt x="436" y="622"/>
                  </a:cubicBezTo>
                  <a:cubicBezTo>
                    <a:pt x="444" y="622"/>
                    <a:pt x="448" y="613"/>
                    <a:pt x="448" y="604"/>
                  </a:cubicBezTo>
                  <a:cubicBezTo>
                    <a:pt x="448" y="588"/>
                    <a:pt x="442" y="588"/>
                    <a:pt x="434" y="588"/>
                  </a:cubicBezTo>
                  <a:cubicBezTo>
                    <a:pt x="426" y="588"/>
                    <a:pt x="406" y="588"/>
                    <a:pt x="396" y="558"/>
                  </a:cubicBezTo>
                  <a:lnTo>
                    <a:pt x="297" y="2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302" name="AutoShape 63">
            <a:extLst>
              <a:ext uri="{FF2B5EF4-FFF2-40B4-BE49-F238E27FC236}">
                <a16:creationId xmlns:a16="http://schemas.microsoft.com/office/drawing/2014/main" id="{BBA191AB-5291-4FA4-A95F-5F58B32FB1D6}"/>
              </a:ext>
            </a:extLst>
          </p:cNvPr>
          <p:cNvCxnSpPr>
            <a:cxnSpLocks noChangeShapeType="1"/>
            <a:stCxn id="242" idx="6"/>
            <a:endCxn id="267" idx="3"/>
          </p:cNvCxnSpPr>
          <p:nvPr/>
        </p:nvCxnSpPr>
        <p:spPr bwMode="auto">
          <a:xfrm flipV="1">
            <a:off x="3361687" y="4348490"/>
            <a:ext cx="4094162" cy="1555750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3" name="AutoShape 64">
            <a:extLst>
              <a:ext uri="{FF2B5EF4-FFF2-40B4-BE49-F238E27FC236}">
                <a16:creationId xmlns:a16="http://schemas.microsoft.com/office/drawing/2014/main" id="{2E7FE04E-E880-4EB4-99EC-087A082C6137}"/>
              </a:ext>
            </a:extLst>
          </p:cNvPr>
          <p:cNvCxnSpPr>
            <a:cxnSpLocks noChangeShapeType="1"/>
            <a:stCxn id="240" idx="7"/>
            <a:endCxn id="267" idx="4"/>
          </p:cNvCxnSpPr>
          <p:nvPr/>
        </p:nvCxnSpPr>
        <p:spPr bwMode="auto">
          <a:xfrm flipV="1">
            <a:off x="5098412" y="4450090"/>
            <a:ext cx="2601912" cy="1252537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4" name="AutoShape 65">
            <a:extLst>
              <a:ext uri="{FF2B5EF4-FFF2-40B4-BE49-F238E27FC236}">
                <a16:creationId xmlns:a16="http://schemas.microsoft.com/office/drawing/2014/main" id="{4F408151-C1CF-4928-9AD6-7C4A6E4BF9F4}"/>
              </a:ext>
            </a:extLst>
          </p:cNvPr>
          <p:cNvCxnSpPr>
            <a:cxnSpLocks noChangeShapeType="1"/>
            <a:stCxn id="241" idx="7"/>
            <a:endCxn id="267" idx="5"/>
          </p:cNvCxnSpPr>
          <p:nvPr/>
        </p:nvCxnSpPr>
        <p:spPr bwMode="auto">
          <a:xfrm flipH="1" flipV="1">
            <a:off x="7941624" y="4348490"/>
            <a:ext cx="828675" cy="1314450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05" name="Group 66">
            <a:extLst>
              <a:ext uri="{FF2B5EF4-FFF2-40B4-BE49-F238E27FC236}">
                <a16:creationId xmlns:a16="http://schemas.microsoft.com/office/drawing/2014/main" id="{876F62A3-3AEE-42C6-B227-F2A9DA24F79F}"/>
              </a:ext>
            </a:extLst>
          </p:cNvPr>
          <p:cNvGrpSpPr>
            <a:grpSpLocks/>
          </p:cNvGrpSpPr>
          <p:nvPr/>
        </p:nvGrpSpPr>
        <p:grpSpPr bwMode="auto">
          <a:xfrm>
            <a:off x="7466962" y="5782002"/>
            <a:ext cx="663575" cy="319088"/>
            <a:chOff x="4377" y="3470"/>
            <a:chExt cx="418" cy="201"/>
          </a:xfrm>
        </p:grpSpPr>
        <p:sp>
          <p:nvSpPr>
            <p:cNvPr id="306" name="Freeform 67">
              <a:extLst>
                <a:ext uri="{FF2B5EF4-FFF2-40B4-BE49-F238E27FC236}">
                  <a16:creationId xmlns:a16="http://schemas.microsoft.com/office/drawing/2014/main" id="{25B769C5-9034-4124-9C1E-B74355F63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474"/>
              <a:ext cx="418" cy="194"/>
            </a:xfrm>
            <a:custGeom>
              <a:avLst/>
              <a:gdLst>
                <a:gd name="T0" fmla="*/ 923 w 1847"/>
                <a:gd name="T1" fmla="*/ 860 h 861"/>
                <a:gd name="T2" fmla="*/ 0 w 1847"/>
                <a:gd name="T3" fmla="*/ 860 h 861"/>
                <a:gd name="T4" fmla="*/ 0 w 1847"/>
                <a:gd name="T5" fmla="*/ 0 h 861"/>
                <a:gd name="T6" fmla="*/ 1846 w 1847"/>
                <a:gd name="T7" fmla="*/ 0 h 861"/>
                <a:gd name="T8" fmla="*/ 1846 w 1847"/>
                <a:gd name="T9" fmla="*/ 860 h 861"/>
                <a:gd name="T10" fmla="*/ 923 w 1847"/>
                <a:gd name="T11" fmla="*/ 86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7" h="861">
                  <a:moveTo>
                    <a:pt x="923" y="860"/>
                  </a:moveTo>
                  <a:lnTo>
                    <a:pt x="0" y="860"/>
                  </a:lnTo>
                  <a:lnTo>
                    <a:pt x="0" y="0"/>
                  </a:lnTo>
                  <a:lnTo>
                    <a:pt x="1846" y="0"/>
                  </a:lnTo>
                  <a:lnTo>
                    <a:pt x="1846" y="860"/>
                  </a:lnTo>
                  <a:lnTo>
                    <a:pt x="923" y="8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" name="Freeform 68">
              <a:extLst>
                <a:ext uri="{FF2B5EF4-FFF2-40B4-BE49-F238E27FC236}">
                  <a16:creationId xmlns:a16="http://schemas.microsoft.com/office/drawing/2014/main" id="{7C22B7B7-B624-454F-B97A-CBA21BC4B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" y="3470"/>
              <a:ext cx="120" cy="152"/>
            </a:xfrm>
            <a:custGeom>
              <a:avLst/>
              <a:gdLst>
                <a:gd name="T0" fmla="*/ 328 w 533"/>
                <a:gd name="T1" fmla="*/ 211 h 675"/>
                <a:gd name="T2" fmla="*/ 429 w 533"/>
                <a:gd name="T3" fmla="*/ 35 h 675"/>
                <a:gd name="T4" fmla="*/ 484 w 533"/>
                <a:gd name="T5" fmla="*/ 49 h 675"/>
                <a:gd name="T6" fmla="*/ 434 w 533"/>
                <a:gd name="T7" fmla="*/ 130 h 675"/>
                <a:gd name="T8" fmla="*/ 474 w 533"/>
                <a:gd name="T9" fmla="*/ 186 h 675"/>
                <a:gd name="T10" fmla="*/ 532 w 533"/>
                <a:gd name="T11" fmla="*/ 98 h 675"/>
                <a:gd name="T12" fmla="*/ 434 w 533"/>
                <a:gd name="T13" fmla="*/ 0 h 675"/>
                <a:gd name="T14" fmla="*/ 320 w 533"/>
                <a:gd name="T15" fmla="*/ 112 h 675"/>
                <a:gd name="T16" fmla="*/ 207 w 533"/>
                <a:gd name="T17" fmla="*/ 0 h 675"/>
                <a:gd name="T18" fmla="*/ 33 w 533"/>
                <a:gd name="T19" fmla="*/ 228 h 675"/>
                <a:gd name="T20" fmla="*/ 45 w 533"/>
                <a:gd name="T21" fmla="*/ 246 h 675"/>
                <a:gd name="T22" fmla="*/ 61 w 533"/>
                <a:gd name="T23" fmla="*/ 228 h 675"/>
                <a:gd name="T24" fmla="*/ 202 w 533"/>
                <a:gd name="T25" fmla="*/ 35 h 675"/>
                <a:gd name="T26" fmla="*/ 260 w 533"/>
                <a:gd name="T27" fmla="*/ 130 h 675"/>
                <a:gd name="T28" fmla="*/ 202 w 533"/>
                <a:gd name="T29" fmla="*/ 485 h 675"/>
                <a:gd name="T30" fmla="*/ 103 w 533"/>
                <a:gd name="T31" fmla="*/ 639 h 675"/>
                <a:gd name="T32" fmla="*/ 48 w 533"/>
                <a:gd name="T33" fmla="*/ 625 h 675"/>
                <a:gd name="T34" fmla="*/ 101 w 533"/>
                <a:gd name="T35" fmla="*/ 544 h 675"/>
                <a:gd name="T36" fmla="*/ 58 w 533"/>
                <a:gd name="T37" fmla="*/ 488 h 675"/>
                <a:gd name="T38" fmla="*/ 0 w 533"/>
                <a:gd name="T39" fmla="*/ 576 h 675"/>
                <a:gd name="T40" fmla="*/ 101 w 533"/>
                <a:gd name="T41" fmla="*/ 674 h 675"/>
                <a:gd name="T42" fmla="*/ 212 w 533"/>
                <a:gd name="T43" fmla="*/ 562 h 675"/>
                <a:gd name="T44" fmla="*/ 328 w 533"/>
                <a:gd name="T45" fmla="*/ 674 h 675"/>
                <a:gd name="T46" fmla="*/ 499 w 533"/>
                <a:gd name="T47" fmla="*/ 446 h 675"/>
                <a:gd name="T48" fmla="*/ 487 w 533"/>
                <a:gd name="T49" fmla="*/ 428 h 675"/>
                <a:gd name="T50" fmla="*/ 472 w 533"/>
                <a:gd name="T51" fmla="*/ 446 h 675"/>
                <a:gd name="T52" fmla="*/ 330 w 533"/>
                <a:gd name="T53" fmla="*/ 639 h 675"/>
                <a:gd name="T54" fmla="*/ 272 w 533"/>
                <a:gd name="T55" fmla="*/ 544 h 675"/>
                <a:gd name="T56" fmla="*/ 290 w 533"/>
                <a:gd name="T57" fmla="*/ 414 h 675"/>
                <a:gd name="T58" fmla="*/ 328 w 533"/>
                <a:gd name="T59" fmla="*/ 21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675">
                  <a:moveTo>
                    <a:pt x="328" y="211"/>
                  </a:moveTo>
                  <a:cubicBezTo>
                    <a:pt x="333" y="169"/>
                    <a:pt x="358" y="35"/>
                    <a:pt x="429" y="35"/>
                  </a:cubicBezTo>
                  <a:cubicBezTo>
                    <a:pt x="439" y="35"/>
                    <a:pt x="464" y="35"/>
                    <a:pt x="484" y="49"/>
                  </a:cubicBezTo>
                  <a:cubicBezTo>
                    <a:pt x="454" y="60"/>
                    <a:pt x="434" y="98"/>
                    <a:pt x="434" y="130"/>
                  </a:cubicBezTo>
                  <a:cubicBezTo>
                    <a:pt x="434" y="155"/>
                    <a:pt x="444" y="186"/>
                    <a:pt x="474" y="186"/>
                  </a:cubicBezTo>
                  <a:cubicBezTo>
                    <a:pt x="499" y="186"/>
                    <a:pt x="532" y="162"/>
                    <a:pt x="532" y="98"/>
                  </a:cubicBezTo>
                  <a:cubicBezTo>
                    <a:pt x="532" y="21"/>
                    <a:pt x="469" y="0"/>
                    <a:pt x="434" y="0"/>
                  </a:cubicBezTo>
                  <a:cubicBezTo>
                    <a:pt x="368" y="0"/>
                    <a:pt x="333" y="77"/>
                    <a:pt x="320" y="112"/>
                  </a:cubicBezTo>
                  <a:cubicBezTo>
                    <a:pt x="293" y="14"/>
                    <a:pt x="237" y="0"/>
                    <a:pt x="207" y="0"/>
                  </a:cubicBezTo>
                  <a:cubicBezTo>
                    <a:pt x="93" y="0"/>
                    <a:pt x="33" y="193"/>
                    <a:pt x="33" y="228"/>
                  </a:cubicBezTo>
                  <a:cubicBezTo>
                    <a:pt x="33" y="246"/>
                    <a:pt x="43" y="246"/>
                    <a:pt x="45" y="246"/>
                  </a:cubicBezTo>
                  <a:cubicBezTo>
                    <a:pt x="55" y="246"/>
                    <a:pt x="58" y="246"/>
                    <a:pt x="61" y="228"/>
                  </a:cubicBezTo>
                  <a:cubicBezTo>
                    <a:pt x="96" y="70"/>
                    <a:pt x="166" y="35"/>
                    <a:pt x="202" y="35"/>
                  </a:cubicBezTo>
                  <a:cubicBezTo>
                    <a:pt x="224" y="35"/>
                    <a:pt x="260" y="46"/>
                    <a:pt x="260" y="130"/>
                  </a:cubicBezTo>
                  <a:cubicBezTo>
                    <a:pt x="260" y="176"/>
                    <a:pt x="242" y="277"/>
                    <a:pt x="202" y="485"/>
                  </a:cubicBezTo>
                  <a:cubicBezTo>
                    <a:pt x="187" y="583"/>
                    <a:pt x="149" y="639"/>
                    <a:pt x="103" y="639"/>
                  </a:cubicBezTo>
                  <a:cubicBezTo>
                    <a:pt x="93" y="639"/>
                    <a:pt x="71" y="639"/>
                    <a:pt x="48" y="625"/>
                  </a:cubicBezTo>
                  <a:cubicBezTo>
                    <a:pt x="76" y="615"/>
                    <a:pt x="101" y="583"/>
                    <a:pt x="101" y="544"/>
                  </a:cubicBezTo>
                  <a:cubicBezTo>
                    <a:pt x="101" y="502"/>
                    <a:pt x="76" y="488"/>
                    <a:pt x="58" y="488"/>
                  </a:cubicBezTo>
                  <a:cubicBezTo>
                    <a:pt x="28" y="488"/>
                    <a:pt x="0" y="530"/>
                    <a:pt x="0" y="576"/>
                  </a:cubicBezTo>
                  <a:cubicBezTo>
                    <a:pt x="0" y="646"/>
                    <a:pt x="55" y="674"/>
                    <a:pt x="101" y="674"/>
                  </a:cubicBezTo>
                  <a:cubicBezTo>
                    <a:pt x="171" y="674"/>
                    <a:pt x="212" y="569"/>
                    <a:pt x="212" y="562"/>
                  </a:cubicBezTo>
                  <a:cubicBezTo>
                    <a:pt x="224" y="615"/>
                    <a:pt x="262" y="674"/>
                    <a:pt x="328" y="674"/>
                  </a:cubicBezTo>
                  <a:cubicBezTo>
                    <a:pt x="439" y="674"/>
                    <a:pt x="499" y="481"/>
                    <a:pt x="499" y="446"/>
                  </a:cubicBezTo>
                  <a:cubicBezTo>
                    <a:pt x="499" y="428"/>
                    <a:pt x="487" y="428"/>
                    <a:pt x="487" y="428"/>
                  </a:cubicBezTo>
                  <a:cubicBezTo>
                    <a:pt x="474" y="428"/>
                    <a:pt x="474" y="435"/>
                    <a:pt x="472" y="446"/>
                  </a:cubicBezTo>
                  <a:cubicBezTo>
                    <a:pt x="439" y="608"/>
                    <a:pt x="363" y="639"/>
                    <a:pt x="330" y="639"/>
                  </a:cubicBezTo>
                  <a:cubicBezTo>
                    <a:pt x="287" y="639"/>
                    <a:pt x="272" y="593"/>
                    <a:pt x="272" y="544"/>
                  </a:cubicBezTo>
                  <a:cubicBezTo>
                    <a:pt x="272" y="509"/>
                    <a:pt x="277" y="481"/>
                    <a:pt x="290" y="414"/>
                  </a:cubicBezTo>
                  <a:lnTo>
                    <a:pt x="328" y="2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" name="Freeform 69">
              <a:extLst>
                <a:ext uri="{FF2B5EF4-FFF2-40B4-BE49-F238E27FC236}">
                  <a16:creationId xmlns:a16="http://schemas.microsoft.com/office/drawing/2014/main" id="{DCF69235-4CCF-403A-9A7E-A22CBB3E3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565"/>
              <a:ext cx="103" cy="106"/>
            </a:xfrm>
            <a:custGeom>
              <a:avLst/>
              <a:gdLst>
                <a:gd name="T0" fmla="*/ 55 w 457"/>
                <a:gd name="T1" fmla="*/ 397 h 472"/>
                <a:gd name="T2" fmla="*/ 48 w 457"/>
                <a:gd name="T3" fmla="*/ 439 h 472"/>
                <a:gd name="T4" fmla="*/ 76 w 457"/>
                <a:gd name="T5" fmla="*/ 471 h 472"/>
                <a:gd name="T6" fmla="*/ 103 w 457"/>
                <a:gd name="T7" fmla="*/ 446 h 472"/>
                <a:gd name="T8" fmla="*/ 116 w 457"/>
                <a:gd name="T9" fmla="*/ 383 h 472"/>
                <a:gd name="T10" fmla="*/ 134 w 457"/>
                <a:gd name="T11" fmla="*/ 291 h 472"/>
                <a:gd name="T12" fmla="*/ 146 w 457"/>
                <a:gd name="T13" fmla="*/ 218 h 472"/>
                <a:gd name="T14" fmla="*/ 177 w 457"/>
                <a:gd name="T15" fmla="*/ 126 h 472"/>
                <a:gd name="T16" fmla="*/ 290 w 457"/>
                <a:gd name="T17" fmla="*/ 28 h 472"/>
                <a:gd name="T18" fmla="*/ 333 w 457"/>
                <a:gd name="T19" fmla="*/ 102 h 472"/>
                <a:gd name="T20" fmla="*/ 290 w 457"/>
                <a:gd name="T21" fmla="*/ 323 h 472"/>
                <a:gd name="T22" fmla="*/ 277 w 457"/>
                <a:gd name="T23" fmla="*/ 379 h 472"/>
                <a:gd name="T24" fmla="*/ 348 w 457"/>
                <a:gd name="T25" fmla="*/ 471 h 472"/>
                <a:gd name="T26" fmla="*/ 456 w 457"/>
                <a:gd name="T27" fmla="*/ 313 h 472"/>
                <a:gd name="T28" fmla="*/ 444 w 457"/>
                <a:gd name="T29" fmla="*/ 295 h 472"/>
                <a:gd name="T30" fmla="*/ 429 w 457"/>
                <a:gd name="T31" fmla="*/ 316 h 472"/>
                <a:gd name="T32" fmla="*/ 351 w 457"/>
                <a:gd name="T33" fmla="*/ 442 h 472"/>
                <a:gd name="T34" fmla="*/ 333 w 457"/>
                <a:gd name="T35" fmla="*/ 404 h 472"/>
                <a:gd name="T36" fmla="*/ 351 w 457"/>
                <a:gd name="T37" fmla="*/ 320 h 472"/>
                <a:gd name="T38" fmla="*/ 391 w 457"/>
                <a:gd name="T39" fmla="*/ 119 h 472"/>
                <a:gd name="T40" fmla="*/ 293 w 457"/>
                <a:gd name="T41" fmla="*/ 0 h 472"/>
                <a:gd name="T42" fmla="*/ 166 w 457"/>
                <a:gd name="T43" fmla="*/ 91 h 472"/>
                <a:gd name="T44" fmla="*/ 88 w 457"/>
                <a:gd name="T45" fmla="*/ 0 h 472"/>
                <a:gd name="T46" fmla="*/ 28 w 457"/>
                <a:gd name="T47" fmla="*/ 60 h 472"/>
                <a:gd name="T48" fmla="*/ 0 w 457"/>
                <a:gd name="T49" fmla="*/ 162 h 472"/>
                <a:gd name="T50" fmla="*/ 13 w 457"/>
                <a:gd name="T51" fmla="*/ 172 h 472"/>
                <a:gd name="T52" fmla="*/ 30 w 457"/>
                <a:gd name="T53" fmla="*/ 144 h 472"/>
                <a:gd name="T54" fmla="*/ 86 w 457"/>
                <a:gd name="T55" fmla="*/ 28 h 472"/>
                <a:gd name="T56" fmla="*/ 108 w 457"/>
                <a:gd name="T57" fmla="*/ 81 h 472"/>
                <a:gd name="T58" fmla="*/ 96 w 457"/>
                <a:gd name="T59" fmla="*/ 169 h 472"/>
                <a:gd name="T60" fmla="*/ 78 w 457"/>
                <a:gd name="T61" fmla="*/ 260 h 472"/>
                <a:gd name="T62" fmla="*/ 55 w 457"/>
                <a:gd name="T63" fmla="*/ 39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7" h="472">
                  <a:moveTo>
                    <a:pt x="55" y="397"/>
                  </a:moveTo>
                  <a:cubicBezTo>
                    <a:pt x="55" y="407"/>
                    <a:pt x="48" y="435"/>
                    <a:pt x="48" y="439"/>
                  </a:cubicBezTo>
                  <a:cubicBezTo>
                    <a:pt x="48" y="464"/>
                    <a:pt x="63" y="471"/>
                    <a:pt x="76" y="471"/>
                  </a:cubicBezTo>
                  <a:cubicBezTo>
                    <a:pt x="88" y="471"/>
                    <a:pt x="101" y="460"/>
                    <a:pt x="103" y="446"/>
                  </a:cubicBezTo>
                  <a:cubicBezTo>
                    <a:pt x="106" y="439"/>
                    <a:pt x="116" y="404"/>
                    <a:pt x="116" y="383"/>
                  </a:cubicBezTo>
                  <a:cubicBezTo>
                    <a:pt x="121" y="362"/>
                    <a:pt x="126" y="316"/>
                    <a:pt x="134" y="291"/>
                  </a:cubicBezTo>
                  <a:cubicBezTo>
                    <a:pt x="139" y="267"/>
                    <a:pt x="141" y="246"/>
                    <a:pt x="146" y="218"/>
                  </a:cubicBezTo>
                  <a:cubicBezTo>
                    <a:pt x="154" y="176"/>
                    <a:pt x="154" y="169"/>
                    <a:pt x="177" y="126"/>
                  </a:cubicBezTo>
                  <a:cubicBezTo>
                    <a:pt x="199" y="84"/>
                    <a:pt x="232" y="28"/>
                    <a:pt x="290" y="28"/>
                  </a:cubicBezTo>
                  <a:cubicBezTo>
                    <a:pt x="333" y="28"/>
                    <a:pt x="333" y="81"/>
                    <a:pt x="333" y="102"/>
                  </a:cubicBezTo>
                  <a:cubicBezTo>
                    <a:pt x="333" y="165"/>
                    <a:pt x="303" y="277"/>
                    <a:pt x="290" y="323"/>
                  </a:cubicBezTo>
                  <a:cubicBezTo>
                    <a:pt x="282" y="355"/>
                    <a:pt x="277" y="362"/>
                    <a:pt x="277" y="379"/>
                  </a:cubicBezTo>
                  <a:cubicBezTo>
                    <a:pt x="277" y="435"/>
                    <a:pt x="313" y="471"/>
                    <a:pt x="348" y="471"/>
                  </a:cubicBezTo>
                  <a:cubicBezTo>
                    <a:pt x="424" y="471"/>
                    <a:pt x="456" y="330"/>
                    <a:pt x="456" y="313"/>
                  </a:cubicBezTo>
                  <a:cubicBezTo>
                    <a:pt x="456" y="295"/>
                    <a:pt x="449" y="295"/>
                    <a:pt x="444" y="295"/>
                  </a:cubicBezTo>
                  <a:cubicBezTo>
                    <a:pt x="436" y="295"/>
                    <a:pt x="434" y="302"/>
                    <a:pt x="429" y="316"/>
                  </a:cubicBezTo>
                  <a:cubicBezTo>
                    <a:pt x="414" y="397"/>
                    <a:pt x="381" y="442"/>
                    <a:pt x="351" y="442"/>
                  </a:cubicBezTo>
                  <a:cubicBezTo>
                    <a:pt x="335" y="442"/>
                    <a:pt x="333" y="428"/>
                    <a:pt x="333" y="404"/>
                  </a:cubicBezTo>
                  <a:cubicBezTo>
                    <a:pt x="333" y="379"/>
                    <a:pt x="335" y="365"/>
                    <a:pt x="351" y="320"/>
                  </a:cubicBezTo>
                  <a:cubicBezTo>
                    <a:pt x="358" y="288"/>
                    <a:pt x="391" y="176"/>
                    <a:pt x="391" y="119"/>
                  </a:cubicBezTo>
                  <a:cubicBezTo>
                    <a:pt x="391" y="18"/>
                    <a:pt x="333" y="0"/>
                    <a:pt x="293" y="0"/>
                  </a:cubicBezTo>
                  <a:cubicBezTo>
                    <a:pt x="229" y="0"/>
                    <a:pt x="187" y="56"/>
                    <a:pt x="166" y="91"/>
                  </a:cubicBezTo>
                  <a:cubicBezTo>
                    <a:pt x="161" y="25"/>
                    <a:pt x="116" y="0"/>
                    <a:pt x="88" y="0"/>
                  </a:cubicBezTo>
                  <a:cubicBezTo>
                    <a:pt x="55" y="0"/>
                    <a:pt x="35" y="35"/>
                    <a:pt x="28" y="60"/>
                  </a:cubicBezTo>
                  <a:cubicBezTo>
                    <a:pt x="10" y="91"/>
                    <a:pt x="0" y="155"/>
                    <a:pt x="0" y="162"/>
                  </a:cubicBezTo>
                  <a:cubicBezTo>
                    <a:pt x="0" y="172"/>
                    <a:pt x="10" y="172"/>
                    <a:pt x="13" y="172"/>
                  </a:cubicBezTo>
                  <a:cubicBezTo>
                    <a:pt x="25" y="172"/>
                    <a:pt x="25" y="169"/>
                    <a:pt x="30" y="144"/>
                  </a:cubicBezTo>
                  <a:cubicBezTo>
                    <a:pt x="43" y="81"/>
                    <a:pt x="55" y="28"/>
                    <a:pt x="86" y="28"/>
                  </a:cubicBezTo>
                  <a:cubicBezTo>
                    <a:pt x="103" y="28"/>
                    <a:pt x="108" y="49"/>
                    <a:pt x="108" y="81"/>
                  </a:cubicBezTo>
                  <a:cubicBezTo>
                    <a:pt x="108" y="102"/>
                    <a:pt x="103" y="140"/>
                    <a:pt x="96" y="169"/>
                  </a:cubicBezTo>
                  <a:cubicBezTo>
                    <a:pt x="91" y="193"/>
                    <a:pt x="86" y="239"/>
                    <a:pt x="78" y="260"/>
                  </a:cubicBezTo>
                  <a:lnTo>
                    <a:pt x="55" y="3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9" name="Freeform 70">
              <a:extLst>
                <a:ext uri="{FF2B5EF4-FFF2-40B4-BE49-F238E27FC236}">
                  <a16:creationId xmlns:a16="http://schemas.microsoft.com/office/drawing/2014/main" id="{29EA8FE5-4767-4C68-83BF-543814601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3508"/>
              <a:ext cx="138" cy="161"/>
            </a:xfrm>
            <a:custGeom>
              <a:avLst/>
              <a:gdLst>
                <a:gd name="T0" fmla="*/ 88 w 614"/>
                <a:gd name="T1" fmla="*/ 632 h 714"/>
                <a:gd name="T2" fmla="*/ 20 w 614"/>
                <a:gd name="T3" fmla="*/ 674 h 714"/>
                <a:gd name="T4" fmla="*/ 0 w 614"/>
                <a:gd name="T5" fmla="*/ 699 h 714"/>
                <a:gd name="T6" fmla="*/ 20 w 614"/>
                <a:gd name="T7" fmla="*/ 713 h 714"/>
                <a:gd name="T8" fmla="*/ 287 w 614"/>
                <a:gd name="T9" fmla="*/ 713 h 714"/>
                <a:gd name="T10" fmla="*/ 613 w 614"/>
                <a:gd name="T11" fmla="*/ 274 h 714"/>
                <a:gd name="T12" fmla="*/ 419 w 614"/>
                <a:gd name="T13" fmla="*/ 0 h 714"/>
                <a:gd name="T14" fmla="*/ 146 w 614"/>
                <a:gd name="T15" fmla="*/ 0 h 714"/>
                <a:gd name="T16" fmla="*/ 121 w 614"/>
                <a:gd name="T17" fmla="*/ 25 h 714"/>
                <a:gd name="T18" fmla="*/ 146 w 614"/>
                <a:gd name="T19" fmla="*/ 39 h 714"/>
                <a:gd name="T20" fmla="*/ 177 w 614"/>
                <a:gd name="T21" fmla="*/ 42 h 714"/>
                <a:gd name="T22" fmla="*/ 192 w 614"/>
                <a:gd name="T23" fmla="*/ 56 h 714"/>
                <a:gd name="T24" fmla="*/ 187 w 614"/>
                <a:gd name="T25" fmla="*/ 77 h 714"/>
                <a:gd name="T26" fmla="*/ 88 w 614"/>
                <a:gd name="T27" fmla="*/ 632 h 714"/>
                <a:gd name="T28" fmla="*/ 257 w 614"/>
                <a:gd name="T29" fmla="*/ 77 h 714"/>
                <a:gd name="T30" fmla="*/ 293 w 614"/>
                <a:gd name="T31" fmla="*/ 39 h 714"/>
                <a:gd name="T32" fmla="*/ 391 w 614"/>
                <a:gd name="T33" fmla="*/ 39 h 714"/>
                <a:gd name="T34" fmla="*/ 542 w 614"/>
                <a:gd name="T35" fmla="*/ 235 h 714"/>
                <a:gd name="T36" fmla="*/ 459 w 614"/>
                <a:gd name="T37" fmla="*/ 562 h 714"/>
                <a:gd name="T38" fmla="*/ 275 w 614"/>
                <a:gd name="T39" fmla="*/ 674 h 714"/>
                <a:gd name="T40" fmla="*/ 177 w 614"/>
                <a:gd name="T41" fmla="*/ 674 h 714"/>
                <a:gd name="T42" fmla="*/ 151 w 614"/>
                <a:gd name="T43" fmla="*/ 667 h 714"/>
                <a:gd name="T44" fmla="*/ 151 w 614"/>
                <a:gd name="T45" fmla="*/ 639 h 714"/>
                <a:gd name="T46" fmla="*/ 257 w 614"/>
                <a:gd name="T47" fmla="*/ 77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4" h="714">
                  <a:moveTo>
                    <a:pt x="88" y="632"/>
                  </a:moveTo>
                  <a:cubicBezTo>
                    <a:pt x="81" y="667"/>
                    <a:pt x="78" y="674"/>
                    <a:pt x="20" y="674"/>
                  </a:cubicBezTo>
                  <a:cubicBezTo>
                    <a:pt x="10" y="674"/>
                    <a:pt x="0" y="674"/>
                    <a:pt x="0" y="699"/>
                  </a:cubicBezTo>
                  <a:cubicBezTo>
                    <a:pt x="0" y="713"/>
                    <a:pt x="10" y="713"/>
                    <a:pt x="20" y="713"/>
                  </a:cubicBezTo>
                  <a:lnTo>
                    <a:pt x="287" y="713"/>
                  </a:lnTo>
                  <a:cubicBezTo>
                    <a:pt x="454" y="713"/>
                    <a:pt x="613" y="499"/>
                    <a:pt x="613" y="274"/>
                  </a:cubicBezTo>
                  <a:cubicBezTo>
                    <a:pt x="613" y="123"/>
                    <a:pt x="537" y="0"/>
                    <a:pt x="419" y="0"/>
                  </a:cubicBezTo>
                  <a:lnTo>
                    <a:pt x="146" y="0"/>
                  </a:lnTo>
                  <a:cubicBezTo>
                    <a:pt x="131" y="0"/>
                    <a:pt x="121" y="0"/>
                    <a:pt x="121" y="25"/>
                  </a:cubicBezTo>
                  <a:cubicBezTo>
                    <a:pt x="121" y="39"/>
                    <a:pt x="126" y="39"/>
                    <a:pt x="146" y="39"/>
                  </a:cubicBezTo>
                  <a:cubicBezTo>
                    <a:pt x="156" y="39"/>
                    <a:pt x="161" y="39"/>
                    <a:pt x="177" y="42"/>
                  </a:cubicBezTo>
                  <a:cubicBezTo>
                    <a:pt x="187" y="42"/>
                    <a:pt x="192" y="42"/>
                    <a:pt x="192" y="56"/>
                  </a:cubicBezTo>
                  <a:cubicBezTo>
                    <a:pt x="192" y="60"/>
                    <a:pt x="192" y="60"/>
                    <a:pt x="187" y="77"/>
                  </a:cubicBezTo>
                  <a:lnTo>
                    <a:pt x="88" y="632"/>
                  </a:lnTo>
                  <a:close/>
                  <a:moveTo>
                    <a:pt x="257" y="77"/>
                  </a:moveTo>
                  <a:cubicBezTo>
                    <a:pt x="260" y="42"/>
                    <a:pt x="260" y="39"/>
                    <a:pt x="293" y="39"/>
                  </a:cubicBezTo>
                  <a:lnTo>
                    <a:pt x="391" y="39"/>
                  </a:lnTo>
                  <a:cubicBezTo>
                    <a:pt x="472" y="39"/>
                    <a:pt x="542" y="91"/>
                    <a:pt x="542" y="235"/>
                  </a:cubicBezTo>
                  <a:cubicBezTo>
                    <a:pt x="542" y="260"/>
                    <a:pt x="535" y="442"/>
                    <a:pt x="459" y="562"/>
                  </a:cubicBezTo>
                  <a:cubicBezTo>
                    <a:pt x="429" y="608"/>
                    <a:pt x="368" y="674"/>
                    <a:pt x="275" y="674"/>
                  </a:cubicBezTo>
                  <a:lnTo>
                    <a:pt x="177" y="674"/>
                  </a:lnTo>
                  <a:cubicBezTo>
                    <a:pt x="151" y="674"/>
                    <a:pt x="151" y="674"/>
                    <a:pt x="151" y="667"/>
                  </a:cubicBezTo>
                  <a:cubicBezTo>
                    <a:pt x="151" y="667"/>
                    <a:pt x="151" y="657"/>
                    <a:pt x="151" y="639"/>
                  </a:cubicBezTo>
                  <a:lnTo>
                    <a:pt x="257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0" name="Group 71">
            <a:extLst>
              <a:ext uri="{FF2B5EF4-FFF2-40B4-BE49-F238E27FC236}">
                <a16:creationId xmlns:a16="http://schemas.microsoft.com/office/drawing/2014/main" id="{D232CD62-8116-45CC-AF01-57795B657A1F}"/>
              </a:ext>
            </a:extLst>
          </p:cNvPr>
          <p:cNvGrpSpPr>
            <a:grpSpLocks/>
          </p:cNvGrpSpPr>
          <p:nvPr/>
        </p:nvGrpSpPr>
        <p:grpSpPr bwMode="auto">
          <a:xfrm>
            <a:off x="8582974" y="4619952"/>
            <a:ext cx="2024063" cy="827088"/>
            <a:chOff x="5080" y="2738"/>
            <a:chExt cx="1275" cy="521"/>
          </a:xfrm>
        </p:grpSpPr>
        <p:sp>
          <p:nvSpPr>
            <p:cNvPr id="311" name="Freeform 72">
              <a:extLst>
                <a:ext uri="{FF2B5EF4-FFF2-40B4-BE49-F238E27FC236}">
                  <a16:creationId xmlns:a16="http://schemas.microsoft.com/office/drawing/2014/main" id="{A738FCDF-CBD8-4B29-8399-05567102B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2738"/>
              <a:ext cx="1275" cy="520"/>
            </a:xfrm>
            <a:custGeom>
              <a:avLst/>
              <a:gdLst>
                <a:gd name="T0" fmla="*/ 2813 w 5627"/>
                <a:gd name="T1" fmla="*/ 2296 h 2297"/>
                <a:gd name="T2" fmla="*/ 0 w 5627"/>
                <a:gd name="T3" fmla="*/ 2296 h 2297"/>
                <a:gd name="T4" fmla="*/ 0 w 5627"/>
                <a:gd name="T5" fmla="*/ 0 h 2297"/>
                <a:gd name="T6" fmla="*/ 5626 w 5627"/>
                <a:gd name="T7" fmla="*/ 0 h 2297"/>
                <a:gd name="T8" fmla="*/ 5626 w 5627"/>
                <a:gd name="T9" fmla="*/ 2296 h 2297"/>
                <a:gd name="T10" fmla="*/ 2813 w 5627"/>
                <a:gd name="T11" fmla="*/ 2296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27" h="2297">
                  <a:moveTo>
                    <a:pt x="2813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5626" y="0"/>
                  </a:lnTo>
                  <a:lnTo>
                    <a:pt x="5626" y="2296"/>
                  </a:lnTo>
                  <a:lnTo>
                    <a:pt x="2813" y="229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" name="Freeform 73">
              <a:extLst>
                <a:ext uri="{FF2B5EF4-FFF2-40B4-BE49-F238E27FC236}">
                  <a16:creationId xmlns:a16="http://schemas.microsoft.com/office/drawing/2014/main" id="{2FA36944-C828-45A6-9143-89C2A28FB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3" y="2945"/>
              <a:ext cx="129" cy="86"/>
            </a:xfrm>
            <a:custGeom>
              <a:avLst/>
              <a:gdLst>
                <a:gd name="T0" fmla="*/ 526 w 575"/>
                <a:gd name="T1" fmla="*/ 39 h 383"/>
                <a:gd name="T2" fmla="*/ 545 w 575"/>
                <a:gd name="T3" fmla="*/ 29 h 383"/>
                <a:gd name="T4" fmla="*/ 574 w 575"/>
                <a:gd name="T5" fmla="*/ 26 h 383"/>
                <a:gd name="T6" fmla="*/ 574 w 575"/>
                <a:gd name="T7" fmla="*/ 0 h 383"/>
                <a:gd name="T8" fmla="*/ 520 w 575"/>
                <a:gd name="T9" fmla="*/ 1 h 383"/>
                <a:gd name="T10" fmla="*/ 451 w 575"/>
                <a:gd name="T11" fmla="*/ 0 h 383"/>
                <a:gd name="T12" fmla="*/ 451 w 575"/>
                <a:gd name="T13" fmla="*/ 26 h 383"/>
                <a:gd name="T14" fmla="*/ 502 w 575"/>
                <a:gd name="T15" fmla="*/ 32 h 383"/>
                <a:gd name="T16" fmla="*/ 415 w 575"/>
                <a:gd name="T17" fmla="*/ 278 h 383"/>
                <a:gd name="T18" fmla="*/ 327 w 575"/>
                <a:gd name="T19" fmla="*/ 26 h 383"/>
                <a:gd name="T20" fmla="*/ 374 w 575"/>
                <a:gd name="T21" fmla="*/ 26 h 383"/>
                <a:gd name="T22" fmla="*/ 374 w 575"/>
                <a:gd name="T23" fmla="*/ 0 h 383"/>
                <a:gd name="T24" fmla="*/ 287 w 575"/>
                <a:gd name="T25" fmla="*/ 1 h 383"/>
                <a:gd name="T26" fmla="*/ 210 w 575"/>
                <a:gd name="T27" fmla="*/ 0 h 383"/>
                <a:gd name="T28" fmla="*/ 210 w 575"/>
                <a:gd name="T29" fmla="*/ 26 h 383"/>
                <a:gd name="T30" fmla="*/ 255 w 575"/>
                <a:gd name="T31" fmla="*/ 26 h 383"/>
                <a:gd name="T32" fmla="*/ 274 w 575"/>
                <a:gd name="T33" fmla="*/ 84 h 383"/>
                <a:gd name="T34" fmla="*/ 206 w 575"/>
                <a:gd name="T35" fmla="*/ 278 h 383"/>
                <a:gd name="T36" fmla="*/ 117 w 575"/>
                <a:gd name="T37" fmla="*/ 26 h 383"/>
                <a:gd name="T38" fmla="*/ 164 w 575"/>
                <a:gd name="T39" fmla="*/ 26 h 383"/>
                <a:gd name="T40" fmla="*/ 164 w 575"/>
                <a:gd name="T41" fmla="*/ 0 h 383"/>
                <a:gd name="T42" fmla="*/ 77 w 575"/>
                <a:gd name="T43" fmla="*/ 1 h 383"/>
                <a:gd name="T44" fmla="*/ 0 w 575"/>
                <a:gd name="T45" fmla="*/ 0 h 383"/>
                <a:gd name="T46" fmla="*/ 0 w 575"/>
                <a:gd name="T47" fmla="*/ 26 h 383"/>
                <a:gd name="T48" fmla="*/ 43 w 575"/>
                <a:gd name="T49" fmla="*/ 26 h 383"/>
                <a:gd name="T50" fmla="*/ 164 w 575"/>
                <a:gd name="T51" fmla="*/ 366 h 383"/>
                <a:gd name="T52" fmla="*/ 181 w 575"/>
                <a:gd name="T53" fmla="*/ 382 h 383"/>
                <a:gd name="T54" fmla="*/ 199 w 575"/>
                <a:gd name="T55" fmla="*/ 366 h 383"/>
                <a:gd name="T56" fmla="*/ 287 w 575"/>
                <a:gd name="T57" fmla="*/ 119 h 383"/>
                <a:gd name="T58" fmla="*/ 374 w 575"/>
                <a:gd name="T59" fmla="*/ 366 h 383"/>
                <a:gd name="T60" fmla="*/ 392 w 575"/>
                <a:gd name="T61" fmla="*/ 382 h 383"/>
                <a:gd name="T62" fmla="*/ 408 w 575"/>
                <a:gd name="T63" fmla="*/ 366 h 383"/>
                <a:gd name="T64" fmla="*/ 526 w 575"/>
                <a:gd name="T65" fmla="*/ 3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5" h="383">
                  <a:moveTo>
                    <a:pt x="526" y="39"/>
                  </a:moveTo>
                  <a:cubicBezTo>
                    <a:pt x="529" y="30"/>
                    <a:pt x="529" y="29"/>
                    <a:pt x="545" y="29"/>
                  </a:cubicBezTo>
                  <a:cubicBezTo>
                    <a:pt x="556" y="26"/>
                    <a:pt x="565" y="26"/>
                    <a:pt x="574" y="26"/>
                  </a:cubicBezTo>
                  <a:lnTo>
                    <a:pt x="574" y="0"/>
                  </a:lnTo>
                  <a:cubicBezTo>
                    <a:pt x="560" y="0"/>
                    <a:pt x="543" y="1"/>
                    <a:pt x="520" y="1"/>
                  </a:cubicBezTo>
                  <a:cubicBezTo>
                    <a:pt x="500" y="1"/>
                    <a:pt x="470" y="1"/>
                    <a:pt x="451" y="0"/>
                  </a:cubicBezTo>
                  <a:lnTo>
                    <a:pt x="451" y="26"/>
                  </a:lnTo>
                  <a:cubicBezTo>
                    <a:pt x="464" y="26"/>
                    <a:pt x="488" y="26"/>
                    <a:pt x="502" y="32"/>
                  </a:cubicBezTo>
                  <a:lnTo>
                    <a:pt x="415" y="278"/>
                  </a:lnTo>
                  <a:lnTo>
                    <a:pt x="327" y="26"/>
                  </a:lnTo>
                  <a:lnTo>
                    <a:pt x="374" y="26"/>
                  </a:lnTo>
                  <a:lnTo>
                    <a:pt x="374" y="0"/>
                  </a:lnTo>
                  <a:cubicBezTo>
                    <a:pt x="357" y="1"/>
                    <a:pt x="308" y="1"/>
                    <a:pt x="287" y="1"/>
                  </a:cubicBezTo>
                  <a:cubicBezTo>
                    <a:pt x="267" y="1"/>
                    <a:pt x="227" y="1"/>
                    <a:pt x="210" y="0"/>
                  </a:cubicBezTo>
                  <a:lnTo>
                    <a:pt x="210" y="26"/>
                  </a:lnTo>
                  <a:lnTo>
                    <a:pt x="255" y="26"/>
                  </a:lnTo>
                  <a:lnTo>
                    <a:pt x="274" y="84"/>
                  </a:lnTo>
                  <a:lnTo>
                    <a:pt x="206" y="278"/>
                  </a:lnTo>
                  <a:lnTo>
                    <a:pt x="117" y="26"/>
                  </a:lnTo>
                  <a:lnTo>
                    <a:pt x="164" y="26"/>
                  </a:lnTo>
                  <a:lnTo>
                    <a:pt x="164" y="0"/>
                  </a:lnTo>
                  <a:cubicBezTo>
                    <a:pt x="145" y="1"/>
                    <a:pt x="99" y="1"/>
                    <a:pt x="77" y="1"/>
                  </a:cubicBezTo>
                  <a:cubicBezTo>
                    <a:pt x="57" y="1"/>
                    <a:pt x="17" y="1"/>
                    <a:pt x="0" y="0"/>
                  </a:cubicBezTo>
                  <a:lnTo>
                    <a:pt x="0" y="26"/>
                  </a:lnTo>
                  <a:lnTo>
                    <a:pt x="43" y="26"/>
                  </a:lnTo>
                  <a:lnTo>
                    <a:pt x="164" y="366"/>
                  </a:lnTo>
                  <a:cubicBezTo>
                    <a:pt x="167" y="375"/>
                    <a:pt x="169" y="382"/>
                    <a:pt x="181" y="382"/>
                  </a:cubicBezTo>
                  <a:cubicBezTo>
                    <a:pt x="194" y="382"/>
                    <a:pt x="198" y="375"/>
                    <a:pt x="199" y="366"/>
                  </a:cubicBezTo>
                  <a:lnTo>
                    <a:pt x="287" y="119"/>
                  </a:lnTo>
                  <a:lnTo>
                    <a:pt x="374" y="366"/>
                  </a:lnTo>
                  <a:cubicBezTo>
                    <a:pt x="377" y="375"/>
                    <a:pt x="380" y="382"/>
                    <a:pt x="392" y="382"/>
                  </a:cubicBezTo>
                  <a:cubicBezTo>
                    <a:pt x="405" y="382"/>
                    <a:pt x="407" y="375"/>
                    <a:pt x="408" y="366"/>
                  </a:cubicBezTo>
                  <a:lnTo>
                    <a:pt x="526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3" name="Freeform 74">
              <a:extLst>
                <a:ext uri="{FF2B5EF4-FFF2-40B4-BE49-F238E27FC236}">
                  <a16:creationId xmlns:a16="http://schemas.microsoft.com/office/drawing/2014/main" id="{B4C15B51-EC9F-41DA-AE9A-8C75B2DAD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985"/>
              <a:ext cx="75" cy="29"/>
            </a:xfrm>
            <a:custGeom>
              <a:avLst/>
              <a:gdLst>
                <a:gd name="T0" fmla="*/ 317 w 336"/>
                <a:gd name="T1" fmla="*/ 22 h 131"/>
                <a:gd name="T2" fmla="*/ 335 w 336"/>
                <a:gd name="T3" fmla="*/ 10 h 131"/>
                <a:gd name="T4" fmla="*/ 319 w 336"/>
                <a:gd name="T5" fmla="*/ 0 h 131"/>
                <a:gd name="T6" fmla="*/ 17 w 336"/>
                <a:gd name="T7" fmla="*/ 0 h 131"/>
                <a:gd name="T8" fmla="*/ 0 w 336"/>
                <a:gd name="T9" fmla="*/ 10 h 131"/>
                <a:gd name="T10" fmla="*/ 17 w 336"/>
                <a:gd name="T11" fmla="*/ 22 h 131"/>
                <a:gd name="T12" fmla="*/ 317 w 336"/>
                <a:gd name="T13" fmla="*/ 22 h 131"/>
                <a:gd name="T14" fmla="*/ 319 w 336"/>
                <a:gd name="T15" fmla="*/ 130 h 131"/>
                <a:gd name="T16" fmla="*/ 335 w 336"/>
                <a:gd name="T17" fmla="*/ 118 h 131"/>
                <a:gd name="T18" fmla="*/ 317 w 336"/>
                <a:gd name="T19" fmla="*/ 108 h 131"/>
                <a:gd name="T20" fmla="*/ 17 w 336"/>
                <a:gd name="T21" fmla="*/ 108 h 131"/>
                <a:gd name="T22" fmla="*/ 0 w 336"/>
                <a:gd name="T23" fmla="*/ 118 h 131"/>
                <a:gd name="T24" fmla="*/ 17 w 336"/>
                <a:gd name="T25" fmla="*/ 130 h 131"/>
                <a:gd name="T26" fmla="*/ 319 w 336"/>
                <a:gd name="T2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6" h="131">
                  <a:moveTo>
                    <a:pt x="317" y="22"/>
                  </a:moveTo>
                  <a:cubicBezTo>
                    <a:pt x="326" y="22"/>
                    <a:pt x="335" y="22"/>
                    <a:pt x="335" y="10"/>
                  </a:cubicBezTo>
                  <a:cubicBezTo>
                    <a:pt x="335" y="0"/>
                    <a:pt x="326" y="0"/>
                    <a:pt x="319" y="0"/>
                  </a:cubicBezTo>
                  <a:lnTo>
                    <a:pt x="17" y="0"/>
                  </a:lnTo>
                  <a:cubicBezTo>
                    <a:pt x="8" y="0"/>
                    <a:pt x="0" y="0"/>
                    <a:pt x="0" y="10"/>
                  </a:cubicBezTo>
                  <a:cubicBezTo>
                    <a:pt x="0" y="22"/>
                    <a:pt x="8" y="22"/>
                    <a:pt x="17" y="22"/>
                  </a:cubicBezTo>
                  <a:lnTo>
                    <a:pt x="317" y="22"/>
                  </a:lnTo>
                  <a:close/>
                  <a:moveTo>
                    <a:pt x="319" y="130"/>
                  </a:moveTo>
                  <a:cubicBezTo>
                    <a:pt x="326" y="130"/>
                    <a:pt x="335" y="130"/>
                    <a:pt x="335" y="118"/>
                  </a:cubicBezTo>
                  <a:cubicBezTo>
                    <a:pt x="335" y="108"/>
                    <a:pt x="326" y="108"/>
                    <a:pt x="317" y="108"/>
                  </a:cubicBezTo>
                  <a:lnTo>
                    <a:pt x="17" y="108"/>
                  </a:lnTo>
                  <a:cubicBezTo>
                    <a:pt x="8" y="108"/>
                    <a:pt x="0" y="108"/>
                    <a:pt x="0" y="118"/>
                  </a:cubicBezTo>
                  <a:cubicBezTo>
                    <a:pt x="0" y="130"/>
                    <a:pt x="8" y="130"/>
                    <a:pt x="17" y="130"/>
                  </a:cubicBezTo>
                  <a:lnTo>
                    <a:pt x="319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4" name="Freeform 75">
              <a:extLst>
                <a:ext uri="{FF2B5EF4-FFF2-40B4-BE49-F238E27FC236}">
                  <a16:creationId xmlns:a16="http://schemas.microsoft.com/office/drawing/2014/main" id="{1BBA404F-2134-48AF-B7EB-9AE086B0A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2738"/>
              <a:ext cx="38" cy="223"/>
            </a:xfrm>
            <a:custGeom>
              <a:avLst/>
              <a:gdLst>
                <a:gd name="T0" fmla="*/ 0 w 170"/>
                <a:gd name="T1" fmla="*/ 986 h 987"/>
                <a:gd name="T2" fmla="*/ 36 w 170"/>
                <a:gd name="T3" fmla="*/ 986 h 987"/>
                <a:gd name="T4" fmla="*/ 36 w 170"/>
                <a:gd name="T5" fmla="*/ 38 h 987"/>
                <a:gd name="T6" fmla="*/ 169 w 170"/>
                <a:gd name="T7" fmla="*/ 38 h 987"/>
                <a:gd name="T8" fmla="*/ 169 w 170"/>
                <a:gd name="T9" fmla="*/ 0 h 987"/>
                <a:gd name="T10" fmla="*/ 0 w 170"/>
                <a:gd name="T11" fmla="*/ 0 h 987"/>
                <a:gd name="T12" fmla="*/ 0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0" y="986"/>
                  </a:moveTo>
                  <a:lnTo>
                    <a:pt x="36" y="986"/>
                  </a:lnTo>
                  <a:lnTo>
                    <a:pt x="36" y="38"/>
                  </a:lnTo>
                  <a:lnTo>
                    <a:pt x="169" y="38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5" name="Freeform 76">
              <a:extLst>
                <a:ext uri="{FF2B5EF4-FFF2-40B4-BE49-F238E27FC236}">
                  <a16:creationId xmlns:a16="http://schemas.microsoft.com/office/drawing/2014/main" id="{735BE110-90D5-4C4B-ADAD-27F8D26E3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2962"/>
              <a:ext cx="7" cy="74"/>
            </a:xfrm>
            <a:custGeom>
              <a:avLst/>
              <a:gdLst>
                <a:gd name="T0" fmla="*/ 0 w 37"/>
                <a:gd name="T1" fmla="*/ 330 h 331"/>
                <a:gd name="T2" fmla="*/ 36 w 37"/>
                <a:gd name="T3" fmla="*/ 330 h 331"/>
                <a:gd name="T4" fmla="*/ 36 w 37"/>
                <a:gd name="T5" fmla="*/ 0 h 331"/>
                <a:gd name="T6" fmla="*/ 0 w 37"/>
                <a:gd name="T7" fmla="*/ 0 h 331"/>
                <a:gd name="T8" fmla="*/ 0 w 37"/>
                <a:gd name="T9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1">
                  <a:moveTo>
                    <a:pt x="0" y="330"/>
                  </a:moveTo>
                  <a:lnTo>
                    <a:pt x="36" y="33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6" name="Freeform 77">
              <a:extLst>
                <a:ext uri="{FF2B5EF4-FFF2-40B4-BE49-F238E27FC236}">
                  <a16:creationId xmlns:a16="http://schemas.microsoft.com/office/drawing/2014/main" id="{7820E166-98F6-435B-8A06-36E9057C4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3036"/>
              <a:ext cx="38" cy="223"/>
            </a:xfrm>
            <a:custGeom>
              <a:avLst/>
              <a:gdLst>
                <a:gd name="T0" fmla="*/ 0 w 170"/>
                <a:gd name="T1" fmla="*/ 986 h 987"/>
                <a:gd name="T2" fmla="*/ 169 w 170"/>
                <a:gd name="T3" fmla="*/ 986 h 987"/>
                <a:gd name="T4" fmla="*/ 169 w 170"/>
                <a:gd name="T5" fmla="*/ 949 h 987"/>
                <a:gd name="T6" fmla="*/ 36 w 170"/>
                <a:gd name="T7" fmla="*/ 949 h 987"/>
                <a:gd name="T8" fmla="*/ 36 w 170"/>
                <a:gd name="T9" fmla="*/ 0 h 987"/>
                <a:gd name="T10" fmla="*/ 0 w 170"/>
                <a:gd name="T11" fmla="*/ 0 h 987"/>
                <a:gd name="T12" fmla="*/ 0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0" y="986"/>
                  </a:moveTo>
                  <a:lnTo>
                    <a:pt x="169" y="986"/>
                  </a:lnTo>
                  <a:lnTo>
                    <a:pt x="169" y="949"/>
                  </a:lnTo>
                  <a:lnTo>
                    <a:pt x="36" y="949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" name="Freeform 78">
              <a:extLst>
                <a:ext uri="{FF2B5EF4-FFF2-40B4-BE49-F238E27FC236}">
                  <a16:creationId xmlns:a16="http://schemas.microsoft.com/office/drawing/2014/main" id="{AB3E5706-5171-4A58-A029-C31817F3A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" y="278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8" name="Freeform 79">
              <a:extLst>
                <a:ext uri="{FF2B5EF4-FFF2-40B4-BE49-F238E27FC236}">
                  <a16:creationId xmlns:a16="http://schemas.microsoft.com/office/drawing/2014/main" id="{FEED3CFD-3577-4EAD-807B-D874938E1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0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9" name="Freeform 80">
              <a:extLst>
                <a:ext uri="{FF2B5EF4-FFF2-40B4-BE49-F238E27FC236}">
                  <a16:creationId xmlns:a16="http://schemas.microsoft.com/office/drawing/2014/main" id="{01AD5E98-DED2-4483-BA3C-B8DF6DCFE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0" name="Freeform 81">
              <a:extLst>
                <a:ext uri="{FF2B5EF4-FFF2-40B4-BE49-F238E27FC236}">
                  <a16:creationId xmlns:a16="http://schemas.microsoft.com/office/drawing/2014/main" id="{EBF61124-23E7-48F1-8873-4B37EDED4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1" name="Freeform 82">
              <a:extLst>
                <a:ext uri="{FF2B5EF4-FFF2-40B4-BE49-F238E27FC236}">
                  <a16:creationId xmlns:a16="http://schemas.microsoft.com/office/drawing/2014/main" id="{77A189E0-1DE6-4850-808B-57FB9BE8E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2" name="Freeform 83">
              <a:extLst>
                <a:ext uri="{FF2B5EF4-FFF2-40B4-BE49-F238E27FC236}">
                  <a16:creationId xmlns:a16="http://schemas.microsoft.com/office/drawing/2014/main" id="{1F87DCBB-ADEB-4B46-B2BE-EE097837A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3" name="Freeform 84">
              <a:extLst>
                <a:ext uri="{FF2B5EF4-FFF2-40B4-BE49-F238E27FC236}">
                  <a16:creationId xmlns:a16="http://schemas.microsoft.com/office/drawing/2014/main" id="{7ED9DBDA-F674-45AB-A5D4-568163505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" y="278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4" name="Freeform 85">
              <a:extLst>
                <a:ext uri="{FF2B5EF4-FFF2-40B4-BE49-F238E27FC236}">
                  <a16:creationId xmlns:a16="http://schemas.microsoft.com/office/drawing/2014/main" id="{2C777B4B-A665-4E1D-A9AA-B170FAFD9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9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5" name="Freeform 86">
              <a:extLst>
                <a:ext uri="{FF2B5EF4-FFF2-40B4-BE49-F238E27FC236}">
                  <a16:creationId xmlns:a16="http://schemas.microsoft.com/office/drawing/2014/main" id="{0041E540-2538-4159-86BE-1FFCAEB7D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" y="2798"/>
              <a:ext cx="72" cy="59"/>
            </a:xfrm>
            <a:custGeom>
              <a:avLst/>
              <a:gdLst>
                <a:gd name="T0" fmla="*/ 177 w 322"/>
                <a:gd name="T1" fmla="*/ 109 h 265"/>
                <a:gd name="T2" fmla="*/ 174 w 322"/>
                <a:gd name="T3" fmla="*/ 103 h 265"/>
                <a:gd name="T4" fmla="*/ 185 w 322"/>
                <a:gd name="T5" fmla="*/ 96 h 265"/>
                <a:gd name="T6" fmla="*/ 220 w 322"/>
                <a:gd name="T7" fmla="*/ 69 h 265"/>
                <a:gd name="T8" fmla="*/ 313 w 322"/>
                <a:gd name="T9" fmla="*/ 14 h 265"/>
                <a:gd name="T10" fmla="*/ 321 w 322"/>
                <a:gd name="T11" fmla="*/ 5 h 265"/>
                <a:gd name="T12" fmla="*/ 317 w 322"/>
                <a:gd name="T13" fmla="*/ 0 h 265"/>
                <a:gd name="T14" fmla="*/ 293 w 322"/>
                <a:gd name="T15" fmla="*/ 1 h 265"/>
                <a:gd name="T16" fmla="*/ 249 w 322"/>
                <a:gd name="T17" fmla="*/ 0 h 265"/>
                <a:gd name="T18" fmla="*/ 243 w 322"/>
                <a:gd name="T19" fmla="*/ 9 h 265"/>
                <a:gd name="T20" fmla="*/ 248 w 322"/>
                <a:gd name="T21" fmla="*/ 14 h 265"/>
                <a:gd name="T22" fmla="*/ 256 w 322"/>
                <a:gd name="T23" fmla="*/ 18 h 265"/>
                <a:gd name="T24" fmla="*/ 240 w 322"/>
                <a:gd name="T25" fmla="*/ 39 h 265"/>
                <a:gd name="T26" fmla="*/ 94 w 322"/>
                <a:gd name="T27" fmla="*/ 151 h 265"/>
                <a:gd name="T28" fmla="*/ 121 w 322"/>
                <a:gd name="T29" fmla="*/ 30 h 265"/>
                <a:gd name="T30" fmla="*/ 151 w 322"/>
                <a:gd name="T31" fmla="*/ 14 h 265"/>
                <a:gd name="T32" fmla="*/ 163 w 322"/>
                <a:gd name="T33" fmla="*/ 6 h 265"/>
                <a:gd name="T34" fmla="*/ 157 w 322"/>
                <a:gd name="T35" fmla="*/ 0 h 265"/>
                <a:gd name="T36" fmla="*/ 112 w 322"/>
                <a:gd name="T37" fmla="*/ 1 h 265"/>
                <a:gd name="T38" fmla="*/ 87 w 322"/>
                <a:gd name="T39" fmla="*/ 1 h 265"/>
                <a:gd name="T40" fmla="*/ 64 w 322"/>
                <a:gd name="T41" fmla="*/ 0 h 265"/>
                <a:gd name="T42" fmla="*/ 57 w 322"/>
                <a:gd name="T43" fmla="*/ 9 h 265"/>
                <a:gd name="T44" fmla="*/ 69 w 322"/>
                <a:gd name="T45" fmla="*/ 14 h 265"/>
                <a:gd name="T46" fmla="*/ 83 w 322"/>
                <a:gd name="T47" fmla="*/ 16 h 265"/>
                <a:gd name="T48" fmla="*/ 90 w 322"/>
                <a:gd name="T49" fmla="*/ 21 h 265"/>
                <a:gd name="T50" fmla="*/ 88 w 322"/>
                <a:gd name="T51" fmla="*/ 29 h 265"/>
                <a:gd name="T52" fmla="*/ 42 w 322"/>
                <a:gd name="T53" fmla="*/ 234 h 265"/>
                <a:gd name="T54" fmla="*/ 10 w 322"/>
                <a:gd name="T55" fmla="*/ 249 h 265"/>
                <a:gd name="T56" fmla="*/ 0 w 322"/>
                <a:gd name="T57" fmla="*/ 258 h 265"/>
                <a:gd name="T58" fmla="*/ 6 w 322"/>
                <a:gd name="T59" fmla="*/ 264 h 265"/>
                <a:gd name="T60" fmla="*/ 51 w 322"/>
                <a:gd name="T61" fmla="*/ 262 h 265"/>
                <a:gd name="T62" fmla="*/ 76 w 322"/>
                <a:gd name="T63" fmla="*/ 262 h 265"/>
                <a:gd name="T64" fmla="*/ 99 w 322"/>
                <a:gd name="T65" fmla="*/ 264 h 265"/>
                <a:gd name="T66" fmla="*/ 106 w 322"/>
                <a:gd name="T67" fmla="*/ 255 h 265"/>
                <a:gd name="T68" fmla="*/ 94 w 322"/>
                <a:gd name="T69" fmla="*/ 249 h 265"/>
                <a:gd name="T70" fmla="*/ 81 w 322"/>
                <a:gd name="T71" fmla="*/ 248 h 265"/>
                <a:gd name="T72" fmla="*/ 73 w 322"/>
                <a:gd name="T73" fmla="*/ 243 h 265"/>
                <a:gd name="T74" fmla="*/ 88 w 322"/>
                <a:gd name="T75" fmla="*/ 169 h 265"/>
                <a:gd name="T76" fmla="*/ 149 w 322"/>
                <a:gd name="T77" fmla="*/ 123 h 265"/>
                <a:gd name="T78" fmla="*/ 199 w 322"/>
                <a:gd name="T79" fmla="*/ 232 h 265"/>
                <a:gd name="T80" fmla="*/ 202 w 322"/>
                <a:gd name="T81" fmla="*/ 240 h 265"/>
                <a:gd name="T82" fmla="*/ 186 w 322"/>
                <a:gd name="T83" fmla="*/ 249 h 265"/>
                <a:gd name="T84" fmla="*/ 176 w 322"/>
                <a:gd name="T85" fmla="*/ 258 h 265"/>
                <a:gd name="T86" fmla="*/ 183 w 322"/>
                <a:gd name="T87" fmla="*/ 264 h 265"/>
                <a:gd name="T88" fmla="*/ 227 w 322"/>
                <a:gd name="T89" fmla="*/ 262 h 265"/>
                <a:gd name="T90" fmla="*/ 262 w 322"/>
                <a:gd name="T91" fmla="*/ 264 h 265"/>
                <a:gd name="T92" fmla="*/ 269 w 322"/>
                <a:gd name="T93" fmla="*/ 256 h 265"/>
                <a:gd name="T94" fmla="*/ 260 w 322"/>
                <a:gd name="T95" fmla="*/ 249 h 265"/>
                <a:gd name="T96" fmla="*/ 237 w 322"/>
                <a:gd name="T97" fmla="*/ 236 h 265"/>
                <a:gd name="T98" fmla="*/ 177 w 322"/>
                <a:gd name="T99" fmla="*/ 10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2" h="265">
                  <a:moveTo>
                    <a:pt x="177" y="109"/>
                  </a:moveTo>
                  <a:cubicBezTo>
                    <a:pt x="176" y="104"/>
                    <a:pt x="174" y="103"/>
                    <a:pt x="174" y="103"/>
                  </a:cubicBezTo>
                  <a:cubicBezTo>
                    <a:pt x="174" y="103"/>
                    <a:pt x="176" y="103"/>
                    <a:pt x="185" y="96"/>
                  </a:cubicBezTo>
                  <a:lnTo>
                    <a:pt x="220" y="69"/>
                  </a:lnTo>
                  <a:cubicBezTo>
                    <a:pt x="265" y="34"/>
                    <a:pt x="288" y="16"/>
                    <a:pt x="313" y="14"/>
                  </a:cubicBezTo>
                  <a:cubicBezTo>
                    <a:pt x="317" y="14"/>
                    <a:pt x="321" y="14"/>
                    <a:pt x="321" y="5"/>
                  </a:cubicBezTo>
                  <a:cubicBezTo>
                    <a:pt x="321" y="3"/>
                    <a:pt x="319" y="0"/>
                    <a:pt x="317" y="0"/>
                  </a:cubicBezTo>
                  <a:cubicBezTo>
                    <a:pt x="308" y="0"/>
                    <a:pt x="300" y="1"/>
                    <a:pt x="293" y="1"/>
                  </a:cubicBezTo>
                  <a:cubicBezTo>
                    <a:pt x="283" y="1"/>
                    <a:pt x="260" y="0"/>
                    <a:pt x="249" y="0"/>
                  </a:cubicBezTo>
                  <a:cubicBezTo>
                    <a:pt x="248" y="0"/>
                    <a:pt x="243" y="0"/>
                    <a:pt x="243" y="9"/>
                  </a:cubicBezTo>
                  <a:cubicBezTo>
                    <a:pt x="243" y="9"/>
                    <a:pt x="243" y="14"/>
                    <a:pt x="248" y="14"/>
                  </a:cubicBezTo>
                  <a:cubicBezTo>
                    <a:pt x="251" y="14"/>
                    <a:pt x="256" y="16"/>
                    <a:pt x="256" y="18"/>
                  </a:cubicBezTo>
                  <a:cubicBezTo>
                    <a:pt x="256" y="26"/>
                    <a:pt x="245" y="34"/>
                    <a:pt x="240" y="39"/>
                  </a:cubicBezTo>
                  <a:lnTo>
                    <a:pt x="94" y="151"/>
                  </a:lnTo>
                  <a:lnTo>
                    <a:pt x="121" y="30"/>
                  </a:lnTo>
                  <a:cubicBezTo>
                    <a:pt x="124" y="17"/>
                    <a:pt x="124" y="14"/>
                    <a:pt x="151" y="14"/>
                  </a:cubicBezTo>
                  <a:cubicBezTo>
                    <a:pt x="157" y="14"/>
                    <a:pt x="163" y="14"/>
                    <a:pt x="163" y="6"/>
                  </a:cubicBezTo>
                  <a:cubicBezTo>
                    <a:pt x="163" y="3"/>
                    <a:pt x="162" y="0"/>
                    <a:pt x="157" y="0"/>
                  </a:cubicBezTo>
                  <a:cubicBezTo>
                    <a:pt x="148" y="0"/>
                    <a:pt x="121" y="1"/>
                    <a:pt x="112" y="1"/>
                  </a:cubicBezTo>
                  <a:cubicBezTo>
                    <a:pt x="106" y="1"/>
                    <a:pt x="93" y="1"/>
                    <a:pt x="87" y="1"/>
                  </a:cubicBezTo>
                  <a:cubicBezTo>
                    <a:pt x="80" y="1"/>
                    <a:pt x="71" y="0"/>
                    <a:pt x="64" y="0"/>
                  </a:cubicBezTo>
                  <a:cubicBezTo>
                    <a:pt x="63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58"/>
                    <a:pt x="0" y="264"/>
                    <a:pt x="6" y="264"/>
                  </a:cubicBezTo>
                  <a:cubicBezTo>
                    <a:pt x="15" y="264"/>
                    <a:pt x="42" y="262"/>
                    <a:pt x="51" y="262"/>
                  </a:cubicBezTo>
                  <a:cubicBezTo>
                    <a:pt x="57" y="262"/>
                    <a:pt x="70" y="262"/>
                    <a:pt x="76" y="262"/>
                  </a:cubicBezTo>
                  <a:cubicBezTo>
                    <a:pt x="83" y="262"/>
                    <a:pt x="92" y="264"/>
                    <a:pt x="99" y="264"/>
                  </a:cubicBezTo>
                  <a:cubicBezTo>
                    <a:pt x="100" y="264"/>
                    <a:pt x="106" y="264"/>
                    <a:pt x="106" y="255"/>
                  </a:cubicBezTo>
                  <a:cubicBezTo>
                    <a:pt x="106" y="249"/>
                    <a:pt x="101" y="249"/>
                    <a:pt x="94" y="249"/>
                  </a:cubicBezTo>
                  <a:cubicBezTo>
                    <a:pt x="94" y="249"/>
                    <a:pt x="88" y="249"/>
                    <a:pt x="81" y="248"/>
                  </a:cubicBezTo>
                  <a:cubicBezTo>
                    <a:pt x="73" y="248"/>
                    <a:pt x="73" y="247"/>
                    <a:pt x="73" y="243"/>
                  </a:cubicBezTo>
                  <a:cubicBezTo>
                    <a:pt x="73" y="240"/>
                    <a:pt x="77" y="226"/>
                    <a:pt x="88" y="169"/>
                  </a:cubicBezTo>
                  <a:lnTo>
                    <a:pt x="149" y="123"/>
                  </a:lnTo>
                  <a:lnTo>
                    <a:pt x="199" y="232"/>
                  </a:lnTo>
                  <a:cubicBezTo>
                    <a:pt x="202" y="236"/>
                    <a:pt x="202" y="236"/>
                    <a:pt x="202" y="240"/>
                  </a:cubicBezTo>
                  <a:cubicBezTo>
                    <a:pt x="202" y="248"/>
                    <a:pt x="192" y="249"/>
                    <a:pt x="186" y="249"/>
                  </a:cubicBezTo>
                  <a:cubicBezTo>
                    <a:pt x="181" y="249"/>
                    <a:pt x="176" y="249"/>
                    <a:pt x="176" y="258"/>
                  </a:cubicBezTo>
                  <a:cubicBezTo>
                    <a:pt x="176" y="258"/>
                    <a:pt x="177" y="264"/>
                    <a:pt x="183" y="264"/>
                  </a:cubicBezTo>
                  <a:cubicBezTo>
                    <a:pt x="192" y="264"/>
                    <a:pt x="217" y="262"/>
                    <a:pt x="227" y="262"/>
                  </a:cubicBezTo>
                  <a:cubicBezTo>
                    <a:pt x="237" y="262"/>
                    <a:pt x="252" y="264"/>
                    <a:pt x="262" y="264"/>
                  </a:cubicBezTo>
                  <a:cubicBezTo>
                    <a:pt x="265" y="264"/>
                    <a:pt x="269" y="260"/>
                    <a:pt x="269" y="256"/>
                  </a:cubicBezTo>
                  <a:cubicBezTo>
                    <a:pt x="269" y="249"/>
                    <a:pt x="264" y="249"/>
                    <a:pt x="260" y="249"/>
                  </a:cubicBezTo>
                  <a:cubicBezTo>
                    <a:pt x="255" y="249"/>
                    <a:pt x="243" y="249"/>
                    <a:pt x="237" y="236"/>
                  </a:cubicBezTo>
                  <a:lnTo>
                    <a:pt x="177" y="1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6" name="Freeform 87">
              <a:extLst>
                <a:ext uri="{FF2B5EF4-FFF2-40B4-BE49-F238E27FC236}">
                  <a16:creationId xmlns:a16="http://schemas.microsoft.com/office/drawing/2014/main" id="{35336BC7-3A06-4E34-B7B2-CB7CBA72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2958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" name="Freeform 88">
              <a:extLst>
                <a:ext uri="{FF2B5EF4-FFF2-40B4-BE49-F238E27FC236}">
                  <a16:creationId xmlns:a16="http://schemas.microsoft.com/office/drawing/2014/main" id="{E823A438-F7D5-4AD7-BAD0-5DA30FDF8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" name="Freeform 89">
              <a:extLst>
                <a:ext uri="{FF2B5EF4-FFF2-40B4-BE49-F238E27FC236}">
                  <a16:creationId xmlns:a16="http://schemas.microsoft.com/office/drawing/2014/main" id="{CCDF935A-F849-4551-95A6-7B4A1EB7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305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9" name="Freeform 90">
              <a:extLst>
                <a:ext uri="{FF2B5EF4-FFF2-40B4-BE49-F238E27FC236}">
                  <a16:creationId xmlns:a16="http://schemas.microsoft.com/office/drawing/2014/main" id="{92BE7112-C7F5-4B8B-B2A7-361D69FD3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4" y="2970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0" name="Freeform 91">
              <a:extLst>
                <a:ext uri="{FF2B5EF4-FFF2-40B4-BE49-F238E27FC236}">
                  <a16:creationId xmlns:a16="http://schemas.microsoft.com/office/drawing/2014/main" id="{4D2D3836-C6EC-4987-B76E-025E0D656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8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1" name="Freeform 92">
              <a:extLst>
                <a:ext uri="{FF2B5EF4-FFF2-40B4-BE49-F238E27FC236}">
                  <a16:creationId xmlns:a16="http://schemas.microsoft.com/office/drawing/2014/main" id="{F97EF54D-4B46-410B-A662-9422725ED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2" y="3045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2" name="Freeform 93">
              <a:extLst>
                <a:ext uri="{FF2B5EF4-FFF2-40B4-BE49-F238E27FC236}">
                  <a16:creationId xmlns:a16="http://schemas.microsoft.com/office/drawing/2014/main" id="{38247E5A-261C-41B2-8389-33B085E2B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2958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3" name="Freeform 94">
              <a:extLst>
                <a:ext uri="{FF2B5EF4-FFF2-40B4-BE49-F238E27FC236}">
                  <a16:creationId xmlns:a16="http://schemas.microsoft.com/office/drawing/2014/main" id="{C7A2B086-781B-41FF-A5E8-7A59A7885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4" name="Freeform 95">
              <a:extLst>
                <a:ext uri="{FF2B5EF4-FFF2-40B4-BE49-F238E27FC236}">
                  <a16:creationId xmlns:a16="http://schemas.microsoft.com/office/drawing/2014/main" id="{AA702CA0-65D3-4020-A43B-9094FE879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305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5" name="Freeform 96">
              <a:extLst>
                <a:ext uri="{FF2B5EF4-FFF2-40B4-BE49-F238E27FC236}">
                  <a16:creationId xmlns:a16="http://schemas.microsoft.com/office/drawing/2014/main" id="{F8390DA9-8693-4C06-BD12-2592DEC33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" y="316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6" name="Freeform 97">
              <a:extLst>
                <a:ext uri="{FF2B5EF4-FFF2-40B4-BE49-F238E27FC236}">
                  <a16:creationId xmlns:a16="http://schemas.microsoft.com/office/drawing/2014/main" id="{2C8647B4-E928-4628-9994-7FD783D95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1" y="3179"/>
              <a:ext cx="65" cy="59"/>
            </a:xfrm>
            <a:custGeom>
              <a:avLst/>
              <a:gdLst>
                <a:gd name="T0" fmla="*/ 42 w 291"/>
                <a:gd name="T1" fmla="*/ 234 h 265"/>
                <a:gd name="T2" fmla="*/ 10 w 291"/>
                <a:gd name="T3" fmla="*/ 249 h 265"/>
                <a:gd name="T4" fmla="*/ 0 w 291"/>
                <a:gd name="T5" fmla="*/ 258 h 265"/>
                <a:gd name="T6" fmla="*/ 10 w 291"/>
                <a:gd name="T7" fmla="*/ 264 h 265"/>
                <a:gd name="T8" fmla="*/ 136 w 291"/>
                <a:gd name="T9" fmla="*/ 264 h 265"/>
                <a:gd name="T10" fmla="*/ 290 w 291"/>
                <a:gd name="T11" fmla="*/ 101 h 265"/>
                <a:gd name="T12" fmla="*/ 198 w 291"/>
                <a:gd name="T13" fmla="*/ 0 h 265"/>
                <a:gd name="T14" fmla="*/ 69 w 291"/>
                <a:gd name="T15" fmla="*/ 0 h 265"/>
                <a:gd name="T16" fmla="*/ 57 w 291"/>
                <a:gd name="T17" fmla="*/ 9 h 265"/>
                <a:gd name="T18" fmla="*/ 69 w 291"/>
                <a:gd name="T19" fmla="*/ 14 h 265"/>
                <a:gd name="T20" fmla="*/ 83 w 291"/>
                <a:gd name="T21" fmla="*/ 16 h 265"/>
                <a:gd name="T22" fmla="*/ 90 w 291"/>
                <a:gd name="T23" fmla="*/ 21 h 265"/>
                <a:gd name="T24" fmla="*/ 88 w 291"/>
                <a:gd name="T25" fmla="*/ 29 h 265"/>
                <a:gd name="T26" fmla="*/ 42 w 291"/>
                <a:gd name="T27" fmla="*/ 234 h 265"/>
                <a:gd name="T28" fmla="*/ 121 w 291"/>
                <a:gd name="T29" fmla="*/ 29 h 265"/>
                <a:gd name="T30" fmla="*/ 138 w 291"/>
                <a:gd name="T31" fmla="*/ 14 h 265"/>
                <a:gd name="T32" fmla="*/ 185 w 291"/>
                <a:gd name="T33" fmla="*/ 14 h 265"/>
                <a:gd name="T34" fmla="*/ 256 w 291"/>
                <a:gd name="T35" fmla="*/ 87 h 265"/>
                <a:gd name="T36" fmla="*/ 219 w 291"/>
                <a:gd name="T37" fmla="*/ 208 h 265"/>
                <a:gd name="T38" fmla="*/ 130 w 291"/>
                <a:gd name="T39" fmla="*/ 249 h 265"/>
                <a:gd name="T40" fmla="*/ 83 w 291"/>
                <a:gd name="T41" fmla="*/ 249 h 265"/>
                <a:gd name="T42" fmla="*/ 71 w 291"/>
                <a:gd name="T43" fmla="*/ 247 h 265"/>
                <a:gd name="T44" fmla="*/ 71 w 291"/>
                <a:gd name="T45" fmla="*/ 236 h 265"/>
                <a:gd name="T46" fmla="*/ 121 w 291"/>
                <a:gd name="T47" fmla="*/ 2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1" h="265">
                  <a:moveTo>
                    <a:pt x="42" y="234"/>
                  </a:move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64"/>
                    <a:pt x="5" y="264"/>
                    <a:pt x="10" y="264"/>
                  </a:cubicBezTo>
                  <a:lnTo>
                    <a:pt x="136" y="264"/>
                  </a:lnTo>
                  <a:cubicBezTo>
                    <a:pt x="214" y="264"/>
                    <a:pt x="290" y="184"/>
                    <a:pt x="290" y="101"/>
                  </a:cubicBezTo>
                  <a:cubicBezTo>
                    <a:pt x="290" y="45"/>
                    <a:pt x="255" y="0"/>
                    <a:pt x="198" y="0"/>
                  </a:cubicBezTo>
                  <a:lnTo>
                    <a:pt x="69" y="0"/>
                  </a:lnTo>
                  <a:cubicBezTo>
                    <a:pt x="62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lose/>
                  <a:moveTo>
                    <a:pt x="121" y="29"/>
                  </a:moveTo>
                  <a:cubicBezTo>
                    <a:pt x="123" y="16"/>
                    <a:pt x="123" y="14"/>
                    <a:pt x="138" y="14"/>
                  </a:cubicBezTo>
                  <a:lnTo>
                    <a:pt x="185" y="14"/>
                  </a:lnTo>
                  <a:cubicBezTo>
                    <a:pt x="223" y="14"/>
                    <a:pt x="256" y="34"/>
                    <a:pt x="256" y="87"/>
                  </a:cubicBezTo>
                  <a:cubicBezTo>
                    <a:pt x="256" y="96"/>
                    <a:pt x="252" y="164"/>
                    <a:pt x="219" y="208"/>
                  </a:cubicBezTo>
                  <a:cubicBezTo>
                    <a:pt x="202" y="225"/>
                    <a:pt x="174" y="249"/>
                    <a:pt x="130" y="249"/>
                  </a:cubicBezTo>
                  <a:lnTo>
                    <a:pt x="83" y="249"/>
                  </a:lnTo>
                  <a:cubicBezTo>
                    <a:pt x="71" y="249"/>
                    <a:pt x="71" y="249"/>
                    <a:pt x="71" y="247"/>
                  </a:cubicBezTo>
                  <a:cubicBezTo>
                    <a:pt x="71" y="247"/>
                    <a:pt x="71" y="243"/>
                    <a:pt x="71" y="236"/>
                  </a:cubicBezTo>
                  <a:lnTo>
                    <a:pt x="12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7" name="Freeform 98">
              <a:extLst>
                <a:ext uri="{FF2B5EF4-FFF2-40B4-BE49-F238E27FC236}">
                  <a16:creationId xmlns:a16="http://schemas.microsoft.com/office/drawing/2014/main" id="{66F9E64A-56EB-4B61-890F-DF139DEEA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" y="3180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" name="Freeform 99">
              <a:extLst>
                <a:ext uri="{FF2B5EF4-FFF2-40B4-BE49-F238E27FC236}">
                  <a16:creationId xmlns:a16="http://schemas.microsoft.com/office/drawing/2014/main" id="{27E24DB7-E4D0-4534-9ED4-1D7834CA6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9" name="Freeform 100">
              <a:extLst>
                <a:ext uri="{FF2B5EF4-FFF2-40B4-BE49-F238E27FC236}">
                  <a16:creationId xmlns:a16="http://schemas.microsoft.com/office/drawing/2014/main" id="{9C9F2D45-EA9F-4E35-9AD0-B72B1404A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0" name="Freeform 101">
              <a:extLst>
                <a:ext uri="{FF2B5EF4-FFF2-40B4-BE49-F238E27FC236}">
                  <a16:creationId xmlns:a16="http://schemas.microsoft.com/office/drawing/2014/main" id="{80E07820-A153-41AE-8475-22001D14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1" name="Freeform 102">
              <a:extLst>
                <a:ext uri="{FF2B5EF4-FFF2-40B4-BE49-F238E27FC236}">
                  <a16:creationId xmlns:a16="http://schemas.microsoft.com/office/drawing/2014/main" id="{781B1476-E84D-4ADF-98E3-DAD8F4C73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" y="316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8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2" name="Freeform 103">
              <a:extLst>
                <a:ext uri="{FF2B5EF4-FFF2-40B4-BE49-F238E27FC236}">
                  <a16:creationId xmlns:a16="http://schemas.microsoft.com/office/drawing/2014/main" id="{FD83B404-9723-45F4-817F-81778E61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" y="3179"/>
              <a:ext cx="65" cy="59"/>
            </a:xfrm>
            <a:custGeom>
              <a:avLst/>
              <a:gdLst>
                <a:gd name="T0" fmla="*/ 42 w 291"/>
                <a:gd name="T1" fmla="*/ 234 h 265"/>
                <a:gd name="T2" fmla="*/ 10 w 291"/>
                <a:gd name="T3" fmla="*/ 249 h 265"/>
                <a:gd name="T4" fmla="*/ 0 w 291"/>
                <a:gd name="T5" fmla="*/ 258 h 265"/>
                <a:gd name="T6" fmla="*/ 10 w 291"/>
                <a:gd name="T7" fmla="*/ 264 h 265"/>
                <a:gd name="T8" fmla="*/ 136 w 291"/>
                <a:gd name="T9" fmla="*/ 264 h 265"/>
                <a:gd name="T10" fmla="*/ 290 w 291"/>
                <a:gd name="T11" fmla="*/ 101 h 265"/>
                <a:gd name="T12" fmla="*/ 198 w 291"/>
                <a:gd name="T13" fmla="*/ 0 h 265"/>
                <a:gd name="T14" fmla="*/ 69 w 291"/>
                <a:gd name="T15" fmla="*/ 0 h 265"/>
                <a:gd name="T16" fmla="*/ 57 w 291"/>
                <a:gd name="T17" fmla="*/ 9 h 265"/>
                <a:gd name="T18" fmla="*/ 69 w 291"/>
                <a:gd name="T19" fmla="*/ 14 h 265"/>
                <a:gd name="T20" fmla="*/ 83 w 291"/>
                <a:gd name="T21" fmla="*/ 16 h 265"/>
                <a:gd name="T22" fmla="*/ 90 w 291"/>
                <a:gd name="T23" fmla="*/ 21 h 265"/>
                <a:gd name="T24" fmla="*/ 88 w 291"/>
                <a:gd name="T25" fmla="*/ 29 h 265"/>
                <a:gd name="T26" fmla="*/ 42 w 291"/>
                <a:gd name="T27" fmla="*/ 234 h 265"/>
                <a:gd name="T28" fmla="*/ 121 w 291"/>
                <a:gd name="T29" fmla="*/ 29 h 265"/>
                <a:gd name="T30" fmla="*/ 138 w 291"/>
                <a:gd name="T31" fmla="*/ 14 h 265"/>
                <a:gd name="T32" fmla="*/ 185 w 291"/>
                <a:gd name="T33" fmla="*/ 14 h 265"/>
                <a:gd name="T34" fmla="*/ 256 w 291"/>
                <a:gd name="T35" fmla="*/ 87 h 265"/>
                <a:gd name="T36" fmla="*/ 219 w 291"/>
                <a:gd name="T37" fmla="*/ 208 h 265"/>
                <a:gd name="T38" fmla="*/ 130 w 291"/>
                <a:gd name="T39" fmla="*/ 249 h 265"/>
                <a:gd name="T40" fmla="*/ 83 w 291"/>
                <a:gd name="T41" fmla="*/ 249 h 265"/>
                <a:gd name="T42" fmla="*/ 71 w 291"/>
                <a:gd name="T43" fmla="*/ 247 h 265"/>
                <a:gd name="T44" fmla="*/ 71 w 291"/>
                <a:gd name="T45" fmla="*/ 236 h 265"/>
                <a:gd name="T46" fmla="*/ 121 w 291"/>
                <a:gd name="T47" fmla="*/ 2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1" h="265">
                  <a:moveTo>
                    <a:pt x="42" y="234"/>
                  </a:move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64"/>
                    <a:pt x="5" y="264"/>
                    <a:pt x="10" y="264"/>
                  </a:cubicBezTo>
                  <a:lnTo>
                    <a:pt x="136" y="264"/>
                  </a:lnTo>
                  <a:cubicBezTo>
                    <a:pt x="214" y="264"/>
                    <a:pt x="290" y="184"/>
                    <a:pt x="290" y="101"/>
                  </a:cubicBezTo>
                  <a:cubicBezTo>
                    <a:pt x="290" y="45"/>
                    <a:pt x="255" y="0"/>
                    <a:pt x="198" y="0"/>
                  </a:cubicBezTo>
                  <a:lnTo>
                    <a:pt x="69" y="0"/>
                  </a:lnTo>
                  <a:cubicBezTo>
                    <a:pt x="62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lose/>
                  <a:moveTo>
                    <a:pt x="121" y="29"/>
                  </a:moveTo>
                  <a:cubicBezTo>
                    <a:pt x="123" y="16"/>
                    <a:pt x="123" y="14"/>
                    <a:pt x="138" y="14"/>
                  </a:cubicBezTo>
                  <a:lnTo>
                    <a:pt x="185" y="14"/>
                  </a:lnTo>
                  <a:cubicBezTo>
                    <a:pt x="223" y="14"/>
                    <a:pt x="256" y="34"/>
                    <a:pt x="256" y="87"/>
                  </a:cubicBezTo>
                  <a:cubicBezTo>
                    <a:pt x="256" y="96"/>
                    <a:pt x="252" y="164"/>
                    <a:pt x="219" y="208"/>
                  </a:cubicBezTo>
                  <a:cubicBezTo>
                    <a:pt x="202" y="225"/>
                    <a:pt x="174" y="249"/>
                    <a:pt x="130" y="249"/>
                  </a:cubicBezTo>
                  <a:lnTo>
                    <a:pt x="83" y="249"/>
                  </a:lnTo>
                  <a:cubicBezTo>
                    <a:pt x="71" y="249"/>
                    <a:pt x="71" y="249"/>
                    <a:pt x="71" y="247"/>
                  </a:cubicBezTo>
                  <a:cubicBezTo>
                    <a:pt x="71" y="247"/>
                    <a:pt x="71" y="243"/>
                    <a:pt x="71" y="236"/>
                  </a:cubicBezTo>
                  <a:lnTo>
                    <a:pt x="12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3" name="Freeform 104">
              <a:extLst>
                <a:ext uri="{FF2B5EF4-FFF2-40B4-BE49-F238E27FC236}">
                  <a16:creationId xmlns:a16="http://schemas.microsoft.com/office/drawing/2014/main" id="{A01F256F-E5C0-48A0-B58D-45F909AAE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" y="3179"/>
              <a:ext cx="72" cy="59"/>
            </a:xfrm>
            <a:custGeom>
              <a:avLst/>
              <a:gdLst>
                <a:gd name="T0" fmla="*/ 177 w 322"/>
                <a:gd name="T1" fmla="*/ 109 h 265"/>
                <a:gd name="T2" fmla="*/ 174 w 322"/>
                <a:gd name="T3" fmla="*/ 103 h 265"/>
                <a:gd name="T4" fmla="*/ 185 w 322"/>
                <a:gd name="T5" fmla="*/ 96 h 265"/>
                <a:gd name="T6" fmla="*/ 220 w 322"/>
                <a:gd name="T7" fmla="*/ 69 h 265"/>
                <a:gd name="T8" fmla="*/ 313 w 322"/>
                <a:gd name="T9" fmla="*/ 14 h 265"/>
                <a:gd name="T10" fmla="*/ 321 w 322"/>
                <a:gd name="T11" fmla="*/ 5 h 265"/>
                <a:gd name="T12" fmla="*/ 317 w 322"/>
                <a:gd name="T13" fmla="*/ 0 h 265"/>
                <a:gd name="T14" fmla="*/ 293 w 322"/>
                <a:gd name="T15" fmla="*/ 1 h 265"/>
                <a:gd name="T16" fmla="*/ 249 w 322"/>
                <a:gd name="T17" fmla="*/ 0 h 265"/>
                <a:gd name="T18" fmla="*/ 243 w 322"/>
                <a:gd name="T19" fmla="*/ 9 h 265"/>
                <a:gd name="T20" fmla="*/ 248 w 322"/>
                <a:gd name="T21" fmla="*/ 14 h 265"/>
                <a:gd name="T22" fmla="*/ 256 w 322"/>
                <a:gd name="T23" fmla="*/ 18 h 265"/>
                <a:gd name="T24" fmla="*/ 240 w 322"/>
                <a:gd name="T25" fmla="*/ 39 h 265"/>
                <a:gd name="T26" fmla="*/ 94 w 322"/>
                <a:gd name="T27" fmla="*/ 151 h 265"/>
                <a:gd name="T28" fmla="*/ 121 w 322"/>
                <a:gd name="T29" fmla="*/ 30 h 265"/>
                <a:gd name="T30" fmla="*/ 151 w 322"/>
                <a:gd name="T31" fmla="*/ 14 h 265"/>
                <a:gd name="T32" fmla="*/ 163 w 322"/>
                <a:gd name="T33" fmla="*/ 6 h 265"/>
                <a:gd name="T34" fmla="*/ 157 w 322"/>
                <a:gd name="T35" fmla="*/ 0 h 265"/>
                <a:gd name="T36" fmla="*/ 112 w 322"/>
                <a:gd name="T37" fmla="*/ 1 h 265"/>
                <a:gd name="T38" fmla="*/ 87 w 322"/>
                <a:gd name="T39" fmla="*/ 1 h 265"/>
                <a:gd name="T40" fmla="*/ 65 w 322"/>
                <a:gd name="T41" fmla="*/ 0 h 265"/>
                <a:gd name="T42" fmla="*/ 57 w 322"/>
                <a:gd name="T43" fmla="*/ 9 h 265"/>
                <a:gd name="T44" fmla="*/ 69 w 322"/>
                <a:gd name="T45" fmla="*/ 14 h 265"/>
                <a:gd name="T46" fmla="*/ 83 w 322"/>
                <a:gd name="T47" fmla="*/ 16 h 265"/>
                <a:gd name="T48" fmla="*/ 90 w 322"/>
                <a:gd name="T49" fmla="*/ 21 h 265"/>
                <a:gd name="T50" fmla="*/ 88 w 322"/>
                <a:gd name="T51" fmla="*/ 29 h 265"/>
                <a:gd name="T52" fmla="*/ 42 w 322"/>
                <a:gd name="T53" fmla="*/ 234 h 265"/>
                <a:gd name="T54" fmla="*/ 10 w 322"/>
                <a:gd name="T55" fmla="*/ 249 h 265"/>
                <a:gd name="T56" fmla="*/ 0 w 322"/>
                <a:gd name="T57" fmla="*/ 258 h 265"/>
                <a:gd name="T58" fmla="*/ 6 w 322"/>
                <a:gd name="T59" fmla="*/ 264 h 265"/>
                <a:gd name="T60" fmla="*/ 51 w 322"/>
                <a:gd name="T61" fmla="*/ 262 h 265"/>
                <a:gd name="T62" fmla="*/ 76 w 322"/>
                <a:gd name="T63" fmla="*/ 262 h 265"/>
                <a:gd name="T64" fmla="*/ 99 w 322"/>
                <a:gd name="T65" fmla="*/ 264 h 265"/>
                <a:gd name="T66" fmla="*/ 106 w 322"/>
                <a:gd name="T67" fmla="*/ 255 h 265"/>
                <a:gd name="T68" fmla="*/ 94 w 322"/>
                <a:gd name="T69" fmla="*/ 249 h 265"/>
                <a:gd name="T70" fmla="*/ 81 w 322"/>
                <a:gd name="T71" fmla="*/ 248 h 265"/>
                <a:gd name="T72" fmla="*/ 73 w 322"/>
                <a:gd name="T73" fmla="*/ 243 h 265"/>
                <a:gd name="T74" fmla="*/ 88 w 322"/>
                <a:gd name="T75" fmla="*/ 169 h 265"/>
                <a:gd name="T76" fmla="*/ 149 w 322"/>
                <a:gd name="T77" fmla="*/ 123 h 265"/>
                <a:gd name="T78" fmla="*/ 199 w 322"/>
                <a:gd name="T79" fmla="*/ 232 h 265"/>
                <a:gd name="T80" fmla="*/ 202 w 322"/>
                <a:gd name="T81" fmla="*/ 240 h 265"/>
                <a:gd name="T82" fmla="*/ 186 w 322"/>
                <a:gd name="T83" fmla="*/ 249 h 265"/>
                <a:gd name="T84" fmla="*/ 176 w 322"/>
                <a:gd name="T85" fmla="*/ 258 h 265"/>
                <a:gd name="T86" fmla="*/ 183 w 322"/>
                <a:gd name="T87" fmla="*/ 264 h 265"/>
                <a:gd name="T88" fmla="*/ 227 w 322"/>
                <a:gd name="T89" fmla="*/ 262 h 265"/>
                <a:gd name="T90" fmla="*/ 262 w 322"/>
                <a:gd name="T91" fmla="*/ 264 h 265"/>
                <a:gd name="T92" fmla="*/ 269 w 322"/>
                <a:gd name="T93" fmla="*/ 256 h 265"/>
                <a:gd name="T94" fmla="*/ 260 w 322"/>
                <a:gd name="T95" fmla="*/ 249 h 265"/>
                <a:gd name="T96" fmla="*/ 237 w 322"/>
                <a:gd name="T97" fmla="*/ 236 h 265"/>
                <a:gd name="T98" fmla="*/ 177 w 322"/>
                <a:gd name="T99" fmla="*/ 10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2" h="265">
                  <a:moveTo>
                    <a:pt x="177" y="109"/>
                  </a:moveTo>
                  <a:cubicBezTo>
                    <a:pt x="176" y="104"/>
                    <a:pt x="174" y="103"/>
                    <a:pt x="174" y="103"/>
                  </a:cubicBezTo>
                  <a:cubicBezTo>
                    <a:pt x="174" y="103"/>
                    <a:pt x="176" y="103"/>
                    <a:pt x="185" y="96"/>
                  </a:cubicBezTo>
                  <a:lnTo>
                    <a:pt x="220" y="69"/>
                  </a:lnTo>
                  <a:cubicBezTo>
                    <a:pt x="265" y="34"/>
                    <a:pt x="288" y="16"/>
                    <a:pt x="313" y="14"/>
                  </a:cubicBezTo>
                  <a:cubicBezTo>
                    <a:pt x="317" y="14"/>
                    <a:pt x="321" y="14"/>
                    <a:pt x="321" y="5"/>
                  </a:cubicBezTo>
                  <a:cubicBezTo>
                    <a:pt x="321" y="3"/>
                    <a:pt x="319" y="0"/>
                    <a:pt x="317" y="0"/>
                  </a:cubicBezTo>
                  <a:cubicBezTo>
                    <a:pt x="308" y="0"/>
                    <a:pt x="300" y="1"/>
                    <a:pt x="293" y="1"/>
                  </a:cubicBezTo>
                  <a:cubicBezTo>
                    <a:pt x="283" y="1"/>
                    <a:pt x="260" y="0"/>
                    <a:pt x="249" y="0"/>
                  </a:cubicBezTo>
                  <a:cubicBezTo>
                    <a:pt x="248" y="0"/>
                    <a:pt x="243" y="0"/>
                    <a:pt x="243" y="9"/>
                  </a:cubicBezTo>
                  <a:cubicBezTo>
                    <a:pt x="243" y="9"/>
                    <a:pt x="243" y="14"/>
                    <a:pt x="248" y="14"/>
                  </a:cubicBezTo>
                  <a:cubicBezTo>
                    <a:pt x="251" y="14"/>
                    <a:pt x="256" y="16"/>
                    <a:pt x="256" y="18"/>
                  </a:cubicBezTo>
                  <a:cubicBezTo>
                    <a:pt x="256" y="26"/>
                    <a:pt x="245" y="34"/>
                    <a:pt x="240" y="39"/>
                  </a:cubicBezTo>
                  <a:lnTo>
                    <a:pt x="94" y="151"/>
                  </a:lnTo>
                  <a:lnTo>
                    <a:pt x="121" y="30"/>
                  </a:lnTo>
                  <a:cubicBezTo>
                    <a:pt x="124" y="17"/>
                    <a:pt x="124" y="14"/>
                    <a:pt x="151" y="14"/>
                  </a:cubicBezTo>
                  <a:cubicBezTo>
                    <a:pt x="157" y="14"/>
                    <a:pt x="163" y="14"/>
                    <a:pt x="163" y="6"/>
                  </a:cubicBezTo>
                  <a:cubicBezTo>
                    <a:pt x="163" y="3"/>
                    <a:pt x="162" y="0"/>
                    <a:pt x="157" y="0"/>
                  </a:cubicBezTo>
                  <a:cubicBezTo>
                    <a:pt x="148" y="0"/>
                    <a:pt x="121" y="1"/>
                    <a:pt x="112" y="1"/>
                  </a:cubicBezTo>
                  <a:cubicBezTo>
                    <a:pt x="106" y="1"/>
                    <a:pt x="93" y="1"/>
                    <a:pt x="87" y="1"/>
                  </a:cubicBezTo>
                  <a:cubicBezTo>
                    <a:pt x="80" y="1"/>
                    <a:pt x="71" y="0"/>
                    <a:pt x="65" y="0"/>
                  </a:cubicBezTo>
                  <a:cubicBezTo>
                    <a:pt x="63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58"/>
                    <a:pt x="0" y="264"/>
                    <a:pt x="6" y="264"/>
                  </a:cubicBezTo>
                  <a:cubicBezTo>
                    <a:pt x="15" y="264"/>
                    <a:pt x="42" y="262"/>
                    <a:pt x="51" y="262"/>
                  </a:cubicBezTo>
                  <a:cubicBezTo>
                    <a:pt x="57" y="262"/>
                    <a:pt x="70" y="262"/>
                    <a:pt x="76" y="262"/>
                  </a:cubicBezTo>
                  <a:cubicBezTo>
                    <a:pt x="83" y="262"/>
                    <a:pt x="92" y="264"/>
                    <a:pt x="99" y="264"/>
                  </a:cubicBezTo>
                  <a:cubicBezTo>
                    <a:pt x="100" y="264"/>
                    <a:pt x="106" y="264"/>
                    <a:pt x="106" y="255"/>
                  </a:cubicBezTo>
                  <a:cubicBezTo>
                    <a:pt x="106" y="249"/>
                    <a:pt x="101" y="249"/>
                    <a:pt x="94" y="249"/>
                  </a:cubicBezTo>
                  <a:cubicBezTo>
                    <a:pt x="94" y="249"/>
                    <a:pt x="88" y="249"/>
                    <a:pt x="81" y="248"/>
                  </a:cubicBezTo>
                  <a:cubicBezTo>
                    <a:pt x="73" y="248"/>
                    <a:pt x="73" y="247"/>
                    <a:pt x="73" y="243"/>
                  </a:cubicBezTo>
                  <a:cubicBezTo>
                    <a:pt x="73" y="240"/>
                    <a:pt x="77" y="226"/>
                    <a:pt x="88" y="169"/>
                  </a:cubicBezTo>
                  <a:lnTo>
                    <a:pt x="149" y="123"/>
                  </a:lnTo>
                  <a:lnTo>
                    <a:pt x="199" y="232"/>
                  </a:lnTo>
                  <a:cubicBezTo>
                    <a:pt x="202" y="236"/>
                    <a:pt x="202" y="236"/>
                    <a:pt x="202" y="240"/>
                  </a:cubicBezTo>
                  <a:cubicBezTo>
                    <a:pt x="202" y="248"/>
                    <a:pt x="192" y="249"/>
                    <a:pt x="186" y="249"/>
                  </a:cubicBezTo>
                  <a:cubicBezTo>
                    <a:pt x="181" y="249"/>
                    <a:pt x="176" y="249"/>
                    <a:pt x="176" y="258"/>
                  </a:cubicBezTo>
                  <a:cubicBezTo>
                    <a:pt x="176" y="258"/>
                    <a:pt x="177" y="264"/>
                    <a:pt x="183" y="264"/>
                  </a:cubicBezTo>
                  <a:cubicBezTo>
                    <a:pt x="192" y="264"/>
                    <a:pt x="217" y="262"/>
                    <a:pt x="227" y="262"/>
                  </a:cubicBezTo>
                  <a:cubicBezTo>
                    <a:pt x="237" y="262"/>
                    <a:pt x="252" y="264"/>
                    <a:pt x="262" y="264"/>
                  </a:cubicBezTo>
                  <a:cubicBezTo>
                    <a:pt x="265" y="264"/>
                    <a:pt x="269" y="260"/>
                    <a:pt x="269" y="256"/>
                  </a:cubicBezTo>
                  <a:cubicBezTo>
                    <a:pt x="269" y="249"/>
                    <a:pt x="264" y="249"/>
                    <a:pt x="260" y="249"/>
                  </a:cubicBezTo>
                  <a:cubicBezTo>
                    <a:pt x="255" y="249"/>
                    <a:pt x="243" y="249"/>
                    <a:pt x="237" y="236"/>
                  </a:cubicBezTo>
                  <a:lnTo>
                    <a:pt x="177" y="1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4" name="Freeform 105">
              <a:extLst>
                <a:ext uri="{FF2B5EF4-FFF2-40B4-BE49-F238E27FC236}">
                  <a16:creationId xmlns:a16="http://schemas.microsoft.com/office/drawing/2014/main" id="{3A4CB264-1397-46DA-9701-7E2850018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" y="2738"/>
              <a:ext cx="38" cy="223"/>
            </a:xfrm>
            <a:custGeom>
              <a:avLst/>
              <a:gdLst>
                <a:gd name="T0" fmla="*/ 135 w 170"/>
                <a:gd name="T1" fmla="*/ 986 h 987"/>
                <a:gd name="T2" fmla="*/ 169 w 170"/>
                <a:gd name="T3" fmla="*/ 986 h 987"/>
                <a:gd name="T4" fmla="*/ 169 w 170"/>
                <a:gd name="T5" fmla="*/ 0 h 987"/>
                <a:gd name="T6" fmla="*/ 0 w 170"/>
                <a:gd name="T7" fmla="*/ 0 h 987"/>
                <a:gd name="T8" fmla="*/ 0 w 170"/>
                <a:gd name="T9" fmla="*/ 38 h 987"/>
                <a:gd name="T10" fmla="*/ 135 w 170"/>
                <a:gd name="T11" fmla="*/ 38 h 987"/>
                <a:gd name="T12" fmla="*/ 135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135" y="986"/>
                  </a:moveTo>
                  <a:lnTo>
                    <a:pt x="169" y="986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35" y="38"/>
                  </a:lnTo>
                  <a:lnTo>
                    <a:pt x="135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" name="Freeform 106">
              <a:extLst>
                <a:ext uri="{FF2B5EF4-FFF2-40B4-BE49-F238E27FC236}">
                  <a16:creationId xmlns:a16="http://schemas.microsoft.com/office/drawing/2014/main" id="{094829D2-E55D-4A6E-8FDE-7BF8FD055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0" y="2962"/>
              <a:ext cx="7" cy="74"/>
            </a:xfrm>
            <a:custGeom>
              <a:avLst/>
              <a:gdLst>
                <a:gd name="T0" fmla="*/ 0 w 37"/>
                <a:gd name="T1" fmla="*/ 330 h 331"/>
                <a:gd name="T2" fmla="*/ 36 w 37"/>
                <a:gd name="T3" fmla="*/ 330 h 331"/>
                <a:gd name="T4" fmla="*/ 36 w 37"/>
                <a:gd name="T5" fmla="*/ 0 h 331"/>
                <a:gd name="T6" fmla="*/ 0 w 37"/>
                <a:gd name="T7" fmla="*/ 0 h 331"/>
                <a:gd name="T8" fmla="*/ 0 w 37"/>
                <a:gd name="T9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1">
                  <a:moveTo>
                    <a:pt x="0" y="330"/>
                  </a:moveTo>
                  <a:lnTo>
                    <a:pt x="36" y="33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6" name="Freeform 107">
              <a:extLst>
                <a:ext uri="{FF2B5EF4-FFF2-40B4-BE49-F238E27FC236}">
                  <a16:creationId xmlns:a16="http://schemas.microsoft.com/office/drawing/2014/main" id="{43EAD7F3-71C2-4687-AF8B-704E3DD20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" y="3036"/>
              <a:ext cx="38" cy="223"/>
            </a:xfrm>
            <a:custGeom>
              <a:avLst/>
              <a:gdLst>
                <a:gd name="T0" fmla="*/ 135 w 170"/>
                <a:gd name="T1" fmla="*/ 949 h 987"/>
                <a:gd name="T2" fmla="*/ 0 w 170"/>
                <a:gd name="T3" fmla="*/ 949 h 987"/>
                <a:gd name="T4" fmla="*/ 0 w 170"/>
                <a:gd name="T5" fmla="*/ 986 h 987"/>
                <a:gd name="T6" fmla="*/ 169 w 170"/>
                <a:gd name="T7" fmla="*/ 986 h 987"/>
                <a:gd name="T8" fmla="*/ 169 w 170"/>
                <a:gd name="T9" fmla="*/ 0 h 987"/>
                <a:gd name="T10" fmla="*/ 135 w 170"/>
                <a:gd name="T11" fmla="*/ 0 h 987"/>
                <a:gd name="T12" fmla="*/ 135 w 170"/>
                <a:gd name="T13" fmla="*/ 949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135" y="949"/>
                  </a:moveTo>
                  <a:lnTo>
                    <a:pt x="0" y="949"/>
                  </a:lnTo>
                  <a:lnTo>
                    <a:pt x="0" y="986"/>
                  </a:lnTo>
                  <a:lnTo>
                    <a:pt x="169" y="986"/>
                  </a:lnTo>
                  <a:lnTo>
                    <a:pt x="169" y="0"/>
                  </a:lnTo>
                  <a:lnTo>
                    <a:pt x="135" y="0"/>
                  </a:lnTo>
                  <a:lnTo>
                    <a:pt x="135" y="9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47" name="Line 108">
            <a:extLst>
              <a:ext uri="{FF2B5EF4-FFF2-40B4-BE49-F238E27FC236}">
                <a16:creationId xmlns:a16="http://schemas.microsoft.com/office/drawing/2014/main" id="{1D31F7B5-F5F9-4C5F-A69D-0F89782EB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2274" y="4161165"/>
            <a:ext cx="1044575" cy="1587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48" name="Group 109">
            <a:extLst>
              <a:ext uri="{FF2B5EF4-FFF2-40B4-BE49-F238E27FC236}">
                <a16:creationId xmlns:a16="http://schemas.microsoft.com/office/drawing/2014/main" id="{5739BA3B-B022-46BC-9507-96C69E377F79}"/>
              </a:ext>
            </a:extLst>
          </p:cNvPr>
          <p:cNvGrpSpPr>
            <a:grpSpLocks/>
          </p:cNvGrpSpPr>
          <p:nvPr/>
        </p:nvGrpSpPr>
        <p:grpSpPr bwMode="auto">
          <a:xfrm>
            <a:off x="8252774" y="3802390"/>
            <a:ext cx="2055813" cy="430212"/>
            <a:chOff x="4872" y="2223"/>
            <a:chExt cx="1295" cy="271"/>
          </a:xfrm>
        </p:grpSpPr>
        <p:sp>
          <p:nvSpPr>
            <p:cNvPr id="349" name="Freeform 110">
              <a:extLst>
                <a:ext uri="{FF2B5EF4-FFF2-40B4-BE49-F238E27FC236}">
                  <a16:creationId xmlns:a16="http://schemas.microsoft.com/office/drawing/2014/main" id="{FC5147F9-1747-47E5-853F-C65053CD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2224"/>
              <a:ext cx="1296" cy="270"/>
            </a:xfrm>
            <a:custGeom>
              <a:avLst/>
              <a:gdLst>
                <a:gd name="T0" fmla="*/ 2858 w 5718"/>
                <a:gd name="T1" fmla="*/ 1193 h 1194"/>
                <a:gd name="T2" fmla="*/ 0 w 5718"/>
                <a:gd name="T3" fmla="*/ 1193 h 1194"/>
                <a:gd name="T4" fmla="*/ 0 w 5718"/>
                <a:gd name="T5" fmla="*/ 0 h 1194"/>
                <a:gd name="T6" fmla="*/ 5717 w 5718"/>
                <a:gd name="T7" fmla="*/ 0 h 1194"/>
                <a:gd name="T8" fmla="*/ 5717 w 5718"/>
                <a:gd name="T9" fmla="*/ 1193 h 1194"/>
                <a:gd name="T10" fmla="*/ 2858 w 5718"/>
                <a:gd name="T11" fmla="*/ 1193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18" h="1194">
                  <a:moveTo>
                    <a:pt x="2858" y="1193"/>
                  </a:moveTo>
                  <a:lnTo>
                    <a:pt x="0" y="1193"/>
                  </a:lnTo>
                  <a:lnTo>
                    <a:pt x="0" y="0"/>
                  </a:lnTo>
                  <a:lnTo>
                    <a:pt x="5717" y="0"/>
                  </a:lnTo>
                  <a:lnTo>
                    <a:pt x="5717" y="1193"/>
                  </a:lnTo>
                  <a:lnTo>
                    <a:pt x="2858" y="119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0" name="Freeform 111">
              <a:extLst>
                <a:ext uri="{FF2B5EF4-FFF2-40B4-BE49-F238E27FC236}">
                  <a16:creationId xmlns:a16="http://schemas.microsoft.com/office/drawing/2014/main" id="{8EB37FB1-BC5D-4969-8722-59BD7A915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2277"/>
              <a:ext cx="109" cy="161"/>
            </a:xfrm>
            <a:custGeom>
              <a:avLst/>
              <a:gdLst>
                <a:gd name="T0" fmla="*/ 221 w 485"/>
                <a:gd name="T1" fmla="*/ 34 h 713"/>
                <a:gd name="T2" fmla="*/ 223 w 485"/>
                <a:gd name="T3" fmla="*/ 17 h 713"/>
                <a:gd name="T4" fmla="*/ 204 w 485"/>
                <a:gd name="T5" fmla="*/ 0 h 713"/>
                <a:gd name="T6" fmla="*/ 200 w 485"/>
                <a:gd name="T7" fmla="*/ 0 h 713"/>
                <a:gd name="T8" fmla="*/ 92 w 485"/>
                <a:gd name="T9" fmla="*/ 5 h 713"/>
                <a:gd name="T10" fmla="*/ 67 w 485"/>
                <a:gd name="T11" fmla="*/ 38 h 713"/>
                <a:gd name="T12" fmla="*/ 90 w 485"/>
                <a:gd name="T13" fmla="*/ 55 h 713"/>
                <a:gd name="T14" fmla="*/ 122 w 485"/>
                <a:gd name="T15" fmla="*/ 58 h 713"/>
                <a:gd name="T16" fmla="*/ 4 w 485"/>
                <a:gd name="T17" fmla="*/ 645 h 713"/>
                <a:gd name="T18" fmla="*/ 0 w 485"/>
                <a:gd name="T19" fmla="*/ 669 h 713"/>
                <a:gd name="T20" fmla="*/ 39 w 485"/>
                <a:gd name="T21" fmla="*/ 712 h 713"/>
                <a:gd name="T22" fmla="*/ 94 w 485"/>
                <a:gd name="T23" fmla="*/ 659 h 713"/>
                <a:gd name="T24" fmla="*/ 143 w 485"/>
                <a:gd name="T25" fmla="*/ 416 h 713"/>
                <a:gd name="T26" fmla="*/ 161 w 485"/>
                <a:gd name="T27" fmla="*/ 375 h 713"/>
                <a:gd name="T28" fmla="*/ 284 w 485"/>
                <a:gd name="T29" fmla="*/ 284 h 713"/>
                <a:gd name="T30" fmla="*/ 325 w 485"/>
                <a:gd name="T31" fmla="*/ 344 h 713"/>
                <a:gd name="T32" fmla="*/ 272 w 485"/>
                <a:gd name="T33" fmla="*/ 573 h 713"/>
                <a:gd name="T34" fmla="*/ 261 w 485"/>
                <a:gd name="T35" fmla="*/ 623 h 713"/>
                <a:gd name="T36" fmla="*/ 355 w 485"/>
                <a:gd name="T37" fmla="*/ 712 h 713"/>
                <a:gd name="T38" fmla="*/ 484 w 485"/>
                <a:gd name="T39" fmla="*/ 558 h 713"/>
                <a:gd name="T40" fmla="*/ 466 w 485"/>
                <a:gd name="T41" fmla="*/ 539 h 713"/>
                <a:gd name="T42" fmla="*/ 447 w 485"/>
                <a:gd name="T43" fmla="*/ 553 h 713"/>
                <a:gd name="T44" fmla="*/ 361 w 485"/>
                <a:gd name="T45" fmla="*/ 678 h 713"/>
                <a:gd name="T46" fmla="*/ 345 w 485"/>
                <a:gd name="T47" fmla="*/ 654 h 713"/>
                <a:gd name="T48" fmla="*/ 361 w 485"/>
                <a:gd name="T49" fmla="*/ 592 h 713"/>
                <a:gd name="T50" fmla="*/ 414 w 485"/>
                <a:gd name="T51" fmla="*/ 366 h 713"/>
                <a:gd name="T52" fmla="*/ 290 w 485"/>
                <a:gd name="T53" fmla="*/ 248 h 713"/>
                <a:gd name="T54" fmla="*/ 165 w 485"/>
                <a:gd name="T55" fmla="*/ 308 h 713"/>
                <a:gd name="T56" fmla="*/ 221 w 485"/>
                <a:gd name="T57" fmla="*/ 34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5" h="713">
                  <a:moveTo>
                    <a:pt x="221" y="34"/>
                  </a:moveTo>
                  <a:cubicBezTo>
                    <a:pt x="223" y="19"/>
                    <a:pt x="223" y="17"/>
                    <a:pt x="223" y="17"/>
                  </a:cubicBezTo>
                  <a:cubicBezTo>
                    <a:pt x="223" y="5"/>
                    <a:pt x="214" y="0"/>
                    <a:pt x="204" y="0"/>
                  </a:cubicBezTo>
                  <a:cubicBezTo>
                    <a:pt x="202" y="0"/>
                    <a:pt x="202" y="0"/>
                    <a:pt x="200" y="0"/>
                  </a:cubicBezTo>
                  <a:lnTo>
                    <a:pt x="92" y="5"/>
                  </a:lnTo>
                  <a:cubicBezTo>
                    <a:pt x="80" y="10"/>
                    <a:pt x="67" y="10"/>
                    <a:pt x="67" y="38"/>
                  </a:cubicBezTo>
                  <a:cubicBezTo>
                    <a:pt x="67" y="55"/>
                    <a:pt x="80" y="55"/>
                    <a:pt x="90" y="55"/>
                  </a:cubicBezTo>
                  <a:cubicBezTo>
                    <a:pt x="98" y="55"/>
                    <a:pt x="114" y="55"/>
                    <a:pt x="122" y="58"/>
                  </a:cubicBezTo>
                  <a:lnTo>
                    <a:pt x="4" y="645"/>
                  </a:lnTo>
                  <a:cubicBezTo>
                    <a:pt x="2" y="650"/>
                    <a:pt x="0" y="666"/>
                    <a:pt x="0" y="669"/>
                  </a:cubicBezTo>
                  <a:cubicBezTo>
                    <a:pt x="0" y="693"/>
                    <a:pt x="14" y="712"/>
                    <a:pt x="39" y="712"/>
                  </a:cubicBezTo>
                  <a:cubicBezTo>
                    <a:pt x="45" y="712"/>
                    <a:pt x="82" y="712"/>
                    <a:pt x="94" y="659"/>
                  </a:cubicBezTo>
                  <a:lnTo>
                    <a:pt x="143" y="416"/>
                  </a:lnTo>
                  <a:cubicBezTo>
                    <a:pt x="149" y="399"/>
                    <a:pt x="149" y="395"/>
                    <a:pt x="161" y="375"/>
                  </a:cubicBezTo>
                  <a:cubicBezTo>
                    <a:pt x="174" y="351"/>
                    <a:pt x="214" y="284"/>
                    <a:pt x="284" y="284"/>
                  </a:cubicBezTo>
                  <a:cubicBezTo>
                    <a:pt x="306" y="284"/>
                    <a:pt x="325" y="293"/>
                    <a:pt x="325" y="344"/>
                  </a:cubicBezTo>
                  <a:cubicBezTo>
                    <a:pt x="325" y="402"/>
                    <a:pt x="286" y="522"/>
                    <a:pt x="272" y="573"/>
                  </a:cubicBezTo>
                  <a:cubicBezTo>
                    <a:pt x="263" y="597"/>
                    <a:pt x="261" y="606"/>
                    <a:pt x="261" y="623"/>
                  </a:cubicBezTo>
                  <a:cubicBezTo>
                    <a:pt x="261" y="681"/>
                    <a:pt x="310" y="712"/>
                    <a:pt x="355" y="712"/>
                  </a:cubicBezTo>
                  <a:cubicBezTo>
                    <a:pt x="445" y="712"/>
                    <a:pt x="484" y="575"/>
                    <a:pt x="484" y="558"/>
                  </a:cubicBezTo>
                  <a:cubicBezTo>
                    <a:pt x="484" y="539"/>
                    <a:pt x="472" y="539"/>
                    <a:pt x="466" y="539"/>
                  </a:cubicBezTo>
                  <a:cubicBezTo>
                    <a:pt x="457" y="539"/>
                    <a:pt x="449" y="539"/>
                    <a:pt x="447" y="553"/>
                  </a:cubicBezTo>
                  <a:cubicBezTo>
                    <a:pt x="419" y="666"/>
                    <a:pt x="372" y="678"/>
                    <a:pt x="361" y="678"/>
                  </a:cubicBezTo>
                  <a:cubicBezTo>
                    <a:pt x="353" y="678"/>
                    <a:pt x="345" y="678"/>
                    <a:pt x="345" y="654"/>
                  </a:cubicBezTo>
                  <a:cubicBezTo>
                    <a:pt x="345" y="635"/>
                    <a:pt x="355" y="609"/>
                    <a:pt x="361" y="592"/>
                  </a:cubicBezTo>
                  <a:cubicBezTo>
                    <a:pt x="376" y="539"/>
                    <a:pt x="414" y="421"/>
                    <a:pt x="414" y="366"/>
                  </a:cubicBezTo>
                  <a:cubicBezTo>
                    <a:pt x="414" y="272"/>
                    <a:pt x="351" y="248"/>
                    <a:pt x="290" y="248"/>
                  </a:cubicBezTo>
                  <a:cubicBezTo>
                    <a:pt x="272" y="248"/>
                    <a:pt x="221" y="248"/>
                    <a:pt x="165" y="308"/>
                  </a:cubicBezTo>
                  <a:lnTo>
                    <a:pt x="221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1" name="Freeform 112">
              <a:extLst>
                <a:ext uri="{FF2B5EF4-FFF2-40B4-BE49-F238E27FC236}">
                  <a16:creationId xmlns:a16="http://schemas.microsoft.com/office/drawing/2014/main" id="{91E2A334-270D-4352-93F5-B9A895FC5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2399"/>
              <a:ext cx="80" cy="72"/>
            </a:xfrm>
            <a:custGeom>
              <a:avLst/>
              <a:gdLst>
                <a:gd name="T0" fmla="*/ 43 w 356"/>
                <a:gd name="T1" fmla="*/ 272 h 323"/>
                <a:gd name="T2" fmla="*/ 37 w 356"/>
                <a:gd name="T3" fmla="*/ 301 h 323"/>
                <a:gd name="T4" fmla="*/ 59 w 356"/>
                <a:gd name="T5" fmla="*/ 322 h 323"/>
                <a:gd name="T6" fmla="*/ 80 w 356"/>
                <a:gd name="T7" fmla="*/ 308 h 323"/>
                <a:gd name="T8" fmla="*/ 90 w 356"/>
                <a:gd name="T9" fmla="*/ 262 h 323"/>
                <a:gd name="T10" fmla="*/ 104 w 356"/>
                <a:gd name="T11" fmla="*/ 200 h 323"/>
                <a:gd name="T12" fmla="*/ 114 w 356"/>
                <a:gd name="T13" fmla="*/ 149 h 323"/>
                <a:gd name="T14" fmla="*/ 137 w 356"/>
                <a:gd name="T15" fmla="*/ 87 h 323"/>
                <a:gd name="T16" fmla="*/ 225 w 356"/>
                <a:gd name="T17" fmla="*/ 19 h 323"/>
                <a:gd name="T18" fmla="*/ 259 w 356"/>
                <a:gd name="T19" fmla="*/ 70 h 323"/>
                <a:gd name="T20" fmla="*/ 225 w 356"/>
                <a:gd name="T21" fmla="*/ 221 h 323"/>
                <a:gd name="T22" fmla="*/ 216 w 356"/>
                <a:gd name="T23" fmla="*/ 260 h 323"/>
                <a:gd name="T24" fmla="*/ 270 w 356"/>
                <a:gd name="T25" fmla="*/ 322 h 323"/>
                <a:gd name="T26" fmla="*/ 355 w 356"/>
                <a:gd name="T27" fmla="*/ 214 h 323"/>
                <a:gd name="T28" fmla="*/ 345 w 356"/>
                <a:gd name="T29" fmla="*/ 202 h 323"/>
                <a:gd name="T30" fmla="*/ 333 w 356"/>
                <a:gd name="T31" fmla="*/ 217 h 323"/>
                <a:gd name="T32" fmla="*/ 272 w 356"/>
                <a:gd name="T33" fmla="*/ 303 h 323"/>
                <a:gd name="T34" fmla="*/ 259 w 356"/>
                <a:gd name="T35" fmla="*/ 277 h 323"/>
                <a:gd name="T36" fmla="*/ 272 w 356"/>
                <a:gd name="T37" fmla="*/ 219 h 323"/>
                <a:gd name="T38" fmla="*/ 304 w 356"/>
                <a:gd name="T39" fmla="*/ 82 h 323"/>
                <a:gd name="T40" fmla="*/ 227 w 356"/>
                <a:gd name="T41" fmla="*/ 0 h 323"/>
                <a:gd name="T42" fmla="*/ 129 w 356"/>
                <a:gd name="T43" fmla="*/ 63 h 323"/>
                <a:gd name="T44" fmla="*/ 69 w 356"/>
                <a:gd name="T45" fmla="*/ 0 h 323"/>
                <a:gd name="T46" fmla="*/ 22 w 356"/>
                <a:gd name="T47" fmla="*/ 41 h 323"/>
                <a:gd name="T48" fmla="*/ 0 w 356"/>
                <a:gd name="T49" fmla="*/ 111 h 323"/>
                <a:gd name="T50" fmla="*/ 10 w 356"/>
                <a:gd name="T51" fmla="*/ 118 h 323"/>
                <a:gd name="T52" fmla="*/ 24 w 356"/>
                <a:gd name="T53" fmla="*/ 99 h 323"/>
                <a:gd name="T54" fmla="*/ 67 w 356"/>
                <a:gd name="T55" fmla="*/ 19 h 323"/>
                <a:gd name="T56" fmla="*/ 84 w 356"/>
                <a:gd name="T57" fmla="*/ 55 h 323"/>
                <a:gd name="T58" fmla="*/ 74 w 356"/>
                <a:gd name="T59" fmla="*/ 115 h 323"/>
                <a:gd name="T60" fmla="*/ 61 w 356"/>
                <a:gd name="T61" fmla="*/ 178 h 323"/>
                <a:gd name="T62" fmla="*/ 43 w 356"/>
                <a:gd name="T63" fmla="*/ 27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6" h="323">
                  <a:moveTo>
                    <a:pt x="43" y="272"/>
                  </a:moveTo>
                  <a:cubicBezTo>
                    <a:pt x="43" y="279"/>
                    <a:pt x="37" y="298"/>
                    <a:pt x="37" y="301"/>
                  </a:cubicBezTo>
                  <a:cubicBezTo>
                    <a:pt x="37" y="318"/>
                    <a:pt x="49" y="322"/>
                    <a:pt x="59" y="322"/>
                  </a:cubicBezTo>
                  <a:cubicBezTo>
                    <a:pt x="69" y="322"/>
                    <a:pt x="78" y="315"/>
                    <a:pt x="80" y="308"/>
                  </a:cubicBezTo>
                  <a:cubicBezTo>
                    <a:pt x="82" y="301"/>
                    <a:pt x="90" y="277"/>
                    <a:pt x="90" y="262"/>
                  </a:cubicBezTo>
                  <a:cubicBezTo>
                    <a:pt x="94" y="248"/>
                    <a:pt x="98" y="217"/>
                    <a:pt x="104" y="200"/>
                  </a:cubicBezTo>
                  <a:cubicBezTo>
                    <a:pt x="108" y="183"/>
                    <a:pt x="110" y="168"/>
                    <a:pt x="114" y="149"/>
                  </a:cubicBezTo>
                  <a:cubicBezTo>
                    <a:pt x="120" y="120"/>
                    <a:pt x="120" y="115"/>
                    <a:pt x="137" y="87"/>
                  </a:cubicBezTo>
                  <a:cubicBezTo>
                    <a:pt x="155" y="58"/>
                    <a:pt x="180" y="19"/>
                    <a:pt x="225" y="19"/>
                  </a:cubicBezTo>
                  <a:cubicBezTo>
                    <a:pt x="259" y="19"/>
                    <a:pt x="259" y="55"/>
                    <a:pt x="259" y="70"/>
                  </a:cubicBezTo>
                  <a:cubicBezTo>
                    <a:pt x="259" y="113"/>
                    <a:pt x="235" y="190"/>
                    <a:pt x="225" y="221"/>
                  </a:cubicBezTo>
                  <a:cubicBezTo>
                    <a:pt x="220" y="243"/>
                    <a:pt x="216" y="248"/>
                    <a:pt x="216" y="260"/>
                  </a:cubicBezTo>
                  <a:cubicBezTo>
                    <a:pt x="216" y="298"/>
                    <a:pt x="243" y="322"/>
                    <a:pt x="270" y="322"/>
                  </a:cubicBezTo>
                  <a:cubicBezTo>
                    <a:pt x="329" y="322"/>
                    <a:pt x="355" y="226"/>
                    <a:pt x="355" y="214"/>
                  </a:cubicBezTo>
                  <a:cubicBezTo>
                    <a:pt x="355" y="202"/>
                    <a:pt x="349" y="202"/>
                    <a:pt x="345" y="202"/>
                  </a:cubicBezTo>
                  <a:cubicBezTo>
                    <a:pt x="339" y="202"/>
                    <a:pt x="337" y="207"/>
                    <a:pt x="333" y="217"/>
                  </a:cubicBezTo>
                  <a:cubicBezTo>
                    <a:pt x="321" y="272"/>
                    <a:pt x="296" y="303"/>
                    <a:pt x="272" y="303"/>
                  </a:cubicBezTo>
                  <a:cubicBezTo>
                    <a:pt x="261" y="303"/>
                    <a:pt x="259" y="293"/>
                    <a:pt x="259" y="277"/>
                  </a:cubicBezTo>
                  <a:cubicBezTo>
                    <a:pt x="259" y="260"/>
                    <a:pt x="261" y="250"/>
                    <a:pt x="272" y="219"/>
                  </a:cubicBezTo>
                  <a:cubicBezTo>
                    <a:pt x="278" y="197"/>
                    <a:pt x="304" y="120"/>
                    <a:pt x="304" y="82"/>
                  </a:cubicBezTo>
                  <a:cubicBezTo>
                    <a:pt x="304" y="12"/>
                    <a:pt x="259" y="0"/>
                    <a:pt x="227" y="0"/>
                  </a:cubicBezTo>
                  <a:cubicBezTo>
                    <a:pt x="178" y="0"/>
                    <a:pt x="145" y="38"/>
                    <a:pt x="129" y="63"/>
                  </a:cubicBezTo>
                  <a:cubicBezTo>
                    <a:pt x="125" y="17"/>
                    <a:pt x="90" y="0"/>
                    <a:pt x="69" y="0"/>
                  </a:cubicBezTo>
                  <a:cubicBezTo>
                    <a:pt x="43" y="0"/>
                    <a:pt x="27" y="24"/>
                    <a:pt x="22" y="41"/>
                  </a:cubicBezTo>
                  <a:cubicBezTo>
                    <a:pt x="8" y="63"/>
                    <a:pt x="0" y="106"/>
                    <a:pt x="0" y="111"/>
                  </a:cubicBezTo>
                  <a:cubicBezTo>
                    <a:pt x="0" y="118"/>
                    <a:pt x="8" y="118"/>
                    <a:pt x="10" y="118"/>
                  </a:cubicBezTo>
                  <a:cubicBezTo>
                    <a:pt x="20" y="118"/>
                    <a:pt x="20" y="115"/>
                    <a:pt x="24" y="99"/>
                  </a:cubicBezTo>
                  <a:cubicBezTo>
                    <a:pt x="33" y="55"/>
                    <a:pt x="43" y="19"/>
                    <a:pt x="67" y="19"/>
                  </a:cubicBezTo>
                  <a:cubicBezTo>
                    <a:pt x="80" y="19"/>
                    <a:pt x="84" y="34"/>
                    <a:pt x="84" y="55"/>
                  </a:cubicBezTo>
                  <a:cubicBezTo>
                    <a:pt x="84" y="70"/>
                    <a:pt x="80" y="96"/>
                    <a:pt x="74" y="115"/>
                  </a:cubicBezTo>
                  <a:cubicBezTo>
                    <a:pt x="71" y="132"/>
                    <a:pt x="67" y="164"/>
                    <a:pt x="61" y="178"/>
                  </a:cubicBezTo>
                  <a:lnTo>
                    <a:pt x="43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2" name="Freeform 113">
              <a:extLst>
                <a:ext uri="{FF2B5EF4-FFF2-40B4-BE49-F238E27FC236}">
                  <a16:creationId xmlns:a16="http://schemas.microsoft.com/office/drawing/2014/main" id="{68997DE8-CAA4-437C-B9EF-96EA591CE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" y="2352"/>
              <a:ext cx="124" cy="54"/>
            </a:xfrm>
            <a:custGeom>
              <a:avLst/>
              <a:gdLst>
                <a:gd name="T0" fmla="*/ 521 w 552"/>
                <a:gd name="T1" fmla="*/ 41 h 242"/>
                <a:gd name="T2" fmla="*/ 551 w 552"/>
                <a:gd name="T3" fmla="*/ 19 h 242"/>
                <a:gd name="T4" fmla="*/ 525 w 552"/>
                <a:gd name="T5" fmla="*/ 0 h 242"/>
                <a:gd name="T6" fmla="*/ 27 w 552"/>
                <a:gd name="T7" fmla="*/ 0 h 242"/>
                <a:gd name="T8" fmla="*/ 0 w 552"/>
                <a:gd name="T9" fmla="*/ 19 h 242"/>
                <a:gd name="T10" fmla="*/ 27 w 552"/>
                <a:gd name="T11" fmla="*/ 41 h 242"/>
                <a:gd name="T12" fmla="*/ 521 w 552"/>
                <a:gd name="T13" fmla="*/ 41 h 242"/>
                <a:gd name="T14" fmla="*/ 525 w 552"/>
                <a:gd name="T15" fmla="*/ 241 h 242"/>
                <a:gd name="T16" fmla="*/ 551 w 552"/>
                <a:gd name="T17" fmla="*/ 219 h 242"/>
                <a:gd name="T18" fmla="*/ 521 w 552"/>
                <a:gd name="T19" fmla="*/ 200 h 242"/>
                <a:gd name="T20" fmla="*/ 27 w 552"/>
                <a:gd name="T21" fmla="*/ 200 h 242"/>
                <a:gd name="T22" fmla="*/ 0 w 552"/>
                <a:gd name="T23" fmla="*/ 219 h 242"/>
                <a:gd name="T24" fmla="*/ 27 w 552"/>
                <a:gd name="T25" fmla="*/ 241 h 242"/>
                <a:gd name="T26" fmla="*/ 525 w 552"/>
                <a:gd name="T2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2" h="242">
                  <a:moveTo>
                    <a:pt x="521" y="41"/>
                  </a:moveTo>
                  <a:cubicBezTo>
                    <a:pt x="537" y="41"/>
                    <a:pt x="551" y="41"/>
                    <a:pt x="551" y="19"/>
                  </a:cubicBezTo>
                  <a:cubicBezTo>
                    <a:pt x="551" y="0"/>
                    <a:pt x="537" y="0"/>
                    <a:pt x="525" y="0"/>
                  </a:cubicBezTo>
                  <a:lnTo>
                    <a:pt x="27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41"/>
                    <a:pt x="14" y="41"/>
                    <a:pt x="27" y="41"/>
                  </a:cubicBezTo>
                  <a:lnTo>
                    <a:pt x="521" y="41"/>
                  </a:lnTo>
                  <a:close/>
                  <a:moveTo>
                    <a:pt x="525" y="241"/>
                  </a:moveTo>
                  <a:cubicBezTo>
                    <a:pt x="537" y="241"/>
                    <a:pt x="551" y="241"/>
                    <a:pt x="551" y="219"/>
                  </a:cubicBezTo>
                  <a:cubicBezTo>
                    <a:pt x="551" y="200"/>
                    <a:pt x="537" y="200"/>
                    <a:pt x="521" y="200"/>
                  </a:cubicBezTo>
                  <a:lnTo>
                    <a:pt x="27" y="200"/>
                  </a:lnTo>
                  <a:cubicBezTo>
                    <a:pt x="14" y="200"/>
                    <a:pt x="0" y="200"/>
                    <a:pt x="0" y="219"/>
                  </a:cubicBezTo>
                  <a:cubicBezTo>
                    <a:pt x="0" y="241"/>
                    <a:pt x="14" y="241"/>
                    <a:pt x="27" y="241"/>
                  </a:cubicBezTo>
                  <a:lnTo>
                    <a:pt x="525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3" name="Freeform 114">
              <a:extLst>
                <a:ext uri="{FF2B5EF4-FFF2-40B4-BE49-F238E27FC236}">
                  <a16:creationId xmlns:a16="http://schemas.microsoft.com/office/drawing/2014/main" id="{5F2E7B77-539A-49A0-BB3B-8348ED75C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2334"/>
              <a:ext cx="85" cy="149"/>
            </a:xfrm>
            <a:custGeom>
              <a:avLst/>
              <a:gdLst>
                <a:gd name="T0" fmla="*/ 378 w 381"/>
                <a:gd name="T1" fmla="*/ 67 h 660"/>
                <a:gd name="T2" fmla="*/ 380 w 381"/>
                <a:gd name="T3" fmla="*/ 48 h 660"/>
                <a:gd name="T4" fmla="*/ 357 w 381"/>
                <a:gd name="T5" fmla="*/ 19 h 660"/>
                <a:gd name="T6" fmla="*/ 325 w 381"/>
                <a:gd name="T7" fmla="*/ 63 h 660"/>
                <a:gd name="T8" fmla="*/ 247 w 381"/>
                <a:gd name="T9" fmla="*/ 0 h 660"/>
                <a:gd name="T10" fmla="*/ 49 w 381"/>
                <a:gd name="T11" fmla="*/ 289 h 660"/>
                <a:gd name="T12" fmla="*/ 157 w 381"/>
                <a:gd name="T13" fmla="*/ 450 h 660"/>
                <a:gd name="T14" fmla="*/ 257 w 381"/>
                <a:gd name="T15" fmla="*/ 390 h 660"/>
                <a:gd name="T16" fmla="*/ 257 w 381"/>
                <a:gd name="T17" fmla="*/ 392 h 660"/>
                <a:gd name="T18" fmla="*/ 227 w 381"/>
                <a:gd name="T19" fmla="*/ 529 h 660"/>
                <a:gd name="T20" fmla="*/ 108 w 381"/>
                <a:gd name="T21" fmla="*/ 637 h 660"/>
                <a:gd name="T22" fmla="*/ 43 w 381"/>
                <a:gd name="T23" fmla="*/ 625 h 660"/>
                <a:gd name="T24" fmla="*/ 78 w 381"/>
                <a:gd name="T25" fmla="*/ 575 h 660"/>
                <a:gd name="T26" fmla="*/ 45 w 381"/>
                <a:gd name="T27" fmla="*/ 539 h 660"/>
                <a:gd name="T28" fmla="*/ 0 w 381"/>
                <a:gd name="T29" fmla="*/ 597 h 660"/>
                <a:gd name="T30" fmla="*/ 110 w 381"/>
                <a:gd name="T31" fmla="*/ 659 h 660"/>
                <a:gd name="T32" fmla="*/ 286 w 381"/>
                <a:gd name="T33" fmla="*/ 517 h 660"/>
                <a:gd name="T34" fmla="*/ 378 w 381"/>
                <a:gd name="T35" fmla="*/ 67 h 660"/>
                <a:gd name="T36" fmla="*/ 270 w 381"/>
                <a:gd name="T37" fmla="*/ 320 h 660"/>
                <a:gd name="T38" fmla="*/ 227 w 381"/>
                <a:gd name="T39" fmla="*/ 390 h 660"/>
                <a:gd name="T40" fmla="*/ 163 w 381"/>
                <a:gd name="T41" fmla="*/ 428 h 660"/>
                <a:gd name="T42" fmla="*/ 108 w 381"/>
                <a:gd name="T43" fmla="*/ 334 h 660"/>
                <a:gd name="T44" fmla="*/ 155 w 381"/>
                <a:gd name="T45" fmla="*/ 113 h 660"/>
                <a:gd name="T46" fmla="*/ 247 w 381"/>
                <a:gd name="T47" fmla="*/ 24 h 660"/>
                <a:gd name="T48" fmla="*/ 314 w 381"/>
                <a:gd name="T49" fmla="*/ 111 h 660"/>
                <a:gd name="T50" fmla="*/ 310 w 381"/>
                <a:gd name="T51" fmla="*/ 125 h 660"/>
                <a:gd name="T52" fmla="*/ 270 w 381"/>
                <a:gd name="T53" fmla="*/ 32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1" h="660">
                  <a:moveTo>
                    <a:pt x="378" y="67"/>
                  </a:moveTo>
                  <a:cubicBezTo>
                    <a:pt x="380" y="60"/>
                    <a:pt x="380" y="55"/>
                    <a:pt x="380" y="48"/>
                  </a:cubicBezTo>
                  <a:cubicBezTo>
                    <a:pt x="380" y="29"/>
                    <a:pt x="372" y="19"/>
                    <a:pt x="357" y="19"/>
                  </a:cubicBezTo>
                  <a:cubicBezTo>
                    <a:pt x="349" y="19"/>
                    <a:pt x="325" y="29"/>
                    <a:pt x="325" y="63"/>
                  </a:cubicBezTo>
                  <a:cubicBezTo>
                    <a:pt x="308" y="26"/>
                    <a:pt x="278" y="0"/>
                    <a:pt x="247" y="0"/>
                  </a:cubicBezTo>
                  <a:cubicBezTo>
                    <a:pt x="151" y="0"/>
                    <a:pt x="49" y="144"/>
                    <a:pt x="49" y="289"/>
                  </a:cubicBezTo>
                  <a:cubicBezTo>
                    <a:pt x="49" y="390"/>
                    <a:pt x="98" y="450"/>
                    <a:pt x="157" y="450"/>
                  </a:cubicBezTo>
                  <a:cubicBezTo>
                    <a:pt x="208" y="450"/>
                    <a:pt x="247" y="402"/>
                    <a:pt x="257" y="390"/>
                  </a:cubicBezTo>
                  <a:lnTo>
                    <a:pt x="257" y="392"/>
                  </a:lnTo>
                  <a:cubicBezTo>
                    <a:pt x="239" y="481"/>
                    <a:pt x="227" y="524"/>
                    <a:pt x="227" y="529"/>
                  </a:cubicBezTo>
                  <a:cubicBezTo>
                    <a:pt x="225" y="536"/>
                    <a:pt x="198" y="637"/>
                    <a:pt x="108" y="637"/>
                  </a:cubicBezTo>
                  <a:cubicBezTo>
                    <a:pt x="92" y="637"/>
                    <a:pt x="67" y="635"/>
                    <a:pt x="43" y="625"/>
                  </a:cubicBezTo>
                  <a:cubicBezTo>
                    <a:pt x="69" y="618"/>
                    <a:pt x="78" y="592"/>
                    <a:pt x="78" y="575"/>
                  </a:cubicBezTo>
                  <a:cubicBezTo>
                    <a:pt x="78" y="558"/>
                    <a:pt x="69" y="539"/>
                    <a:pt x="45" y="539"/>
                  </a:cubicBezTo>
                  <a:cubicBezTo>
                    <a:pt x="25" y="539"/>
                    <a:pt x="0" y="558"/>
                    <a:pt x="0" y="597"/>
                  </a:cubicBezTo>
                  <a:cubicBezTo>
                    <a:pt x="0" y="637"/>
                    <a:pt x="31" y="659"/>
                    <a:pt x="110" y="659"/>
                  </a:cubicBezTo>
                  <a:cubicBezTo>
                    <a:pt x="214" y="659"/>
                    <a:pt x="274" y="580"/>
                    <a:pt x="286" y="517"/>
                  </a:cubicBezTo>
                  <a:lnTo>
                    <a:pt x="378" y="67"/>
                  </a:lnTo>
                  <a:close/>
                  <a:moveTo>
                    <a:pt x="270" y="320"/>
                  </a:moveTo>
                  <a:cubicBezTo>
                    <a:pt x="267" y="346"/>
                    <a:pt x="247" y="373"/>
                    <a:pt x="227" y="390"/>
                  </a:cubicBezTo>
                  <a:cubicBezTo>
                    <a:pt x="212" y="409"/>
                    <a:pt x="184" y="428"/>
                    <a:pt x="163" y="428"/>
                  </a:cubicBezTo>
                  <a:cubicBezTo>
                    <a:pt x="120" y="428"/>
                    <a:pt x="108" y="375"/>
                    <a:pt x="108" y="334"/>
                  </a:cubicBezTo>
                  <a:cubicBezTo>
                    <a:pt x="108" y="284"/>
                    <a:pt x="131" y="164"/>
                    <a:pt x="155" y="113"/>
                  </a:cubicBezTo>
                  <a:cubicBezTo>
                    <a:pt x="176" y="63"/>
                    <a:pt x="212" y="24"/>
                    <a:pt x="247" y="24"/>
                  </a:cubicBezTo>
                  <a:cubicBezTo>
                    <a:pt x="302" y="24"/>
                    <a:pt x="314" y="103"/>
                    <a:pt x="314" y="111"/>
                  </a:cubicBezTo>
                  <a:cubicBezTo>
                    <a:pt x="314" y="115"/>
                    <a:pt x="314" y="120"/>
                    <a:pt x="310" y="125"/>
                  </a:cubicBezTo>
                  <a:lnTo>
                    <a:pt x="270" y="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4" name="Freeform 115">
              <a:extLst>
                <a:ext uri="{FF2B5EF4-FFF2-40B4-BE49-F238E27FC236}">
                  <a16:creationId xmlns:a16="http://schemas.microsoft.com/office/drawing/2014/main" id="{2CE08891-A2D9-4527-91F2-79FD43288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" y="2264"/>
              <a:ext cx="43" cy="229"/>
            </a:xfrm>
            <a:custGeom>
              <a:avLst/>
              <a:gdLst>
                <a:gd name="T0" fmla="*/ 192 w 193"/>
                <a:gd name="T1" fmla="*/ 1008 h 1016"/>
                <a:gd name="T2" fmla="*/ 178 w 193"/>
                <a:gd name="T3" fmla="*/ 984 h 1016"/>
                <a:gd name="T4" fmla="*/ 49 w 193"/>
                <a:gd name="T5" fmla="*/ 508 h 1016"/>
                <a:gd name="T6" fmla="*/ 184 w 193"/>
                <a:gd name="T7" fmla="*/ 29 h 1016"/>
                <a:gd name="T8" fmla="*/ 192 w 193"/>
                <a:gd name="T9" fmla="*/ 10 h 1016"/>
                <a:gd name="T10" fmla="*/ 184 w 193"/>
                <a:gd name="T11" fmla="*/ 0 h 1016"/>
                <a:gd name="T12" fmla="*/ 51 w 193"/>
                <a:gd name="T13" fmla="*/ 200 h 1016"/>
                <a:gd name="T14" fmla="*/ 0 w 193"/>
                <a:gd name="T15" fmla="*/ 508 h 1016"/>
                <a:gd name="T16" fmla="*/ 55 w 193"/>
                <a:gd name="T17" fmla="*/ 828 h 1016"/>
                <a:gd name="T18" fmla="*/ 184 w 193"/>
                <a:gd name="T19" fmla="*/ 1015 h 1016"/>
                <a:gd name="T20" fmla="*/ 192 w 193"/>
                <a:gd name="T21" fmla="*/ 100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016">
                  <a:moveTo>
                    <a:pt x="192" y="1008"/>
                  </a:moveTo>
                  <a:cubicBezTo>
                    <a:pt x="192" y="1006"/>
                    <a:pt x="192" y="1006"/>
                    <a:pt x="178" y="984"/>
                  </a:cubicBezTo>
                  <a:cubicBezTo>
                    <a:pt x="74" y="856"/>
                    <a:pt x="49" y="666"/>
                    <a:pt x="49" y="508"/>
                  </a:cubicBezTo>
                  <a:cubicBezTo>
                    <a:pt x="49" y="332"/>
                    <a:pt x="80" y="156"/>
                    <a:pt x="184" y="29"/>
                  </a:cubicBezTo>
                  <a:cubicBezTo>
                    <a:pt x="192" y="17"/>
                    <a:pt x="192" y="14"/>
                    <a:pt x="192" y="10"/>
                  </a:cubicBezTo>
                  <a:cubicBezTo>
                    <a:pt x="192" y="2"/>
                    <a:pt x="190" y="0"/>
                    <a:pt x="184" y="0"/>
                  </a:cubicBezTo>
                  <a:cubicBezTo>
                    <a:pt x="176" y="0"/>
                    <a:pt x="102" y="70"/>
                    <a:pt x="51" y="200"/>
                  </a:cubicBezTo>
                  <a:cubicBezTo>
                    <a:pt x="10" y="308"/>
                    <a:pt x="0" y="423"/>
                    <a:pt x="0" y="508"/>
                  </a:cubicBezTo>
                  <a:cubicBezTo>
                    <a:pt x="0" y="589"/>
                    <a:pt x="10" y="712"/>
                    <a:pt x="55" y="828"/>
                  </a:cubicBezTo>
                  <a:cubicBezTo>
                    <a:pt x="106" y="953"/>
                    <a:pt x="176" y="1015"/>
                    <a:pt x="184" y="1015"/>
                  </a:cubicBezTo>
                  <a:cubicBezTo>
                    <a:pt x="190" y="1015"/>
                    <a:pt x="192" y="1015"/>
                    <a:pt x="192" y="100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5" name="Freeform 116">
              <a:extLst>
                <a:ext uri="{FF2B5EF4-FFF2-40B4-BE49-F238E27FC236}">
                  <a16:creationId xmlns:a16="http://schemas.microsoft.com/office/drawing/2014/main" id="{6D5799F2-739E-4188-B80C-A8F4E3446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" y="2278"/>
              <a:ext cx="214" cy="160"/>
            </a:xfrm>
            <a:custGeom>
              <a:avLst/>
              <a:gdLst>
                <a:gd name="T0" fmla="*/ 866 w 948"/>
                <a:gd name="T1" fmla="*/ 72 h 708"/>
                <a:gd name="T2" fmla="*/ 900 w 948"/>
                <a:gd name="T3" fmla="*/ 53 h 708"/>
                <a:gd name="T4" fmla="*/ 947 w 948"/>
                <a:gd name="T5" fmla="*/ 48 h 708"/>
                <a:gd name="T6" fmla="*/ 947 w 948"/>
                <a:gd name="T7" fmla="*/ 0 h 708"/>
                <a:gd name="T8" fmla="*/ 856 w 948"/>
                <a:gd name="T9" fmla="*/ 2 h 708"/>
                <a:gd name="T10" fmla="*/ 743 w 948"/>
                <a:gd name="T11" fmla="*/ 0 h 708"/>
                <a:gd name="T12" fmla="*/ 743 w 948"/>
                <a:gd name="T13" fmla="*/ 48 h 708"/>
                <a:gd name="T14" fmla="*/ 829 w 948"/>
                <a:gd name="T15" fmla="*/ 60 h 708"/>
                <a:gd name="T16" fmla="*/ 684 w 948"/>
                <a:gd name="T17" fmla="*/ 517 h 708"/>
                <a:gd name="T18" fmla="*/ 539 w 948"/>
                <a:gd name="T19" fmla="*/ 48 h 708"/>
                <a:gd name="T20" fmla="*/ 615 w 948"/>
                <a:gd name="T21" fmla="*/ 48 h 708"/>
                <a:gd name="T22" fmla="*/ 615 w 948"/>
                <a:gd name="T23" fmla="*/ 0 h 708"/>
                <a:gd name="T24" fmla="*/ 472 w 948"/>
                <a:gd name="T25" fmla="*/ 2 h 708"/>
                <a:gd name="T26" fmla="*/ 345 w 948"/>
                <a:gd name="T27" fmla="*/ 0 h 708"/>
                <a:gd name="T28" fmla="*/ 345 w 948"/>
                <a:gd name="T29" fmla="*/ 48 h 708"/>
                <a:gd name="T30" fmla="*/ 419 w 948"/>
                <a:gd name="T31" fmla="*/ 48 h 708"/>
                <a:gd name="T32" fmla="*/ 451 w 948"/>
                <a:gd name="T33" fmla="*/ 156 h 708"/>
                <a:gd name="T34" fmla="*/ 339 w 948"/>
                <a:gd name="T35" fmla="*/ 517 h 708"/>
                <a:gd name="T36" fmla="*/ 192 w 948"/>
                <a:gd name="T37" fmla="*/ 48 h 708"/>
                <a:gd name="T38" fmla="*/ 270 w 948"/>
                <a:gd name="T39" fmla="*/ 48 h 708"/>
                <a:gd name="T40" fmla="*/ 270 w 948"/>
                <a:gd name="T41" fmla="*/ 0 h 708"/>
                <a:gd name="T42" fmla="*/ 127 w 948"/>
                <a:gd name="T43" fmla="*/ 2 h 708"/>
                <a:gd name="T44" fmla="*/ 0 w 948"/>
                <a:gd name="T45" fmla="*/ 0 h 708"/>
                <a:gd name="T46" fmla="*/ 0 w 948"/>
                <a:gd name="T47" fmla="*/ 48 h 708"/>
                <a:gd name="T48" fmla="*/ 71 w 948"/>
                <a:gd name="T49" fmla="*/ 48 h 708"/>
                <a:gd name="T50" fmla="*/ 270 w 948"/>
                <a:gd name="T51" fmla="*/ 678 h 708"/>
                <a:gd name="T52" fmla="*/ 298 w 948"/>
                <a:gd name="T53" fmla="*/ 707 h 708"/>
                <a:gd name="T54" fmla="*/ 327 w 948"/>
                <a:gd name="T55" fmla="*/ 678 h 708"/>
                <a:gd name="T56" fmla="*/ 472 w 948"/>
                <a:gd name="T57" fmla="*/ 221 h 708"/>
                <a:gd name="T58" fmla="*/ 615 w 948"/>
                <a:gd name="T59" fmla="*/ 678 h 708"/>
                <a:gd name="T60" fmla="*/ 645 w 948"/>
                <a:gd name="T61" fmla="*/ 707 h 708"/>
                <a:gd name="T62" fmla="*/ 672 w 948"/>
                <a:gd name="T63" fmla="*/ 678 h 708"/>
                <a:gd name="T64" fmla="*/ 866 w 948"/>
                <a:gd name="T65" fmla="*/ 7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8" h="708">
                  <a:moveTo>
                    <a:pt x="866" y="72"/>
                  </a:moveTo>
                  <a:cubicBezTo>
                    <a:pt x="870" y="55"/>
                    <a:pt x="870" y="53"/>
                    <a:pt x="900" y="53"/>
                  </a:cubicBezTo>
                  <a:cubicBezTo>
                    <a:pt x="915" y="48"/>
                    <a:pt x="931" y="48"/>
                    <a:pt x="947" y="48"/>
                  </a:cubicBezTo>
                  <a:lnTo>
                    <a:pt x="947" y="0"/>
                  </a:lnTo>
                  <a:cubicBezTo>
                    <a:pt x="923" y="0"/>
                    <a:pt x="894" y="2"/>
                    <a:pt x="856" y="2"/>
                  </a:cubicBezTo>
                  <a:cubicBezTo>
                    <a:pt x="823" y="2"/>
                    <a:pt x="774" y="2"/>
                    <a:pt x="743" y="0"/>
                  </a:cubicBezTo>
                  <a:lnTo>
                    <a:pt x="743" y="48"/>
                  </a:lnTo>
                  <a:cubicBezTo>
                    <a:pt x="764" y="48"/>
                    <a:pt x="804" y="48"/>
                    <a:pt x="829" y="60"/>
                  </a:cubicBezTo>
                  <a:lnTo>
                    <a:pt x="684" y="517"/>
                  </a:lnTo>
                  <a:lnTo>
                    <a:pt x="539" y="48"/>
                  </a:lnTo>
                  <a:lnTo>
                    <a:pt x="615" y="48"/>
                  </a:lnTo>
                  <a:lnTo>
                    <a:pt x="615" y="0"/>
                  </a:lnTo>
                  <a:cubicBezTo>
                    <a:pt x="588" y="2"/>
                    <a:pt x="508" y="2"/>
                    <a:pt x="472" y="2"/>
                  </a:cubicBezTo>
                  <a:cubicBezTo>
                    <a:pt x="439" y="2"/>
                    <a:pt x="374" y="2"/>
                    <a:pt x="345" y="0"/>
                  </a:cubicBezTo>
                  <a:lnTo>
                    <a:pt x="345" y="48"/>
                  </a:lnTo>
                  <a:lnTo>
                    <a:pt x="419" y="48"/>
                  </a:lnTo>
                  <a:lnTo>
                    <a:pt x="451" y="156"/>
                  </a:lnTo>
                  <a:lnTo>
                    <a:pt x="339" y="517"/>
                  </a:lnTo>
                  <a:lnTo>
                    <a:pt x="192" y="48"/>
                  </a:lnTo>
                  <a:lnTo>
                    <a:pt x="270" y="48"/>
                  </a:lnTo>
                  <a:lnTo>
                    <a:pt x="270" y="0"/>
                  </a:lnTo>
                  <a:cubicBezTo>
                    <a:pt x="239" y="2"/>
                    <a:pt x="163" y="2"/>
                    <a:pt x="127" y="2"/>
                  </a:cubicBezTo>
                  <a:cubicBezTo>
                    <a:pt x="94" y="2"/>
                    <a:pt x="27" y="2"/>
                    <a:pt x="0" y="0"/>
                  </a:cubicBezTo>
                  <a:lnTo>
                    <a:pt x="0" y="48"/>
                  </a:lnTo>
                  <a:lnTo>
                    <a:pt x="71" y="48"/>
                  </a:lnTo>
                  <a:lnTo>
                    <a:pt x="270" y="678"/>
                  </a:lnTo>
                  <a:cubicBezTo>
                    <a:pt x="274" y="695"/>
                    <a:pt x="278" y="707"/>
                    <a:pt x="298" y="707"/>
                  </a:cubicBezTo>
                  <a:cubicBezTo>
                    <a:pt x="319" y="707"/>
                    <a:pt x="325" y="695"/>
                    <a:pt x="327" y="678"/>
                  </a:cubicBezTo>
                  <a:lnTo>
                    <a:pt x="472" y="221"/>
                  </a:lnTo>
                  <a:lnTo>
                    <a:pt x="615" y="678"/>
                  </a:lnTo>
                  <a:cubicBezTo>
                    <a:pt x="621" y="695"/>
                    <a:pt x="625" y="707"/>
                    <a:pt x="645" y="707"/>
                  </a:cubicBezTo>
                  <a:cubicBezTo>
                    <a:pt x="666" y="707"/>
                    <a:pt x="670" y="695"/>
                    <a:pt x="672" y="678"/>
                  </a:cubicBezTo>
                  <a:lnTo>
                    <a:pt x="866" y="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6" name="Freeform 117">
              <a:extLst>
                <a:ext uri="{FF2B5EF4-FFF2-40B4-BE49-F238E27FC236}">
                  <a16:creationId xmlns:a16="http://schemas.microsoft.com/office/drawing/2014/main" id="{BA1884FD-6723-490A-836C-0496DA987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" y="2223"/>
              <a:ext cx="96" cy="111"/>
            </a:xfrm>
            <a:custGeom>
              <a:avLst/>
              <a:gdLst>
                <a:gd name="T0" fmla="*/ 231 w 428"/>
                <a:gd name="T1" fmla="*/ 34 h 494"/>
                <a:gd name="T2" fmla="*/ 408 w 428"/>
                <a:gd name="T3" fmla="*/ 34 h 494"/>
                <a:gd name="T4" fmla="*/ 427 w 428"/>
                <a:gd name="T5" fmla="*/ 17 h 494"/>
                <a:gd name="T6" fmla="*/ 408 w 428"/>
                <a:gd name="T7" fmla="*/ 0 h 494"/>
                <a:gd name="T8" fmla="*/ 24 w 428"/>
                <a:gd name="T9" fmla="*/ 0 h 494"/>
                <a:gd name="T10" fmla="*/ 0 w 428"/>
                <a:gd name="T11" fmla="*/ 17 h 494"/>
                <a:gd name="T12" fmla="*/ 24 w 428"/>
                <a:gd name="T13" fmla="*/ 34 h 494"/>
                <a:gd name="T14" fmla="*/ 202 w 428"/>
                <a:gd name="T15" fmla="*/ 34 h 494"/>
                <a:gd name="T16" fmla="*/ 202 w 428"/>
                <a:gd name="T17" fmla="*/ 467 h 494"/>
                <a:gd name="T18" fmla="*/ 214 w 428"/>
                <a:gd name="T19" fmla="*/ 493 h 494"/>
                <a:gd name="T20" fmla="*/ 231 w 428"/>
                <a:gd name="T21" fmla="*/ 467 h 494"/>
                <a:gd name="T22" fmla="*/ 231 w 428"/>
                <a:gd name="T23" fmla="*/ 3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8" h="494">
                  <a:moveTo>
                    <a:pt x="231" y="34"/>
                  </a:moveTo>
                  <a:lnTo>
                    <a:pt x="408" y="34"/>
                  </a:lnTo>
                  <a:cubicBezTo>
                    <a:pt x="415" y="34"/>
                    <a:pt x="427" y="34"/>
                    <a:pt x="427" y="17"/>
                  </a:cubicBezTo>
                  <a:cubicBezTo>
                    <a:pt x="427" y="0"/>
                    <a:pt x="415" y="0"/>
                    <a:pt x="408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7"/>
                  </a:cubicBezTo>
                  <a:cubicBezTo>
                    <a:pt x="0" y="34"/>
                    <a:pt x="14" y="34"/>
                    <a:pt x="24" y="34"/>
                  </a:cubicBezTo>
                  <a:lnTo>
                    <a:pt x="202" y="34"/>
                  </a:lnTo>
                  <a:lnTo>
                    <a:pt x="202" y="467"/>
                  </a:lnTo>
                  <a:cubicBezTo>
                    <a:pt x="202" y="479"/>
                    <a:pt x="202" y="493"/>
                    <a:pt x="214" y="493"/>
                  </a:cubicBezTo>
                  <a:cubicBezTo>
                    <a:pt x="231" y="493"/>
                    <a:pt x="231" y="479"/>
                    <a:pt x="231" y="467"/>
                  </a:cubicBezTo>
                  <a:lnTo>
                    <a:pt x="231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" name="Freeform 118">
              <a:extLst>
                <a:ext uri="{FF2B5EF4-FFF2-40B4-BE49-F238E27FC236}">
                  <a16:creationId xmlns:a16="http://schemas.microsoft.com/office/drawing/2014/main" id="{C678CB7E-BF59-4EF8-8D38-1F0D735FA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7" y="2333"/>
              <a:ext cx="106" cy="106"/>
            </a:xfrm>
            <a:custGeom>
              <a:avLst/>
              <a:gdLst>
                <a:gd name="T0" fmla="*/ 414 w 471"/>
                <a:gd name="T1" fmla="*/ 53 h 473"/>
                <a:gd name="T2" fmla="*/ 368 w 471"/>
                <a:gd name="T3" fmla="*/ 120 h 473"/>
                <a:gd name="T4" fmla="*/ 410 w 471"/>
                <a:gd name="T5" fmla="*/ 168 h 473"/>
                <a:gd name="T6" fmla="*/ 470 w 471"/>
                <a:gd name="T7" fmla="*/ 89 h 473"/>
                <a:gd name="T8" fmla="*/ 374 w 471"/>
                <a:gd name="T9" fmla="*/ 0 h 473"/>
                <a:gd name="T10" fmla="*/ 286 w 471"/>
                <a:gd name="T11" fmla="*/ 63 h 473"/>
                <a:gd name="T12" fmla="*/ 172 w 471"/>
                <a:gd name="T13" fmla="*/ 0 h 473"/>
                <a:gd name="T14" fmla="*/ 12 w 471"/>
                <a:gd name="T15" fmla="*/ 159 h 473"/>
                <a:gd name="T16" fmla="*/ 31 w 471"/>
                <a:gd name="T17" fmla="*/ 173 h 473"/>
                <a:gd name="T18" fmla="*/ 49 w 471"/>
                <a:gd name="T19" fmla="*/ 159 h 473"/>
                <a:gd name="T20" fmla="*/ 167 w 471"/>
                <a:gd name="T21" fmla="*/ 38 h 473"/>
                <a:gd name="T22" fmla="*/ 214 w 471"/>
                <a:gd name="T23" fmla="*/ 87 h 473"/>
                <a:gd name="T24" fmla="*/ 196 w 471"/>
                <a:gd name="T25" fmla="*/ 202 h 473"/>
                <a:gd name="T26" fmla="*/ 167 w 471"/>
                <a:gd name="T27" fmla="*/ 342 h 473"/>
                <a:gd name="T28" fmla="*/ 96 w 471"/>
                <a:gd name="T29" fmla="*/ 433 h 473"/>
                <a:gd name="T30" fmla="*/ 57 w 471"/>
                <a:gd name="T31" fmla="*/ 419 h 473"/>
                <a:gd name="T32" fmla="*/ 102 w 471"/>
                <a:gd name="T33" fmla="*/ 346 h 473"/>
                <a:gd name="T34" fmla="*/ 61 w 471"/>
                <a:gd name="T35" fmla="*/ 301 h 473"/>
                <a:gd name="T36" fmla="*/ 0 w 471"/>
                <a:gd name="T37" fmla="*/ 378 h 473"/>
                <a:gd name="T38" fmla="*/ 94 w 471"/>
                <a:gd name="T39" fmla="*/ 472 h 473"/>
                <a:gd name="T40" fmla="*/ 184 w 471"/>
                <a:gd name="T41" fmla="*/ 407 h 473"/>
                <a:gd name="T42" fmla="*/ 296 w 471"/>
                <a:gd name="T43" fmla="*/ 472 h 473"/>
                <a:gd name="T44" fmla="*/ 459 w 471"/>
                <a:gd name="T45" fmla="*/ 308 h 473"/>
                <a:gd name="T46" fmla="*/ 437 w 471"/>
                <a:gd name="T47" fmla="*/ 293 h 473"/>
                <a:gd name="T48" fmla="*/ 419 w 471"/>
                <a:gd name="T49" fmla="*/ 308 h 473"/>
                <a:gd name="T50" fmla="*/ 304 w 471"/>
                <a:gd name="T51" fmla="*/ 433 h 473"/>
                <a:gd name="T52" fmla="*/ 257 w 471"/>
                <a:gd name="T53" fmla="*/ 380 h 473"/>
                <a:gd name="T54" fmla="*/ 274 w 471"/>
                <a:gd name="T55" fmla="*/ 269 h 473"/>
                <a:gd name="T56" fmla="*/ 304 w 471"/>
                <a:gd name="T57" fmla="*/ 130 h 473"/>
                <a:gd name="T58" fmla="*/ 372 w 471"/>
                <a:gd name="T59" fmla="*/ 38 h 473"/>
                <a:gd name="T60" fmla="*/ 414 w 471"/>
                <a:gd name="T61" fmla="*/ 5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1" h="473">
                  <a:moveTo>
                    <a:pt x="414" y="53"/>
                  </a:moveTo>
                  <a:cubicBezTo>
                    <a:pt x="384" y="63"/>
                    <a:pt x="368" y="99"/>
                    <a:pt x="368" y="120"/>
                  </a:cubicBezTo>
                  <a:cubicBezTo>
                    <a:pt x="368" y="144"/>
                    <a:pt x="380" y="168"/>
                    <a:pt x="410" y="168"/>
                  </a:cubicBezTo>
                  <a:cubicBezTo>
                    <a:pt x="437" y="168"/>
                    <a:pt x="470" y="140"/>
                    <a:pt x="470" y="89"/>
                  </a:cubicBezTo>
                  <a:cubicBezTo>
                    <a:pt x="470" y="34"/>
                    <a:pt x="425" y="0"/>
                    <a:pt x="374" y="0"/>
                  </a:cubicBezTo>
                  <a:cubicBezTo>
                    <a:pt x="327" y="0"/>
                    <a:pt x="296" y="43"/>
                    <a:pt x="286" y="63"/>
                  </a:cubicBezTo>
                  <a:cubicBezTo>
                    <a:pt x="267" y="17"/>
                    <a:pt x="220" y="0"/>
                    <a:pt x="172" y="0"/>
                  </a:cubicBezTo>
                  <a:cubicBezTo>
                    <a:pt x="69" y="0"/>
                    <a:pt x="12" y="125"/>
                    <a:pt x="12" y="159"/>
                  </a:cubicBezTo>
                  <a:cubicBezTo>
                    <a:pt x="12" y="173"/>
                    <a:pt x="24" y="173"/>
                    <a:pt x="31" y="173"/>
                  </a:cubicBezTo>
                  <a:cubicBezTo>
                    <a:pt x="43" y="173"/>
                    <a:pt x="47" y="173"/>
                    <a:pt x="49" y="159"/>
                  </a:cubicBezTo>
                  <a:cubicBezTo>
                    <a:pt x="73" y="67"/>
                    <a:pt x="133" y="38"/>
                    <a:pt x="167" y="38"/>
                  </a:cubicBezTo>
                  <a:cubicBezTo>
                    <a:pt x="200" y="38"/>
                    <a:pt x="214" y="55"/>
                    <a:pt x="214" y="87"/>
                  </a:cubicBezTo>
                  <a:cubicBezTo>
                    <a:pt x="214" y="106"/>
                    <a:pt x="202" y="164"/>
                    <a:pt x="196" y="202"/>
                  </a:cubicBezTo>
                  <a:lnTo>
                    <a:pt x="167" y="342"/>
                  </a:lnTo>
                  <a:cubicBezTo>
                    <a:pt x="155" y="402"/>
                    <a:pt x="125" y="433"/>
                    <a:pt x="96" y="433"/>
                  </a:cubicBezTo>
                  <a:cubicBezTo>
                    <a:pt x="92" y="433"/>
                    <a:pt x="73" y="433"/>
                    <a:pt x="57" y="419"/>
                  </a:cubicBezTo>
                  <a:cubicBezTo>
                    <a:pt x="86" y="407"/>
                    <a:pt x="102" y="373"/>
                    <a:pt x="102" y="346"/>
                  </a:cubicBezTo>
                  <a:cubicBezTo>
                    <a:pt x="102" y="322"/>
                    <a:pt x="86" y="301"/>
                    <a:pt x="61" y="301"/>
                  </a:cubicBezTo>
                  <a:cubicBezTo>
                    <a:pt x="31" y="301"/>
                    <a:pt x="0" y="332"/>
                    <a:pt x="0" y="378"/>
                  </a:cubicBezTo>
                  <a:cubicBezTo>
                    <a:pt x="0" y="435"/>
                    <a:pt x="43" y="472"/>
                    <a:pt x="94" y="472"/>
                  </a:cubicBezTo>
                  <a:cubicBezTo>
                    <a:pt x="141" y="472"/>
                    <a:pt x="174" y="423"/>
                    <a:pt x="184" y="407"/>
                  </a:cubicBezTo>
                  <a:cubicBezTo>
                    <a:pt x="204" y="450"/>
                    <a:pt x="249" y="472"/>
                    <a:pt x="296" y="472"/>
                  </a:cubicBezTo>
                  <a:cubicBezTo>
                    <a:pt x="402" y="472"/>
                    <a:pt x="459" y="344"/>
                    <a:pt x="459" y="308"/>
                  </a:cubicBezTo>
                  <a:cubicBezTo>
                    <a:pt x="459" y="293"/>
                    <a:pt x="447" y="293"/>
                    <a:pt x="437" y="293"/>
                  </a:cubicBezTo>
                  <a:cubicBezTo>
                    <a:pt x="427" y="293"/>
                    <a:pt x="423" y="293"/>
                    <a:pt x="419" y="308"/>
                  </a:cubicBezTo>
                  <a:cubicBezTo>
                    <a:pt x="396" y="402"/>
                    <a:pt x="337" y="433"/>
                    <a:pt x="304" y="433"/>
                  </a:cubicBezTo>
                  <a:cubicBezTo>
                    <a:pt x="270" y="433"/>
                    <a:pt x="257" y="414"/>
                    <a:pt x="257" y="380"/>
                  </a:cubicBezTo>
                  <a:cubicBezTo>
                    <a:pt x="257" y="361"/>
                    <a:pt x="269" y="306"/>
                    <a:pt x="274" y="269"/>
                  </a:cubicBezTo>
                  <a:cubicBezTo>
                    <a:pt x="280" y="243"/>
                    <a:pt x="298" y="144"/>
                    <a:pt x="304" y="130"/>
                  </a:cubicBezTo>
                  <a:cubicBezTo>
                    <a:pt x="316" y="70"/>
                    <a:pt x="343" y="38"/>
                    <a:pt x="372" y="38"/>
                  </a:cubicBezTo>
                  <a:cubicBezTo>
                    <a:pt x="378" y="38"/>
                    <a:pt x="398" y="38"/>
                    <a:pt x="414" y="5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" name="Freeform 119">
              <a:extLst>
                <a:ext uri="{FF2B5EF4-FFF2-40B4-BE49-F238E27FC236}">
                  <a16:creationId xmlns:a16="http://schemas.microsoft.com/office/drawing/2014/main" id="{D3A92642-6AC2-40E7-8F25-C59458B24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9" y="2399"/>
              <a:ext cx="80" cy="72"/>
            </a:xfrm>
            <a:custGeom>
              <a:avLst/>
              <a:gdLst>
                <a:gd name="T0" fmla="*/ 43 w 356"/>
                <a:gd name="T1" fmla="*/ 272 h 323"/>
                <a:gd name="T2" fmla="*/ 37 w 356"/>
                <a:gd name="T3" fmla="*/ 301 h 323"/>
                <a:gd name="T4" fmla="*/ 59 w 356"/>
                <a:gd name="T5" fmla="*/ 322 h 323"/>
                <a:gd name="T6" fmla="*/ 80 w 356"/>
                <a:gd name="T7" fmla="*/ 308 h 323"/>
                <a:gd name="T8" fmla="*/ 90 w 356"/>
                <a:gd name="T9" fmla="*/ 262 h 323"/>
                <a:gd name="T10" fmla="*/ 104 w 356"/>
                <a:gd name="T11" fmla="*/ 200 h 323"/>
                <a:gd name="T12" fmla="*/ 114 w 356"/>
                <a:gd name="T13" fmla="*/ 149 h 323"/>
                <a:gd name="T14" fmla="*/ 137 w 356"/>
                <a:gd name="T15" fmla="*/ 87 h 323"/>
                <a:gd name="T16" fmla="*/ 225 w 356"/>
                <a:gd name="T17" fmla="*/ 19 h 323"/>
                <a:gd name="T18" fmla="*/ 259 w 356"/>
                <a:gd name="T19" fmla="*/ 70 h 323"/>
                <a:gd name="T20" fmla="*/ 225 w 356"/>
                <a:gd name="T21" fmla="*/ 221 h 323"/>
                <a:gd name="T22" fmla="*/ 216 w 356"/>
                <a:gd name="T23" fmla="*/ 260 h 323"/>
                <a:gd name="T24" fmla="*/ 270 w 356"/>
                <a:gd name="T25" fmla="*/ 322 h 323"/>
                <a:gd name="T26" fmla="*/ 355 w 356"/>
                <a:gd name="T27" fmla="*/ 214 h 323"/>
                <a:gd name="T28" fmla="*/ 345 w 356"/>
                <a:gd name="T29" fmla="*/ 202 h 323"/>
                <a:gd name="T30" fmla="*/ 333 w 356"/>
                <a:gd name="T31" fmla="*/ 217 h 323"/>
                <a:gd name="T32" fmla="*/ 272 w 356"/>
                <a:gd name="T33" fmla="*/ 303 h 323"/>
                <a:gd name="T34" fmla="*/ 259 w 356"/>
                <a:gd name="T35" fmla="*/ 277 h 323"/>
                <a:gd name="T36" fmla="*/ 272 w 356"/>
                <a:gd name="T37" fmla="*/ 219 h 323"/>
                <a:gd name="T38" fmla="*/ 304 w 356"/>
                <a:gd name="T39" fmla="*/ 82 h 323"/>
                <a:gd name="T40" fmla="*/ 227 w 356"/>
                <a:gd name="T41" fmla="*/ 0 h 323"/>
                <a:gd name="T42" fmla="*/ 129 w 356"/>
                <a:gd name="T43" fmla="*/ 63 h 323"/>
                <a:gd name="T44" fmla="*/ 69 w 356"/>
                <a:gd name="T45" fmla="*/ 0 h 323"/>
                <a:gd name="T46" fmla="*/ 22 w 356"/>
                <a:gd name="T47" fmla="*/ 41 h 323"/>
                <a:gd name="T48" fmla="*/ 0 w 356"/>
                <a:gd name="T49" fmla="*/ 111 h 323"/>
                <a:gd name="T50" fmla="*/ 10 w 356"/>
                <a:gd name="T51" fmla="*/ 118 h 323"/>
                <a:gd name="T52" fmla="*/ 24 w 356"/>
                <a:gd name="T53" fmla="*/ 99 h 323"/>
                <a:gd name="T54" fmla="*/ 67 w 356"/>
                <a:gd name="T55" fmla="*/ 19 h 323"/>
                <a:gd name="T56" fmla="*/ 84 w 356"/>
                <a:gd name="T57" fmla="*/ 55 h 323"/>
                <a:gd name="T58" fmla="*/ 74 w 356"/>
                <a:gd name="T59" fmla="*/ 115 h 323"/>
                <a:gd name="T60" fmla="*/ 61 w 356"/>
                <a:gd name="T61" fmla="*/ 178 h 323"/>
                <a:gd name="T62" fmla="*/ 43 w 356"/>
                <a:gd name="T63" fmla="*/ 27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6" h="323">
                  <a:moveTo>
                    <a:pt x="43" y="272"/>
                  </a:moveTo>
                  <a:cubicBezTo>
                    <a:pt x="43" y="279"/>
                    <a:pt x="37" y="298"/>
                    <a:pt x="37" y="301"/>
                  </a:cubicBezTo>
                  <a:cubicBezTo>
                    <a:pt x="37" y="318"/>
                    <a:pt x="49" y="322"/>
                    <a:pt x="59" y="322"/>
                  </a:cubicBezTo>
                  <a:cubicBezTo>
                    <a:pt x="69" y="322"/>
                    <a:pt x="78" y="315"/>
                    <a:pt x="80" y="308"/>
                  </a:cubicBezTo>
                  <a:cubicBezTo>
                    <a:pt x="82" y="301"/>
                    <a:pt x="90" y="277"/>
                    <a:pt x="90" y="262"/>
                  </a:cubicBezTo>
                  <a:cubicBezTo>
                    <a:pt x="94" y="248"/>
                    <a:pt x="98" y="217"/>
                    <a:pt x="104" y="200"/>
                  </a:cubicBezTo>
                  <a:cubicBezTo>
                    <a:pt x="108" y="183"/>
                    <a:pt x="110" y="168"/>
                    <a:pt x="114" y="149"/>
                  </a:cubicBezTo>
                  <a:cubicBezTo>
                    <a:pt x="120" y="120"/>
                    <a:pt x="120" y="115"/>
                    <a:pt x="137" y="87"/>
                  </a:cubicBezTo>
                  <a:cubicBezTo>
                    <a:pt x="155" y="58"/>
                    <a:pt x="180" y="19"/>
                    <a:pt x="225" y="19"/>
                  </a:cubicBezTo>
                  <a:cubicBezTo>
                    <a:pt x="259" y="19"/>
                    <a:pt x="259" y="55"/>
                    <a:pt x="259" y="70"/>
                  </a:cubicBezTo>
                  <a:cubicBezTo>
                    <a:pt x="259" y="113"/>
                    <a:pt x="235" y="190"/>
                    <a:pt x="225" y="221"/>
                  </a:cubicBezTo>
                  <a:cubicBezTo>
                    <a:pt x="220" y="243"/>
                    <a:pt x="216" y="248"/>
                    <a:pt x="216" y="260"/>
                  </a:cubicBezTo>
                  <a:cubicBezTo>
                    <a:pt x="216" y="298"/>
                    <a:pt x="243" y="322"/>
                    <a:pt x="270" y="322"/>
                  </a:cubicBezTo>
                  <a:cubicBezTo>
                    <a:pt x="329" y="322"/>
                    <a:pt x="355" y="226"/>
                    <a:pt x="355" y="214"/>
                  </a:cubicBezTo>
                  <a:cubicBezTo>
                    <a:pt x="355" y="202"/>
                    <a:pt x="349" y="202"/>
                    <a:pt x="345" y="202"/>
                  </a:cubicBezTo>
                  <a:cubicBezTo>
                    <a:pt x="339" y="202"/>
                    <a:pt x="337" y="207"/>
                    <a:pt x="333" y="217"/>
                  </a:cubicBezTo>
                  <a:cubicBezTo>
                    <a:pt x="321" y="272"/>
                    <a:pt x="296" y="303"/>
                    <a:pt x="272" y="303"/>
                  </a:cubicBezTo>
                  <a:cubicBezTo>
                    <a:pt x="261" y="303"/>
                    <a:pt x="259" y="293"/>
                    <a:pt x="259" y="277"/>
                  </a:cubicBezTo>
                  <a:cubicBezTo>
                    <a:pt x="259" y="260"/>
                    <a:pt x="261" y="250"/>
                    <a:pt x="272" y="219"/>
                  </a:cubicBezTo>
                  <a:cubicBezTo>
                    <a:pt x="278" y="197"/>
                    <a:pt x="304" y="120"/>
                    <a:pt x="304" y="82"/>
                  </a:cubicBezTo>
                  <a:cubicBezTo>
                    <a:pt x="304" y="12"/>
                    <a:pt x="259" y="0"/>
                    <a:pt x="227" y="0"/>
                  </a:cubicBezTo>
                  <a:cubicBezTo>
                    <a:pt x="178" y="0"/>
                    <a:pt x="145" y="38"/>
                    <a:pt x="129" y="63"/>
                  </a:cubicBezTo>
                  <a:cubicBezTo>
                    <a:pt x="125" y="17"/>
                    <a:pt x="90" y="0"/>
                    <a:pt x="69" y="0"/>
                  </a:cubicBezTo>
                  <a:cubicBezTo>
                    <a:pt x="43" y="0"/>
                    <a:pt x="27" y="24"/>
                    <a:pt x="22" y="41"/>
                  </a:cubicBezTo>
                  <a:cubicBezTo>
                    <a:pt x="8" y="63"/>
                    <a:pt x="0" y="106"/>
                    <a:pt x="0" y="111"/>
                  </a:cubicBezTo>
                  <a:cubicBezTo>
                    <a:pt x="0" y="118"/>
                    <a:pt x="8" y="118"/>
                    <a:pt x="10" y="118"/>
                  </a:cubicBezTo>
                  <a:cubicBezTo>
                    <a:pt x="20" y="118"/>
                    <a:pt x="20" y="115"/>
                    <a:pt x="24" y="99"/>
                  </a:cubicBezTo>
                  <a:cubicBezTo>
                    <a:pt x="33" y="55"/>
                    <a:pt x="43" y="19"/>
                    <a:pt x="67" y="19"/>
                  </a:cubicBezTo>
                  <a:cubicBezTo>
                    <a:pt x="80" y="19"/>
                    <a:pt x="84" y="34"/>
                    <a:pt x="84" y="55"/>
                  </a:cubicBezTo>
                  <a:cubicBezTo>
                    <a:pt x="84" y="70"/>
                    <a:pt x="80" y="96"/>
                    <a:pt x="74" y="115"/>
                  </a:cubicBezTo>
                  <a:cubicBezTo>
                    <a:pt x="71" y="132"/>
                    <a:pt x="67" y="164"/>
                    <a:pt x="61" y="178"/>
                  </a:cubicBezTo>
                  <a:lnTo>
                    <a:pt x="43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" name="Freeform 120">
              <a:extLst>
                <a:ext uri="{FF2B5EF4-FFF2-40B4-BE49-F238E27FC236}">
                  <a16:creationId xmlns:a16="http://schemas.microsoft.com/office/drawing/2014/main" id="{1650F8F3-7E39-4419-B123-A6040F303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6" y="2264"/>
              <a:ext cx="43" cy="229"/>
            </a:xfrm>
            <a:custGeom>
              <a:avLst/>
              <a:gdLst>
                <a:gd name="T0" fmla="*/ 192 w 193"/>
                <a:gd name="T1" fmla="*/ 508 h 1016"/>
                <a:gd name="T2" fmla="*/ 139 w 193"/>
                <a:gd name="T3" fmla="*/ 190 h 1016"/>
                <a:gd name="T4" fmla="*/ 8 w 193"/>
                <a:gd name="T5" fmla="*/ 0 h 1016"/>
                <a:gd name="T6" fmla="*/ 0 w 193"/>
                <a:gd name="T7" fmla="*/ 10 h 1016"/>
                <a:gd name="T8" fmla="*/ 14 w 193"/>
                <a:gd name="T9" fmla="*/ 34 h 1016"/>
                <a:gd name="T10" fmla="*/ 145 w 193"/>
                <a:gd name="T11" fmla="*/ 508 h 1016"/>
                <a:gd name="T12" fmla="*/ 12 w 193"/>
                <a:gd name="T13" fmla="*/ 991 h 1016"/>
                <a:gd name="T14" fmla="*/ 0 w 193"/>
                <a:gd name="T15" fmla="*/ 1008 h 1016"/>
                <a:gd name="T16" fmla="*/ 8 w 193"/>
                <a:gd name="T17" fmla="*/ 1015 h 1016"/>
                <a:gd name="T18" fmla="*/ 141 w 193"/>
                <a:gd name="T19" fmla="*/ 818 h 1016"/>
                <a:gd name="T20" fmla="*/ 192 w 193"/>
                <a:gd name="T21" fmla="*/ 50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016">
                  <a:moveTo>
                    <a:pt x="192" y="508"/>
                  </a:moveTo>
                  <a:cubicBezTo>
                    <a:pt x="192" y="431"/>
                    <a:pt x="184" y="308"/>
                    <a:pt x="139" y="190"/>
                  </a:cubicBezTo>
                  <a:cubicBezTo>
                    <a:pt x="90" y="67"/>
                    <a:pt x="16" y="0"/>
                    <a:pt x="8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4" y="34"/>
                  </a:cubicBezTo>
                  <a:cubicBezTo>
                    <a:pt x="98" y="132"/>
                    <a:pt x="145" y="293"/>
                    <a:pt x="145" y="508"/>
                  </a:cubicBezTo>
                  <a:cubicBezTo>
                    <a:pt x="145" y="681"/>
                    <a:pt x="116" y="864"/>
                    <a:pt x="12" y="991"/>
                  </a:cubicBezTo>
                  <a:cubicBezTo>
                    <a:pt x="0" y="1006"/>
                    <a:pt x="0" y="1006"/>
                    <a:pt x="0" y="1008"/>
                  </a:cubicBezTo>
                  <a:cubicBezTo>
                    <a:pt x="0" y="1015"/>
                    <a:pt x="4" y="1015"/>
                    <a:pt x="8" y="1015"/>
                  </a:cubicBezTo>
                  <a:cubicBezTo>
                    <a:pt x="16" y="1015"/>
                    <a:pt x="92" y="948"/>
                    <a:pt x="141" y="818"/>
                  </a:cubicBezTo>
                  <a:cubicBezTo>
                    <a:pt x="184" y="707"/>
                    <a:pt x="192" y="594"/>
                    <a:pt x="192" y="50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0" name="Oval 121">
            <a:extLst>
              <a:ext uri="{FF2B5EF4-FFF2-40B4-BE49-F238E27FC236}">
                <a16:creationId xmlns:a16="http://schemas.microsoft.com/office/drawing/2014/main" id="{42AC14E6-331F-4B6B-B9DD-78CDEECBB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687" y="221806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1" name="Line 122">
            <a:extLst>
              <a:ext uri="{FF2B5EF4-FFF2-40B4-BE49-F238E27FC236}">
                <a16:creationId xmlns:a16="http://schemas.microsoft.com/office/drawing/2014/main" id="{0872D755-3AB1-4895-9297-D94654884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9512" y="2568902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62" name="Picture 123">
            <a:extLst>
              <a:ext uri="{FF2B5EF4-FFF2-40B4-BE49-F238E27FC236}">
                <a16:creationId xmlns:a16="http://schemas.microsoft.com/office/drawing/2014/main" id="{34054913-15C1-4986-99C7-2600D7F4B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87" y="2281565"/>
            <a:ext cx="252412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63" name="Group 124">
            <a:extLst>
              <a:ext uri="{FF2B5EF4-FFF2-40B4-BE49-F238E27FC236}">
                <a16:creationId xmlns:a16="http://schemas.microsoft.com/office/drawing/2014/main" id="{20E8B919-24B1-48CB-93AB-B2B7CFE7C168}"/>
              </a:ext>
            </a:extLst>
          </p:cNvPr>
          <p:cNvGrpSpPr>
            <a:grpSpLocks/>
          </p:cNvGrpSpPr>
          <p:nvPr/>
        </p:nvGrpSpPr>
        <p:grpSpPr bwMode="auto">
          <a:xfrm>
            <a:off x="5225412" y="2605415"/>
            <a:ext cx="250825" cy="225425"/>
            <a:chOff x="2965" y="1469"/>
            <a:chExt cx="158" cy="142"/>
          </a:xfrm>
        </p:grpSpPr>
        <p:sp>
          <p:nvSpPr>
            <p:cNvPr id="364" name="Freeform 125">
              <a:extLst>
                <a:ext uri="{FF2B5EF4-FFF2-40B4-BE49-F238E27FC236}">
                  <a16:creationId xmlns:a16="http://schemas.microsoft.com/office/drawing/2014/main" id="{F5341219-67A7-4D4C-8C38-0B3241505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1469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5" name="Freeform 126">
              <a:extLst>
                <a:ext uri="{FF2B5EF4-FFF2-40B4-BE49-F238E27FC236}">
                  <a16:creationId xmlns:a16="http://schemas.microsoft.com/office/drawing/2014/main" id="{9E23DCE0-22B8-4981-BC7E-34BEBBE0A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1469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6" name="Oval 127">
            <a:extLst>
              <a:ext uri="{FF2B5EF4-FFF2-40B4-BE49-F238E27FC236}">
                <a16:creationId xmlns:a16="http://schemas.microsoft.com/office/drawing/2014/main" id="{4117DB47-7553-4345-BE3F-F5A120157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137" y="221806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7" name="Line 128">
            <a:extLst>
              <a:ext uri="{FF2B5EF4-FFF2-40B4-BE49-F238E27FC236}">
                <a16:creationId xmlns:a16="http://schemas.microsoft.com/office/drawing/2014/main" id="{3516A442-03D2-4986-BB80-A05456E61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6549" y="2568902"/>
            <a:ext cx="684213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68" name="Picture 129">
            <a:extLst>
              <a:ext uri="{FF2B5EF4-FFF2-40B4-BE49-F238E27FC236}">
                <a16:creationId xmlns:a16="http://schemas.microsoft.com/office/drawing/2014/main" id="{D80B00DC-8106-494E-9E16-9DFFD7602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937" y="2281565"/>
            <a:ext cx="252412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69" name="Group 130">
            <a:extLst>
              <a:ext uri="{FF2B5EF4-FFF2-40B4-BE49-F238E27FC236}">
                <a16:creationId xmlns:a16="http://schemas.microsoft.com/office/drawing/2014/main" id="{55F78014-E28D-423B-BBE7-58E852094A8D}"/>
              </a:ext>
            </a:extLst>
          </p:cNvPr>
          <p:cNvGrpSpPr>
            <a:grpSpLocks/>
          </p:cNvGrpSpPr>
          <p:nvPr/>
        </p:nvGrpSpPr>
        <p:grpSpPr bwMode="auto">
          <a:xfrm>
            <a:off x="6922449" y="2605415"/>
            <a:ext cx="250825" cy="225425"/>
            <a:chOff x="4034" y="1469"/>
            <a:chExt cx="158" cy="142"/>
          </a:xfrm>
        </p:grpSpPr>
        <p:sp>
          <p:nvSpPr>
            <p:cNvPr id="370" name="Freeform 131">
              <a:extLst>
                <a:ext uri="{FF2B5EF4-FFF2-40B4-BE49-F238E27FC236}">
                  <a16:creationId xmlns:a16="http://schemas.microsoft.com/office/drawing/2014/main" id="{B5F5E460-C21E-4724-A6B1-141524101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1469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1" name="Freeform 132">
              <a:extLst>
                <a:ext uri="{FF2B5EF4-FFF2-40B4-BE49-F238E27FC236}">
                  <a16:creationId xmlns:a16="http://schemas.microsoft.com/office/drawing/2014/main" id="{2DEA70CF-C032-4416-8C0F-110B8123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469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372" name="AutoShape 133">
            <a:extLst>
              <a:ext uri="{FF2B5EF4-FFF2-40B4-BE49-F238E27FC236}">
                <a16:creationId xmlns:a16="http://schemas.microsoft.com/office/drawing/2014/main" id="{C92EC4C7-CE56-46DD-ABA9-BC183DCD7B50}"/>
              </a:ext>
            </a:extLst>
          </p:cNvPr>
          <p:cNvCxnSpPr>
            <a:cxnSpLocks noChangeShapeType="1"/>
            <a:stCxn id="243" idx="0"/>
            <a:endCxn id="360" idx="3"/>
          </p:cNvCxnSpPr>
          <p:nvPr/>
        </p:nvCxnSpPr>
        <p:spPr bwMode="auto">
          <a:xfrm flipV="1">
            <a:off x="3525199" y="2803852"/>
            <a:ext cx="1587500" cy="995363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3" name="AutoShape 134">
            <a:extLst>
              <a:ext uri="{FF2B5EF4-FFF2-40B4-BE49-F238E27FC236}">
                <a16:creationId xmlns:a16="http://schemas.microsoft.com/office/drawing/2014/main" id="{080E1E63-F8AA-4B7B-80A0-E50A53EE986C}"/>
              </a:ext>
            </a:extLst>
          </p:cNvPr>
          <p:cNvCxnSpPr>
            <a:cxnSpLocks noChangeShapeType="1"/>
            <a:stCxn id="243" idx="0"/>
            <a:endCxn id="366" idx="3"/>
          </p:cNvCxnSpPr>
          <p:nvPr/>
        </p:nvCxnSpPr>
        <p:spPr bwMode="auto">
          <a:xfrm flipV="1">
            <a:off x="3525199" y="2803852"/>
            <a:ext cx="3284538" cy="995363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4" name="AutoShape 135">
            <a:extLst>
              <a:ext uri="{FF2B5EF4-FFF2-40B4-BE49-F238E27FC236}">
                <a16:creationId xmlns:a16="http://schemas.microsoft.com/office/drawing/2014/main" id="{4609E44E-44C4-4DFB-9E8B-82C3E69F14F9}"/>
              </a:ext>
            </a:extLst>
          </p:cNvPr>
          <p:cNvCxnSpPr>
            <a:cxnSpLocks noChangeShapeType="1"/>
            <a:stCxn id="290" idx="0"/>
            <a:endCxn id="360" idx="4"/>
          </p:cNvCxnSpPr>
          <p:nvPr/>
        </p:nvCxnSpPr>
        <p:spPr bwMode="auto">
          <a:xfrm flipV="1">
            <a:off x="5034912" y="2903865"/>
            <a:ext cx="320675" cy="896937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5" name="AutoShape 136">
            <a:extLst>
              <a:ext uri="{FF2B5EF4-FFF2-40B4-BE49-F238E27FC236}">
                <a16:creationId xmlns:a16="http://schemas.microsoft.com/office/drawing/2014/main" id="{966A5557-6BBC-4702-8F35-C32576898671}"/>
              </a:ext>
            </a:extLst>
          </p:cNvPr>
          <p:cNvCxnSpPr>
            <a:cxnSpLocks noChangeShapeType="1"/>
            <a:stCxn id="290" idx="0"/>
            <a:endCxn id="366" idx="4"/>
          </p:cNvCxnSpPr>
          <p:nvPr/>
        </p:nvCxnSpPr>
        <p:spPr bwMode="auto">
          <a:xfrm flipV="1">
            <a:off x="5034912" y="2903865"/>
            <a:ext cx="2016125" cy="896937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6" name="AutoShape 137">
            <a:extLst>
              <a:ext uri="{FF2B5EF4-FFF2-40B4-BE49-F238E27FC236}">
                <a16:creationId xmlns:a16="http://schemas.microsoft.com/office/drawing/2014/main" id="{C0128C3C-60BD-4E83-9543-4A39631F75DD}"/>
              </a:ext>
            </a:extLst>
          </p:cNvPr>
          <p:cNvCxnSpPr>
            <a:cxnSpLocks noChangeShapeType="1"/>
            <a:stCxn id="267" idx="0"/>
            <a:endCxn id="366" idx="4"/>
          </p:cNvCxnSpPr>
          <p:nvPr/>
        </p:nvCxnSpPr>
        <p:spPr bwMode="auto">
          <a:xfrm flipH="1" flipV="1">
            <a:off x="7051037" y="2903865"/>
            <a:ext cx="647700" cy="858837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7" name="AutoShape 138">
            <a:extLst>
              <a:ext uri="{FF2B5EF4-FFF2-40B4-BE49-F238E27FC236}">
                <a16:creationId xmlns:a16="http://schemas.microsoft.com/office/drawing/2014/main" id="{F8D2C2B8-43B8-49FA-882E-86033BA02A45}"/>
              </a:ext>
            </a:extLst>
          </p:cNvPr>
          <p:cNvCxnSpPr>
            <a:cxnSpLocks noChangeShapeType="1"/>
            <a:stCxn id="267" idx="0"/>
            <a:endCxn id="360" idx="5"/>
          </p:cNvCxnSpPr>
          <p:nvPr/>
        </p:nvCxnSpPr>
        <p:spPr bwMode="auto">
          <a:xfrm flipH="1" flipV="1">
            <a:off x="5598474" y="2803852"/>
            <a:ext cx="2100263" cy="960438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78" name="Group 139">
            <a:extLst>
              <a:ext uri="{FF2B5EF4-FFF2-40B4-BE49-F238E27FC236}">
                <a16:creationId xmlns:a16="http://schemas.microsoft.com/office/drawing/2014/main" id="{F003C061-E570-414C-9B94-51C6BA363CA0}"/>
              </a:ext>
            </a:extLst>
          </p:cNvPr>
          <p:cNvGrpSpPr>
            <a:grpSpLocks/>
          </p:cNvGrpSpPr>
          <p:nvPr/>
        </p:nvGrpSpPr>
        <p:grpSpPr bwMode="auto">
          <a:xfrm>
            <a:off x="3301362" y="2218065"/>
            <a:ext cx="455612" cy="312737"/>
            <a:chOff x="1753" y="1225"/>
            <a:chExt cx="287" cy="197"/>
          </a:xfrm>
        </p:grpSpPr>
        <p:sp>
          <p:nvSpPr>
            <p:cNvPr id="379" name="Freeform 140">
              <a:extLst>
                <a:ext uri="{FF2B5EF4-FFF2-40B4-BE49-F238E27FC236}">
                  <a16:creationId xmlns:a16="http://schemas.microsoft.com/office/drawing/2014/main" id="{39F5D36E-DD83-40C2-AB17-B72828E19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1229"/>
              <a:ext cx="287" cy="190"/>
            </a:xfrm>
            <a:custGeom>
              <a:avLst/>
              <a:gdLst>
                <a:gd name="T0" fmla="*/ 638 w 1272"/>
                <a:gd name="T1" fmla="*/ 840 h 841"/>
                <a:gd name="T2" fmla="*/ 0 w 1272"/>
                <a:gd name="T3" fmla="*/ 840 h 841"/>
                <a:gd name="T4" fmla="*/ 0 w 1272"/>
                <a:gd name="T5" fmla="*/ 0 h 841"/>
                <a:gd name="T6" fmla="*/ 1271 w 1272"/>
                <a:gd name="T7" fmla="*/ 0 h 841"/>
                <a:gd name="T8" fmla="*/ 1271 w 1272"/>
                <a:gd name="T9" fmla="*/ 840 h 841"/>
                <a:gd name="T10" fmla="*/ 638 w 1272"/>
                <a:gd name="T11" fmla="*/ 84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2" h="841">
                  <a:moveTo>
                    <a:pt x="638" y="840"/>
                  </a:moveTo>
                  <a:lnTo>
                    <a:pt x="0" y="840"/>
                  </a:lnTo>
                  <a:lnTo>
                    <a:pt x="0" y="0"/>
                  </a:lnTo>
                  <a:lnTo>
                    <a:pt x="1271" y="0"/>
                  </a:lnTo>
                  <a:lnTo>
                    <a:pt x="1271" y="840"/>
                  </a:lnTo>
                  <a:lnTo>
                    <a:pt x="638" y="84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0" name="Freeform 141">
              <a:extLst>
                <a:ext uri="{FF2B5EF4-FFF2-40B4-BE49-F238E27FC236}">
                  <a16:creationId xmlns:a16="http://schemas.microsoft.com/office/drawing/2014/main" id="{450E1E1E-4E52-4925-A0B9-A4A2A4A5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1225"/>
              <a:ext cx="96" cy="197"/>
            </a:xfrm>
            <a:custGeom>
              <a:avLst/>
              <a:gdLst>
                <a:gd name="T0" fmla="*/ 424 w 429"/>
                <a:gd name="T1" fmla="*/ 83 h 873"/>
                <a:gd name="T2" fmla="*/ 428 w 429"/>
                <a:gd name="T3" fmla="*/ 54 h 873"/>
                <a:gd name="T4" fmla="*/ 402 w 429"/>
                <a:gd name="T5" fmla="*/ 16 h 873"/>
                <a:gd name="T6" fmla="*/ 367 w 429"/>
                <a:gd name="T7" fmla="*/ 41 h 873"/>
                <a:gd name="T8" fmla="*/ 354 w 429"/>
                <a:gd name="T9" fmla="*/ 115 h 873"/>
                <a:gd name="T10" fmla="*/ 336 w 429"/>
                <a:gd name="T11" fmla="*/ 223 h 873"/>
                <a:gd name="T12" fmla="*/ 293 w 429"/>
                <a:gd name="T13" fmla="*/ 468 h 873"/>
                <a:gd name="T14" fmla="*/ 192 w 429"/>
                <a:gd name="T15" fmla="*/ 582 h 873"/>
                <a:gd name="T16" fmla="*/ 131 w 429"/>
                <a:gd name="T17" fmla="*/ 471 h 873"/>
                <a:gd name="T18" fmla="*/ 181 w 429"/>
                <a:gd name="T19" fmla="*/ 207 h 873"/>
                <a:gd name="T20" fmla="*/ 197 w 429"/>
                <a:gd name="T21" fmla="*/ 111 h 873"/>
                <a:gd name="T22" fmla="*/ 120 w 429"/>
                <a:gd name="T23" fmla="*/ 0 h 873"/>
                <a:gd name="T24" fmla="*/ 0 w 429"/>
                <a:gd name="T25" fmla="*/ 207 h 873"/>
                <a:gd name="T26" fmla="*/ 11 w 429"/>
                <a:gd name="T27" fmla="*/ 223 h 873"/>
                <a:gd name="T28" fmla="*/ 26 w 429"/>
                <a:gd name="T29" fmla="*/ 194 h 873"/>
                <a:gd name="T30" fmla="*/ 120 w 429"/>
                <a:gd name="T31" fmla="*/ 32 h 873"/>
                <a:gd name="T32" fmla="*/ 142 w 429"/>
                <a:gd name="T33" fmla="*/ 73 h 873"/>
                <a:gd name="T34" fmla="*/ 127 w 429"/>
                <a:gd name="T35" fmla="*/ 169 h 873"/>
                <a:gd name="T36" fmla="*/ 74 w 429"/>
                <a:gd name="T37" fmla="*/ 452 h 873"/>
                <a:gd name="T38" fmla="*/ 186 w 429"/>
                <a:gd name="T39" fmla="*/ 611 h 873"/>
                <a:gd name="T40" fmla="*/ 277 w 429"/>
                <a:gd name="T41" fmla="*/ 551 h 873"/>
                <a:gd name="T42" fmla="*/ 221 w 429"/>
                <a:gd name="T43" fmla="*/ 757 h 873"/>
                <a:gd name="T44" fmla="*/ 118 w 429"/>
                <a:gd name="T45" fmla="*/ 847 h 873"/>
                <a:gd name="T46" fmla="*/ 48 w 429"/>
                <a:gd name="T47" fmla="*/ 789 h 873"/>
                <a:gd name="T48" fmla="*/ 90 w 429"/>
                <a:gd name="T49" fmla="*/ 773 h 873"/>
                <a:gd name="T50" fmla="*/ 105 w 429"/>
                <a:gd name="T51" fmla="*/ 716 h 873"/>
                <a:gd name="T52" fmla="*/ 70 w 429"/>
                <a:gd name="T53" fmla="*/ 665 h 873"/>
                <a:gd name="T54" fmla="*/ 17 w 429"/>
                <a:gd name="T55" fmla="*/ 757 h 873"/>
                <a:gd name="T56" fmla="*/ 118 w 429"/>
                <a:gd name="T57" fmla="*/ 872 h 873"/>
                <a:gd name="T58" fmla="*/ 332 w 429"/>
                <a:gd name="T59" fmla="*/ 595 h 873"/>
                <a:gd name="T60" fmla="*/ 424 w 429"/>
                <a:gd name="T61" fmla="*/ 83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9" h="873">
                  <a:moveTo>
                    <a:pt x="424" y="83"/>
                  </a:moveTo>
                  <a:cubicBezTo>
                    <a:pt x="428" y="64"/>
                    <a:pt x="428" y="60"/>
                    <a:pt x="428" y="54"/>
                  </a:cubicBezTo>
                  <a:cubicBezTo>
                    <a:pt x="428" y="25"/>
                    <a:pt x="415" y="16"/>
                    <a:pt x="402" y="16"/>
                  </a:cubicBezTo>
                  <a:cubicBezTo>
                    <a:pt x="391" y="16"/>
                    <a:pt x="376" y="22"/>
                    <a:pt x="367" y="41"/>
                  </a:cubicBezTo>
                  <a:cubicBezTo>
                    <a:pt x="365" y="51"/>
                    <a:pt x="358" y="92"/>
                    <a:pt x="354" y="115"/>
                  </a:cubicBezTo>
                  <a:cubicBezTo>
                    <a:pt x="349" y="150"/>
                    <a:pt x="341" y="188"/>
                    <a:pt x="336" y="223"/>
                  </a:cubicBezTo>
                  <a:lnTo>
                    <a:pt x="293" y="468"/>
                  </a:lnTo>
                  <a:cubicBezTo>
                    <a:pt x="290" y="487"/>
                    <a:pt x="251" y="582"/>
                    <a:pt x="192" y="582"/>
                  </a:cubicBezTo>
                  <a:cubicBezTo>
                    <a:pt x="142" y="582"/>
                    <a:pt x="131" y="525"/>
                    <a:pt x="131" y="471"/>
                  </a:cubicBezTo>
                  <a:cubicBezTo>
                    <a:pt x="131" y="411"/>
                    <a:pt x="149" y="328"/>
                    <a:pt x="181" y="207"/>
                  </a:cubicBezTo>
                  <a:cubicBezTo>
                    <a:pt x="194" y="153"/>
                    <a:pt x="197" y="137"/>
                    <a:pt x="197" y="111"/>
                  </a:cubicBezTo>
                  <a:cubicBezTo>
                    <a:pt x="197" y="51"/>
                    <a:pt x="168" y="0"/>
                    <a:pt x="120" y="0"/>
                  </a:cubicBezTo>
                  <a:cubicBezTo>
                    <a:pt x="35" y="0"/>
                    <a:pt x="0" y="194"/>
                    <a:pt x="0" y="207"/>
                  </a:cubicBezTo>
                  <a:cubicBezTo>
                    <a:pt x="0" y="223"/>
                    <a:pt x="9" y="223"/>
                    <a:pt x="11" y="223"/>
                  </a:cubicBezTo>
                  <a:cubicBezTo>
                    <a:pt x="22" y="223"/>
                    <a:pt x="22" y="216"/>
                    <a:pt x="26" y="194"/>
                  </a:cubicBezTo>
                  <a:cubicBezTo>
                    <a:pt x="50" y="70"/>
                    <a:pt x="90" y="32"/>
                    <a:pt x="120" y="32"/>
                  </a:cubicBezTo>
                  <a:cubicBezTo>
                    <a:pt x="127" y="32"/>
                    <a:pt x="142" y="32"/>
                    <a:pt x="142" y="73"/>
                  </a:cubicBezTo>
                  <a:cubicBezTo>
                    <a:pt x="142" y="108"/>
                    <a:pt x="133" y="140"/>
                    <a:pt x="127" y="169"/>
                  </a:cubicBezTo>
                  <a:cubicBezTo>
                    <a:pt x="90" y="309"/>
                    <a:pt x="74" y="391"/>
                    <a:pt x="74" y="452"/>
                  </a:cubicBezTo>
                  <a:cubicBezTo>
                    <a:pt x="74" y="570"/>
                    <a:pt x="131" y="611"/>
                    <a:pt x="186" y="611"/>
                  </a:cubicBezTo>
                  <a:cubicBezTo>
                    <a:pt x="223" y="611"/>
                    <a:pt x="253" y="589"/>
                    <a:pt x="277" y="551"/>
                  </a:cubicBezTo>
                  <a:cubicBezTo>
                    <a:pt x="266" y="621"/>
                    <a:pt x="258" y="684"/>
                    <a:pt x="221" y="757"/>
                  </a:cubicBezTo>
                  <a:cubicBezTo>
                    <a:pt x="194" y="802"/>
                    <a:pt x="159" y="847"/>
                    <a:pt x="118" y="847"/>
                  </a:cubicBezTo>
                  <a:cubicBezTo>
                    <a:pt x="105" y="847"/>
                    <a:pt x="63" y="837"/>
                    <a:pt x="48" y="789"/>
                  </a:cubicBezTo>
                  <a:cubicBezTo>
                    <a:pt x="63" y="789"/>
                    <a:pt x="74" y="789"/>
                    <a:pt x="90" y="773"/>
                  </a:cubicBezTo>
                  <a:cubicBezTo>
                    <a:pt x="96" y="757"/>
                    <a:pt x="105" y="742"/>
                    <a:pt x="105" y="716"/>
                  </a:cubicBezTo>
                  <a:cubicBezTo>
                    <a:pt x="105" y="672"/>
                    <a:pt x="79" y="665"/>
                    <a:pt x="70" y="665"/>
                  </a:cubicBezTo>
                  <a:cubicBezTo>
                    <a:pt x="50" y="665"/>
                    <a:pt x="17" y="687"/>
                    <a:pt x="17" y="757"/>
                  </a:cubicBezTo>
                  <a:cubicBezTo>
                    <a:pt x="17" y="821"/>
                    <a:pt x="61" y="872"/>
                    <a:pt x="118" y="872"/>
                  </a:cubicBezTo>
                  <a:cubicBezTo>
                    <a:pt x="214" y="872"/>
                    <a:pt x="310" y="751"/>
                    <a:pt x="332" y="595"/>
                  </a:cubicBezTo>
                  <a:lnTo>
                    <a:pt x="424" y="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1" name="Freeform 142">
              <a:extLst>
                <a:ext uri="{FF2B5EF4-FFF2-40B4-BE49-F238E27FC236}">
                  <a16:creationId xmlns:a16="http://schemas.microsoft.com/office/drawing/2014/main" id="{16CEC0FB-1947-4101-AE7B-4749FD4CB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1312"/>
              <a:ext cx="89" cy="97"/>
            </a:xfrm>
            <a:custGeom>
              <a:avLst/>
              <a:gdLst>
                <a:gd name="T0" fmla="*/ 48 w 396"/>
                <a:gd name="T1" fmla="*/ 360 h 431"/>
                <a:gd name="T2" fmla="*/ 41 w 396"/>
                <a:gd name="T3" fmla="*/ 398 h 431"/>
                <a:gd name="T4" fmla="*/ 66 w 396"/>
                <a:gd name="T5" fmla="*/ 430 h 431"/>
                <a:gd name="T6" fmla="*/ 90 w 396"/>
                <a:gd name="T7" fmla="*/ 404 h 431"/>
                <a:gd name="T8" fmla="*/ 100 w 396"/>
                <a:gd name="T9" fmla="*/ 347 h 431"/>
                <a:gd name="T10" fmla="*/ 116 w 396"/>
                <a:gd name="T11" fmla="*/ 264 h 431"/>
                <a:gd name="T12" fmla="*/ 127 w 396"/>
                <a:gd name="T13" fmla="*/ 197 h 431"/>
                <a:gd name="T14" fmla="*/ 153 w 396"/>
                <a:gd name="T15" fmla="*/ 115 h 431"/>
                <a:gd name="T16" fmla="*/ 251 w 396"/>
                <a:gd name="T17" fmla="*/ 25 h 431"/>
                <a:gd name="T18" fmla="*/ 288 w 396"/>
                <a:gd name="T19" fmla="*/ 92 h 431"/>
                <a:gd name="T20" fmla="*/ 251 w 396"/>
                <a:gd name="T21" fmla="*/ 296 h 431"/>
                <a:gd name="T22" fmla="*/ 240 w 396"/>
                <a:gd name="T23" fmla="*/ 344 h 431"/>
                <a:gd name="T24" fmla="*/ 301 w 396"/>
                <a:gd name="T25" fmla="*/ 430 h 431"/>
                <a:gd name="T26" fmla="*/ 395 w 396"/>
                <a:gd name="T27" fmla="*/ 283 h 431"/>
                <a:gd name="T28" fmla="*/ 384 w 396"/>
                <a:gd name="T29" fmla="*/ 267 h 431"/>
                <a:gd name="T30" fmla="*/ 371 w 396"/>
                <a:gd name="T31" fmla="*/ 286 h 431"/>
                <a:gd name="T32" fmla="*/ 304 w 396"/>
                <a:gd name="T33" fmla="*/ 401 h 431"/>
                <a:gd name="T34" fmla="*/ 288 w 396"/>
                <a:gd name="T35" fmla="*/ 366 h 431"/>
                <a:gd name="T36" fmla="*/ 304 w 396"/>
                <a:gd name="T37" fmla="*/ 290 h 431"/>
                <a:gd name="T38" fmla="*/ 338 w 396"/>
                <a:gd name="T39" fmla="*/ 108 h 431"/>
                <a:gd name="T40" fmla="*/ 253 w 396"/>
                <a:gd name="T41" fmla="*/ 0 h 431"/>
                <a:gd name="T42" fmla="*/ 144 w 396"/>
                <a:gd name="T43" fmla="*/ 83 h 431"/>
                <a:gd name="T44" fmla="*/ 76 w 396"/>
                <a:gd name="T45" fmla="*/ 0 h 431"/>
                <a:gd name="T46" fmla="*/ 24 w 396"/>
                <a:gd name="T47" fmla="*/ 54 h 431"/>
                <a:gd name="T48" fmla="*/ 0 w 396"/>
                <a:gd name="T49" fmla="*/ 146 h 431"/>
                <a:gd name="T50" fmla="*/ 11 w 396"/>
                <a:gd name="T51" fmla="*/ 156 h 431"/>
                <a:gd name="T52" fmla="*/ 26 w 396"/>
                <a:gd name="T53" fmla="*/ 130 h 431"/>
                <a:gd name="T54" fmla="*/ 74 w 396"/>
                <a:gd name="T55" fmla="*/ 25 h 431"/>
                <a:gd name="T56" fmla="*/ 94 w 396"/>
                <a:gd name="T57" fmla="*/ 73 h 431"/>
                <a:gd name="T58" fmla="*/ 83 w 396"/>
                <a:gd name="T59" fmla="*/ 153 h 431"/>
                <a:gd name="T60" fmla="*/ 68 w 396"/>
                <a:gd name="T61" fmla="*/ 236 h 431"/>
                <a:gd name="T62" fmla="*/ 48 w 396"/>
                <a:gd name="T6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6" h="431">
                  <a:moveTo>
                    <a:pt x="48" y="360"/>
                  </a:moveTo>
                  <a:cubicBezTo>
                    <a:pt x="48" y="372"/>
                    <a:pt x="41" y="395"/>
                    <a:pt x="41" y="398"/>
                  </a:cubicBezTo>
                  <a:cubicBezTo>
                    <a:pt x="41" y="420"/>
                    <a:pt x="55" y="430"/>
                    <a:pt x="66" y="430"/>
                  </a:cubicBezTo>
                  <a:cubicBezTo>
                    <a:pt x="76" y="430"/>
                    <a:pt x="87" y="417"/>
                    <a:pt x="90" y="404"/>
                  </a:cubicBezTo>
                  <a:cubicBezTo>
                    <a:pt x="92" y="398"/>
                    <a:pt x="100" y="366"/>
                    <a:pt x="100" y="347"/>
                  </a:cubicBezTo>
                  <a:cubicBezTo>
                    <a:pt x="105" y="328"/>
                    <a:pt x="109" y="286"/>
                    <a:pt x="116" y="264"/>
                  </a:cubicBezTo>
                  <a:cubicBezTo>
                    <a:pt x="120" y="242"/>
                    <a:pt x="122" y="223"/>
                    <a:pt x="127" y="197"/>
                  </a:cubicBezTo>
                  <a:cubicBezTo>
                    <a:pt x="133" y="159"/>
                    <a:pt x="133" y="153"/>
                    <a:pt x="153" y="115"/>
                  </a:cubicBezTo>
                  <a:cubicBezTo>
                    <a:pt x="173" y="76"/>
                    <a:pt x="201" y="25"/>
                    <a:pt x="251" y="25"/>
                  </a:cubicBezTo>
                  <a:cubicBezTo>
                    <a:pt x="288" y="25"/>
                    <a:pt x="288" y="73"/>
                    <a:pt x="288" y="92"/>
                  </a:cubicBezTo>
                  <a:cubicBezTo>
                    <a:pt x="288" y="150"/>
                    <a:pt x="262" y="251"/>
                    <a:pt x="251" y="296"/>
                  </a:cubicBezTo>
                  <a:cubicBezTo>
                    <a:pt x="245" y="321"/>
                    <a:pt x="240" y="328"/>
                    <a:pt x="240" y="344"/>
                  </a:cubicBezTo>
                  <a:cubicBezTo>
                    <a:pt x="240" y="395"/>
                    <a:pt x="271" y="430"/>
                    <a:pt x="301" y="430"/>
                  </a:cubicBezTo>
                  <a:cubicBezTo>
                    <a:pt x="367" y="430"/>
                    <a:pt x="395" y="299"/>
                    <a:pt x="395" y="283"/>
                  </a:cubicBezTo>
                  <a:cubicBezTo>
                    <a:pt x="395" y="267"/>
                    <a:pt x="389" y="267"/>
                    <a:pt x="384" y="267"/>
                  </a:cubicBezTo>
                  <a:cubicBezTo>
                    <a:pt x="378" y="267"/>
                    <a:pt x="376" y="277"/>
                    <a:pt x="371" y="286"/>
                  </a:cubicBezTo>
                  <a:cubicBezTo>
                    <a:pt x="358" y="360"/>
                    <a:pt x="330" y="401"/>
                    <a:pt x="304" y="401"/>
                  </a:cubicBezTo>
                  <a:cubicBezTo>
                    <a:pt x="290" y="401"/>
                    <a:pt x="288" y="391"/>
                    <a:pt x="288" y="366"/>
                  </a:cubicBezTo>
                  <a:cubicBezTo>
                    <a:pt x="288" y="344"/>
                    <a:pt x="290" y="334"/>
                    <a:pt x="304" y="290"/>
                  </a:cubicBezTo>
                  <a:cubicBezTo>
                    <a:pt x="310" y="261"/>
                    <a:pt x="338" y="159"/>
                    <a:pt x="338" y="108"/>
                  </a:cubicBezTo>
                  <a:cubicBezTo>
                    <a:pt x="338" y="16"/>
                    <a:pt x="288" y="0"/>
                    <a:pt x="253" y="0"/>
                  </a:cubicBezTo>
                  <a:cubicBezTo>
                    <a:pt x="199" y="0"/>
                    <a:pt x="162" y="51"/>
                    <a:pt x="144" y="83"/>
                  </a:cubicBezTo>
                  <a:cubicBezTo>
                    <a:pt x="140" y="22"/>
                    <a:pt x="100" y="0"/>
                    <a:pt x="76" y="0"/>
                  </a:cubicBezTo>
                  <a:cubicBezTo>
                    <a:pt x="48" y="0"/>
                    <a:pt x="31" y="32"/>
                    <a:pt x="24" y="54"/>
                  </a:cubicBezTo>
                  <a:cubicBezTo>
                    <a:pt x="9" y="83"/>
                    <a:pt x="0" y="140"/>
                    <a:pt x="0" y="146"/>
                  </a:cubicBezTo>
                  <a:cubicBezTo>
                    <a:pt x="0" y="156"/>
                    <a:pt x="9" y="156"/>
                    <a:pt x="11" y="156"/>
                  </a:cubicBezTo>
                  <a:cubicBezTo>
                    <a:pt x="22" y="156"/>
                    <a:pt x="22" y="153"/>
                    <a:pt x="26" y="130"/>
                  </a:cubicBezTo>
                  <a:cubicBezTo>
                    <a:pt x="37" y="73"/>
                    <a:pt x="48" y="25"/>
                    <a:pt x="74" y="25"/>
                  </a:cubicBezTo>
                  <a:cubicBezTo>
                    <a:pt x="90" y="25"/>
                    <a:pt x="94" y="45"/>
                    <a:pt x="94" y="73"/>
                  </a:cubicBezTo>
                  <a:cubicBezTo>
                    <a:pt x="94" y="92"/>
                    <a:pt x="90" y="127"/>
                    <a:pt x="83" y="153"/>
                  </a:cubicBezTo>
                  <a:cubicBezTo>
                    <a:pt x="79" y="175"/>
                    <a:pt x="74" y="216"/>
                    <a:pt x="68" y="236"/>
                  </a:cubicBezTo>
                  <a:lnTo>
                    <a:pt x="48" y="3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2" name="Freeform 143">
              <a:extLst>
                <a:ext uri="{FF2B5EF4-FFF2-40B4-BE49-F238E27FC236}">
                  <a16:creationId xmlns:a16="http://schemas.microsoft.com/office/drawing/2014/main" id="{2D621326-8424-4059-A65A-91C59AE93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264"/>
              <a:ext cx="53" cy="141"/>
            </a:xfrm>
            <a:custGeom>
              <a:avLst/>
              <a:gdLst>
                <a:gd name="T0" fmla="*/ 146 w 237"/>
                <a:gd name="T1" fmla="*/ 25 h 628"/>
                <a:gd name="T2" fmla="*/ 129 w 237"/>
                <a:gd name="T3" fmla="*/ 0 h 628"/>
                <a:gd name="T4" fmla="*/ 0 w 237"/>
                <a:gd name="T5" fmla="*/ 60 h 628"/>
                <a:gd name="T6" fmla="*/ 0 w 237"/>
                <a:gd name="T7" fmla="*/ 95 h 628"/>
                <a:gd name="T8" fmla="*/ 94 w 237"/>
                <a:gd name="T9" fmla="*/ 70 h 628"/>
                <a:gd name="T10" fmla="*/ 94 w 237"/>
                <a:gd name="T11" fmla="*/ 551 h 628"/>
                <a:gd name="T12" fmla="*/ 28 w 237"/>
                <a:gd name="T13" fmla="*/ 592 h 628"/>
                <a:gd name="T14" fmla="*/ 4 w 237"/>
                <a:gd name="T15" fmla="*/ 592 h 628"/>
                <a:gd name="T16" fmla="*/ 4 w 237"/>
                <a:gd name="T17" fmla="*/ 627 h 628"/>
                <a:gd name="T18" fmla="*/ 120 w 237"/>
                <a:gd name="T19" fmla="*/ 624 h 628"/>
                <a:gd name="T20" fmla="*/ 236 w 237"/>
                <a:gd name="T21" fmla="*/ 627 h 628"/>
                <a:gd name="T22" fmla="*/ 236 w 237"/>
                <a:gd name="T23" fmla="*/ 592 h 628"/>
                <a:gd name="T24" fmla="*/ 212 w 237"/>
                <a:gd name="T25" fmla="*/ 592 h 628"/>
                <a:gd name="T26" fmla="*/ 146 w 237"/>
                <a:gd name="T27" fmla="*/ 551 h 628"/>
                <a:gd name="T28" fmla="*/ 146 w 237"/>
                <a:gd name="T29" fmla="*/ 2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7" h="628">
                  <a:moveTo>
                    <a:pt x="146" y="25"/>
                  </a:moveTo>
                  <a:cubicBezTo>
                    <a:pt x="146" y="0"/>
                    <a:pt x="144" y="0"/>
                    <a:pt x="129" y="0"/>
                  </a:cubicBezTo>
                  <a:cubicBezTo>
                    <a:pt x="87" y="57"/>
                    <a:pt x="26" y="60"/>
                    <a:pt x="0" y="60"/>
                  </a:cubicBezTo>
                  <a:lnTo>
                    <a:pt x="0" y="95"/>
                  </a:lnTo>
                  <a:cubicBezTo>
                    <a:pt x="15" y="95"/>
                    <a:pt x="57" y="95"/>
                    <a:pt x="94" y="70"/>
                  </a:cubicBezTo>
                  <a:lnTo>
                    <a:pt x="94" y="551"/>
                  </a:lnTo>
                  <a:cubicBezTo>
                    <a:pt x="94" y="582"/>
                    <a:pt x="94" y="592"/>
                    <a:pt x="28" y="592"/>
                  </a:cubicBezTo>
                  <a:lnTo>
                    <a:pt x="4" y="592"/>
                  </a:lnTo>
                  <a:lnTo>
                    <a:pt x="4" y="627"/>
                  </a:lnTo>
                  <a:cubicBezTo>
                    <a:pt x="15" y="627"/>
                    <a:pt x="96" y="624"/>
                    <a:pt x="120" y="624"/>
                  </a:cubicBezTo>
                  <a:cubicBezTo>
                    <a:pt x="142" y="624"/>
                    <a:pt x="223" y="627"/>
                    <a:pt x="236" y="627"/>
                  </a:cubicBezTo>
                  <a:lnTo>
                    <a:pt x="236" y="592"/>
                  </a:lnTo>
                  <a:lnTo>
                    <a:pt x="212" y="592"/>
                  </a:lnTo>
                  <a:cubicBezTo>
                    <a:pt x="146" y="592"/>
                    <a:pt x="146" y="582"/>
                    <a:pt x="146" y="551"/>
                  </a:cubicBezTo>
                  <a:lnTo>
                    <a:pt x="146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3" name="Group 144">
            <a:extLst>
              <a:ext uri="{FF2B5EF4-FFF2-40B4-BE49-F238E27FC236}">
                <a16:creationId xmlns:a16="http://schemas.microsoft.com/office/drawing/2014/main" id="{F2934A85-C1A5-4310-B645-129F4333F05A}"/>
              </a:ext>
            </a:extLst>
          </p:cNvPr>
          <p:cNvGrpSpPr>
            <a:grpSpLocks/>
          </p:cNvGrpSpPr>
          <p:nvPr/>
        </p:nvGrpSpPr>
        <p:grpSpPr bwMode="auto">
          <a:xfrm>
            <a:off x="4560249" y="2181552"/>
            <a:ext cx="420688" cy="323850"/>
            <a:chOff x="2546" y="1202"/>
            <a:chExt cx="265" cy="204"/>
          </a:xfrm>
        </p:grpSpPr>
        <p:sp>
          <p:nvSpPr>
            <p:cNvPr id="384" name="Freeform 145">
              <a:extLst>
                <a:ext uri="{FF2B5EF4-FFF2-40B4-BE49-F238E27FC236}">
                  <a16:creationId xmlns:a16="http://schemas.microsoft.com/office/drawing/2014/main" id="{A26C07CB-D53D-452F-9DF4-3A44873C2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1206"/>
              <a:ext cx="265" cy="196"/>
            </a:xfrm>
            <a:custGeom>
              <a:avLst/>
              <a:gdLst>
                <a:gd name="T0" fmla="*/ 588 w 1172"/>
                <a:gd name="T1" fmla="*/ 869 h 870"/>
                <a:gd name="T2" fmla="*/ 0 w 1172"/>
                <a:gd name="T3" fmla="*/ 869 h 870"/>
                <a:gd name="T4" fmla="*/ 0 w 1172"/>
                <a:gd name="T5" fmla="*/ 0 h 870"/>
                <a:gd name="T6" fmla="*/ 1171 w 1172"/>
                <a:gd name="T7" fmla="*/ 0 h 870"/>
                <a:gd name="T8" fmla="*/ 1171 w 1172"/>
                <a:gd name="T9" fmla="*/ 869 h 870"/>
                <a:gd name="T10" fmla="*/ 588 w 1172"/>
                <a:gd name="T11" fmla="*/ 86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2" h="870">
                  <a:moveTo>
                    <a:pt x="588" y="869"/>
                  </a:moveTo>
                  <a:lnTo>
                    <a:pt x="0" y="869"/>
                  </a:lnTo>
                  <a:lnTo>
                    <a:pt x="0" y="0"/>
                  </a:lnTo>
                  <a:lnTo>
                    <a:pt x="1171" y="0"/>
                  </a:lnTo>
                  <a:lnTo>
                    <a:pt x="1171" y="869"/>
                  </a:lnTo>
                  <a:lnTo>
                    <a:pt x="588" y="869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5" name="Freeform 146">
              <a:extLst>
                <a:ext uri="{FF2B5EF4-FFF2-40B4-BE49-F238E27FC236}">
                  <a16:creationId xmlns:a16="http://schemas.microsoft.com/office/drawing/2014/main" id="{29AD6E0A-2D02-4F1F-B2E0-5C048320B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1202"/>
              <a:ext cx="89" cy="204"/>
            </a:xfrm>
            <a:custGeom>
              <a:avLst/>
              <a:gdLst>
                <a:gd name="T0" fmla="*/ 390 w 395"/>
                <a:gd name="T1" fmla="*/ 86 h 903"/>
                <a:gd name="T2" fmla="*/ 394 w 395"/>
                <a:gd name="T3" fmla="*/ 56 h 903"/>
                <a:gd name="T4" fmla="*/ 370 w 395"/>
                <a:gd name="T5" fmla="*/ 16 h 903"/>
                <a:gd name="T6" fmla="*/ 338 w 395"/>
                <a:gd name="T7" fmla="*/ 43 h 903"/>
                <a:gd name="T8" fmla="*/ 326 w 395"/>
                <a:gd name="T9" fmla="*/ 119 h 903"/>
                <a:gd name="T10" fmla="*/ 310 w 395"/>
                <a:gd name="T11" fmla="*/ 230 h 903"/>
                <a:gd name="T12" fmla="*/ 270 w 395"/>
                <a:gd name="T13" fmla="*/ 484 h 903"/>
                <a:gd name="T14" fmla="*/ 177 w 395"/>
                <a:gd name="T15" fmla="*/ 602 h 903"/>
                <a:gd name="T16" fmla="*/ 121 w 395"/>
                <a:gd name="T17" fmla="*/ 487 h 903"/>
                <a:gd name="T18" fmla="*/ 167 w 395"/>
                <a:gd name="T19" fmla="*/ 214 h 903"/>
                <a:gd name="T20" fmla="*/ 181 w 395"/>
                <a:gd name="T21" fmla="*/ 115 h 903"/>
                <a:gd name="T22" fmla="*/ 111 w 395"/>
                <a:gd name="T23" fmla="*/ 0 h 903"/>
                <a:gd name="T24" fmla="*/ 0 w 395"/>
                <a:gd name="T25" fmla="*/ 214 h 903"/>
                <a:gd name="T26" fmla="*/ 10 w 395"/>
                <a:gd name="T27" fmla="*/ 230 h 903"/>
                <a:gd name="T28" fmla="*/ 24 w 395"/>
                <a:gd name="T29" fmla="*/ 201 h 903"/>
                <a:gd name="T30" fmla="*/ 111 w 395"/>
                <a:gd name="T31" fmla="*/ 33 h 903"/>
                <a:gd name="T32" fmla="*/ 131 w 395"/>
                <a:gd name="T33" fmla="*/ 76 h 903"/>
                <a:gd name="T34" fmla="*/ 117 w 395"/>
                <a:gd name="T35" fmla="*/ 174 h 903"/>
                <a:gd name="T36" fmla="*/ 68 w 395"/>
                <a:gd name="T37" fmla="*/ 467 h 903"/>
                <a:gd name="T38" fmla="*/ 171 w 395"/>
                <a:gd name="T39" fmla="*/ 632 h 903"/>
                <a:gd name="T40" fmla="*/ 256 w 395"/>
                <a:gd name="T41" fmla="*/ 570 h 903"/>
                <a:gd name="T42" fmla="*/ 203 w 395"/>
                <a:gd name="T43" fmla="*/ 783 h 903"/>
                <a:gd name="T44" fmla="*/ 109 w 395"/>
                <a:gd name="T45" fmla="*/ 876 h 903"/>
                <a:gd name="T46" fmla="*/ 44 w 395"/>
                <a:gd name="T47" fmla="*/ 816 h 903"/>
                <a:gd name="T48" fmla="*/ 82 w 395"/>
                <a:gd name="T49" fmla="*/ 800 h 903"/>
                <a:gd name="T50" fmla="*/ 97 w 395"/>
                <a:gd name="T51" fmla="*/ 741 h 903"/>
                <a:gd name="T52" fmla="*/ 64 w 395"/>
                <a:gd name="T53" fmla="*/ 688 h 903"/>
                <a:gd name="T54" fmla="*/ 16 w 395"/>
                <a:gd name="T55" fmla="*/ 783 h 903"/>
                <a:gd name="T56" fmla="*/ 109 w 395"/>
                <a:gd name="T57" fmla="*/ 902 h 903"/>
                <a:gd name="T58" fmla="*/ 306 w 395"/>
                <a:gd name="T59" fmla="*/ 616 h 903"/>
                <a:gd name="T60" fmla="*/ 390 w 395"/>
                <a:gd name="T61" fmla="*/ 8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5" h="903">
                  <a:moveTo>
                    <a:pt x="390" y="86"/>
                  </a:moveTo>
                  <a:cubicBezTo>
                    <a:pt x="394" y="66"/>
                    <a:pt x="394" y="63"/>
                    <a:pt x="394" y="56"/>
                  </a:cubicBezTo>
                  <a:cubicBezTo>
                    <a:pt x="394" y="26"/>
                    <a:pt x="382" y="16"/>
                    <a:pt x="370" y="16"/>
                  </a:cubicBezTo>
                  <a:cubicBezTo>
                    <a:pt x="360" y="16"/>
                    <a:pt x="346" y="23"/>
                    <a:pt x="338" y="43"/>
                  </a:cubicBezTo>
                  <a:cubicBezTo>
                    <a:pt x="336" y="53"/>
                    <a:pt x="330" y="95"/>
                    <a:pt x="326" y="119"/>
                  </a:cubicBezTo>
                  <a:cubicBezTo>
                    <a:pt x="322" y="155"/>
                    <a:pt x="314" y="194"/>
                    <a:pt x="310" y="230"/>
                  </a:cubicBezTo>
                  <a:lnTo>
                    <a:pt x="270" y="484"/>
                  </a:lnTo>
                  <a:cubicBezTo>
                    <a:pt x="268" y="504"/>
                    <a:pt x="231" y="602"/>
                    <a:pt x="177" y="602"/>
                  </a:cubicBezTo>
                  <a:cubicBezTo>
                    <a:pt x="131" y="602"/>
                    <a:pt x="121" y="543"/>
                    <a:pt x="121" y="487"/>
                  </a:cubicBezTo>
                  <a:cubicBezTo>
                    <a:pt x="121" y="425"/>
                    <a:pt x="137" y="339"/>
                    <a:pt x="167" y="214"/>
                  </a:cubicBezTo>
                  <a:cubicBezTo>
                    <a:pt x="179" y="158"/>
                    <a:pt x="181" y="142"/>
                    <a:pt x="181" y="115"/>
                  </a:cubicBezTo>
                  <a:cubicBezTo>
                    <a:pt x="181" y="53"/>
                    <a:pt x="155" y="0"/>
                    <a:pt x="111" y="0"/>
                  </a:cubicBezTo>
                  <a:cubicBezTo>
                    <a:pt x="32" y="0"/>
                    <a:pt x="0" y="201"/>
                    <a:pt x="0" y="214"/>
                  </a:cubicBezTo>
                  <a:cubicBezTo>
                    <a:pt x="0" y="230"/>
                    <a:pt x="8" y="230"/>
                    <a:pt x="10" y="230"/>
                  </a:cubicBezTo>
                  <a:cubicBezTo>
                    <a:pt x="20" y="230"/>
                    <a:pt x="20" y="224"/>
                    <a:pt x="24" y="201"/>
                  </a:cubicBezTo>
                  <a:cubicBezTo>
                    <a:pt x="46" y="72"/>
                    <a:pt x="82" y="33"/>
                    <a:pt x="111" y="33"/>
                  </a:cubicBezTo>
                  <a:cubicBezTo>
                    <a:pt x="117" y="33"/>
                    <a:pt x="131" y="33"/>
                    <a:pt x="131" y="76"/>
                  </a:cubicBezTo>
                  <a:cubicBezTo>
                    <a:pt x="131" y="112"/>
                    <a:pt x="123" y="145"/>
                    <a:pt x="117" y="174"/>
                  </a:cubicBezTo>
                  <a:cubicBezTo>
                    <a:pt x="82" y="319"/>
                    <a:pt x="68" y="405"/>
                    <a:pt x="68" y="467"/>
                  </a:cubicBezTo>
                  <a:cubicBezTo>
                    <a:pt x="68" y="589"/>
                    <a:pt x="121" y="632"/>
                    <a:pt x="171" y="632"/>
                  </a:cubicBezTo>
                  <a:cubicBezTo>
                    <a:pt x="205" y="632"/>
                    <a:pt x="233" y="609"/>
                    <a:pt x="256" y="570"/>
                  </a:cubicBezTo>
                  <a:cubicBezTo>
                    <a:pt x="245" y="642"/>
                    <a:pt x="237" y="708"/>
                    <a:pt x="203" y="783"/>
                  </a:cubicBezTo>
                  <a:cubicBezTo>
                    <a:pt x="179" y="830"/>
                    <a:pt x="147" y="876"/>
                    <a:pt x="109" y="876"/>
                  </a:cubicBezTo>
                  <a:cubicBezTo>
                    <a:pt x="97" y="876"/>
                    <a:pt x="58" y="866"/>
                    <a:pt x="44" y="816"/>
                  </a:cubicBezTo>
                  <a:cubicBezTo>
                    <a:pt x="58" y="816"/>
                    <a:pt x="68" y="816"/>
                    <a:pt x="82" y="800"/>
                  </a:cubicBezTo>
                  <a:cubicBezTo>
                    <a:pt x="89" y="783"/>
                    <a:pt x="97" y="767"/>
                    <a:pt x="97" y="741"/>
                  </a:cubicBezTo>
                  <a:cubicBezTo>
                    <a:pt x="97" y="695"/>
                    <a:pt x="72" y="688"/>
                    <a:pt x="64" y="688"/>
                  </a:cubicBezTo>
                  <a:cubicBezTo>
                    <a:pt x="46" y="688"/>
                    <a:pt x="16" y="711"/>
                    <a:pt x="16" y="783"/>
                  </a:cubicBezTo>
                  <a:cubicBezTo>
                    <a:pt x="16" y="849"/>
                    <a:pt x="56" y="902"/>
                    <a:pt x="109" y="902"/>
                  </a:cubicBezTo>
                  <a:cubicBezTo>
                    <a:pt x="197" y="902"/>
                    <a:pt x="286" y="777"/>
                    <a:pt x="306" y="616"/>
                  </a:cubicBezTo>
                  <a:lnTo>
                    <a:pt x="390" y="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6" name="Freeform 147">
              <a:extLst>
                <a:ext uri="{FF2B5EF4-FFF2-40B4-BE49-F238E27FC236}">
                  <a16:creationId xmlns:a16="http://schemas.microsoft.com/office/drawing/2014/main" id="{AD99EBBE-239B-4785-BA59-AF72A5CE3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1291"/>
              <a:ext cx="82" cy="100"/>
            </a:xfrm>
            <a:custGeom>
              <a:avLst/>
              <a:gdLst>
                <a:gd name="T0" fmla="*/ 44 w 365"/>
                <a:gd name="T1" fmla="*/ 372 h 445"/>
                <a:gd name="T2" fmla="*/ 38 w 365"/>
                <a:gd name="T3" fmla="*/ 411 h 445"/>
                <a:gd name="T4" fmla="*/ 60 w 365"/>
                <a:gd name="T5" fmla="*/ 444 h 445"/>
                <a:gd name="T6" fmla="*/ 82 w 365"/>
                <a:gd name="T7" fmla="*/ 418 h 445"/>
                <a:gd name="T8" fmla="*/ 93 w 365"/>
                <a:gd name="T9" fmla="*/ 359 h 445"/>
                <a:gd name="T10" fmla="*/ 107 w 365"/>
                <a:gd name="T11" fmla="*/ 273 h 445"/>
                <a:gd name="T12" fmla="*/ 117 w 365"/>
                <a:gd name="T13" fmla="*/ 204 h 445"/>
                <a:gd name="T14" fmla="*/ 141 w 365"/>
                <a:gd name="T15" fmla="*/ 119 h 445"/>
                <a:gd name="T16" fmla="*/ 231 w 365"/>
                <a:gd name="T17" fmla="*/ 26 h 445"/>
                <a:gd name="T18" fmla="*/ 266 w 365"/>
                <a:gd name="T19" fmla="*/ 95 h 445"/>
                <a:gd name="T20" fmla="*/ 231 w 365"/>
                <a:gd name="T21" fmla="*/ 306 h 445"/>
                <a:gd name="T22" fmla="*/ 221 w 365"/>
                <a:gd name="T23" fmla="*/ 356 h 445"/>
                <a:gd name="T24" fmla="*/ 278 w 365"/>
                <a:gd name="T25" fmla="*/ 444 h 445"/>
                <a:gd name="T26" fmla="*/ 364 w 365"/>
                <a:gd name="T27" fmla="*/ 293 h 445"/>
                <a:gd name="T28" fmla="*/ 354 w 365"/>
                <a:gd name="T29" fmla="*/ 277 h 445"/>
                <a:gd name="T30" fmla="*/ 342 w 365"/>
                <a:gd name="T31" fmla="*/ 296 h 445"/>
                <a:gd name="T32" fmla="*/ 280 w 365"/>
                <a:gd name="T33" fmla="*/ 415 h 445"/>
                <a:gd name="T34" fmla="*/ 266 w 365"/>
                <a:gd name="T35" fmla="*/ 379 h 445"/>
                <a:gd name="T36" fmla="*/ 280 w 365"/>
                <a:gd name="T37" fmla="*/ 300 h 445"/>
                <a:gd name="T38" fmla="*/ 312 w 365"/>
                <a:gd name="T39" fmla="*/ 112 h 445"/>
                <a:gd name="T40" fmla="*/ 233 w 365"/>
                <a:gd name="T41" fmla="*/ 0 h 445"/>
                <a:gd name="T42" fmla="*/ 133 w 365"/>
                <a:gd name="T43" fmla="*/ 86 h 445"/>
                <a:gd name="T44" fmla="*/ 70 w 365"/>
                <a:gd name="T45" fmla="*/ 0 h 445"/>
                <a:gd name="T46" fmla="*/ 22 w 365"/>
                <a:gd name="T47" fmla="*/ 56 h 445"/>
                <a:gd name="T48" fmla="*/ 0 w 365"/>
                <a:gd name="T49" fmla="*/ 151 h 445"/>
                <a:gd name="T50" fmla="*/ 10 w 365"/>
                <a:gd name="T51" fmla="*/ 161 h 445"/>
                <a:gd name="T52" fmla="*/ 24 w 365"/>
                <a:gd name="T53" fmla="*/ 135 h 445"/>
                <a:gd name="T54" fmla="*/ 68 w 365"/>
                <a:gd name="T55" fmla="*/ 26 h 445"/>
                <a:gd name="T56" fmla="*/ 87 w 365"/>
                <a:gd name="T57" fmla="*/ 76 h 445"/>
                <a:gd name="T58" fmla="*/ 76 w 365"/>
                <a:gd name="T59" fmla="*/ 158 h 445"/>
                <a:gd name="T60" fmla="*/ 62 w 365"/>
                <a:gd name="T61" fmla="*/ 244 h 445"/>
                <a:gd name="T62" fmla="*/ 44 w 365"/>
                <a:gd name="T63" fmla="*/ 372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5" h="445">
                  <a:moveTo>
                    <a:pt x="44" y="372"/>
                  </a:moveTo>
                  <a:cubicBezTo>
                    <a:pt x="44" y="385"/>
                    <a:pt x="38" y="408"/>
                    <a:pt x="38" y="411"/>
                  </a:cubicBezTo>
                  <a:cubicBezTo>
                    <a:pt x="38" y="435"/>
                    <a:pt x="50" y="444"/>
                    <a:pt x="60" y="444"/>
                  </a:cubicBezTo>
                  <a:cubicBezTo>
                    <a:pt x="70" y="444"/>
                    <a:pt x="80" y="431"/>
                    <a:pt x="82" y="418"/>
                  </a:cubicBezTo>
                  <a:cubicBezTo>
                    <a:pt x="85" y="411"/>
                    <a:pt x="93" y="379"/>
                    <a:pt x="93" y="359"/>
                  </a:cubicBezTo>
                  <a:cubicBezTo>
                    <a:pt x="97" y="339"/>
                    <a:pt x="101" y="296"/>
                    <a:pt x="107" y="273"/>
                  </a:cubicBezTo>
                  <a:cubicBezTo>
                    <a:pt x="111" y="250"/>
                    <a:pt x="113" y="230"/>
                    <a:pt x="117" y="204"/>
                  </a:cubicBezTo>
                  <a:cubicBezTo>
                    <a:pt x="123" y="165"/>
                    <a:pt x="123" y="158"/>
                    <a:pt x="141" y="119"/>
                  </a:cubicBezTo>
                  <a:cubicBezTo>
                    <a:pt x="159" y="79"/>
                    <a:pt x="185" y="26"/>
                    <a:pt x="231" y="26"/>
                  </a:cubicBezTo>
                  <a:cubicBezTo>
                    <a:pt x="266" y="26"/>
                    <a:pt x="266" y="76"/>
                    <a:pt x="266" y="95"/>
                  </a:cubicBezTo>
                  <a:cubicBezTo>
                    <a:pt x="266" y="155"/>
                    <a:pt x="241" y="260"/>
                    <a:pt x="231" y="306"/>
                  </a:cubicBezTo>
                  <a:cubicBezTo>
                    <a:pt x="225" y="332"/>
                    <a:pt x="221" y="339"/>
                    <a:pt x="221" y="356"/>
                  </a:cubicBezTo>
                  <a:cubicBezTo>
                    <a:pt x="221" y="408"/>
                    <a:pt x="249" y="444"/>
                    <a:pt x="278" y="444"/>
                  </a:cubicBezTo>
                  <a:cubicBezTo>
                    <a:pt x="338" y="444"/>
                    <a:pt x="364" y="309"/>
                    <a:pt x="364" y="293"/>
                  </a:cubicBezTo>
                  <a:cubicBezTo>
                    <a:pt x="364" y="277"/>
                    <a:pt x="358" y="277"/>
                    <a:pt x="354" y="277"/>
                  </a:cubicBezTo>
                  <a:cubicBezTo>
                    <a:pt x="348" y="277"/>
                    <a:pt x="346" y="286"/>
                    <a:pt x="342" y="296"/>
                  </a:cubicBezTo>
                  <a:cubicBezTo>
                    <a:pt x="330" y="372"/>
                    <a:pt x="304" y="415"/>
                    <a:pt x="280" y="415"/>
                  </a:cubicBezTo>
                  <a:cubicBezTo>
                    <a:pt x="268" y="415"/>
                    <a:pt x="266" y="405"/>
                    <a:pt x="266" y="379"/>
                  </a:cubicBezTo>
                  <a:cubicBezTo>
                    <a:pt x="266" y="356"/>
                    <a:pt x="268" y="346"/>
                    <a:pt x="280" y="300"/>
                  </a:cubicBezTo>
                  <a:cubicBezTo>
                    <a:pt x="286" y="270"/>
                    <a:pt x="312" y="165"/>
                    <a:pt x="312" y="112"/>
                  </a:cubicBezTo>
                  <a:cubicBezTo>
                    <a:pt x="312" y="16"/>
                    <a:pt x="266" y="0"/>
                    <a:pt x="233" y="0"/>
                  </a:cubicBezTo>
                  <a:cubicBezTo>
                    <a:pt x="183" y="0"/>
                    <a:pt x="149" y="53"/>
                    <a:pt x="133" y="86"/>
                  </a:cubicBezTo>
                  <a:cubicBezTo>
                    <a:pt x="129" y="23"/>
                    <a:pt x="93" y="0"/>
                    <a:pt x="70" y="0"/>
                  </a:cubicBezTo>
                  <a:cubicBezTo>
                    <a:pt x="44" y="0"/>
                    <a:pt x="28" y="33"/>
                    <a:pt x="22" y="56"/>
                  </a:cubicBezTo>
                  <a:cubicBezTo>
                    <a:pt x="8" y="86"/>
                    <a:pt x="0" y="145"/>
                    <a:pt x="0" y="151"/>
                  </a:cubicBezTo>
                  <a:cubicBezTo>
                    <a:pt x="0" y="161"/>
                    <a:pt x="8" y="161"/>
                    <a:pt x="10" y="161"/>
                  </a:cubicBezTo>
                  <a:cubicBezTo>
                    <a:pt x="20" y="161"/>
                    <a:pt x="20" y="158"/>
                    <a:pt x="24" y="135"/>
                  </a:cubicBezTo>
                  <a:cubicBezTo>
                    <a:pt x="34" y="76"/>
                    <a:pt x="44" y="26"/>
                    <a:pt x="68" y="26"/>
                  </a:cubicBezTo>
                  <a:cubicBezTo>
                    <a:pt x="82" y="26"/>
                    <a:pt x="87" y="46"/>
                    <a:pt x="87" y="76"/>
                  </a:cubicBezTo>
                  <a:cubicBezTo>
                    <a:pt x="87" y="95"/>
                    <a:pt x="82" y="132"/>
                    <a:pt x="76" y="158"/>
                  </a:cubicBezTo>
                  <a:cubicBezTo>
                    <a:pt x="72" y="181"/>
                    <a:pt x="68" y="224"/>
                    <a:pt x="62" y="244"/>
                  </a:cubicBezTo>
                  <a:lnTo>
                    <a:pt x="44" y="3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7" name="Freeform 148">
              <a:extLst>
                <a:ext uri="{FF2B5EF4-FFF2-40B4-BE49-F238E27FC236}">
                  <a16:creationId xmlns:a16="http://schemas.microsoft.com/office/drawing/2014/main" id="{8417CDCF-52B3-4D1B-8F11-720BD8B6B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242"/>
              <a:ext cx="60" cy="146"/>
            </a:xfrm>
            <a:custGeom>
              <a:avLst/>
              <a:gdLst>
                <a:gd name="T0" fmla="*/ 266 w 267"/>
                <a:gd name="T1" fmla="*/ 471 h 650"/>
                <a:gd name="T2" fmla="*/ 243 w 267"/>
                <a:gd name="T3" fmla="*/ 471 h 650"/>
                <a:gd name="T4" fmla="*/ 227 w 267"/>
                <a:gd name="T5" fmla="*/ 563 h 650"/>
                <a:gd name="T6" fmla="*/ 169 w 267"/>
                <a:gd name="T7" fmla="*/ 566 h 650"/>
                <a:gd name="T8" fmla="*/ 60 w 267"/>
                <a:gd name="T9" fmla="*/ 566 h 650"/>
                <a:gd name="T10" fmla="*/ 179 w 267"/>
                <a:gd name="T11" fmla="*/ 405 h 650"/>
                <a:gd name="T12" fmla="*/ 266 w 267"/>
                <a:gd name="T13" fmla="*/ 191 h 650"/>
                <a:gd name="T14" fmla="*/ 123 w 267"/>
                <a:gd name="T15" fmla="*/ 0 h 650"/>
                <a:gd name="T16" fmla="*/ 0 w 267"/>
                <a:gd name="T17" fmla="*/ 174 h 650"/>
                <a:gd name="T18" fmla="*/ 32 w 267"/>
                <a:gd name="T19" fmla="*/ 230 h 650"/>
                <a:gd name="T20" fmla="*/ 62 w 267"/>
                <a:gd name="T21" fmla="*/ 178 h 650"/>
                <a:gd name="T22" fmla="*/ 28 w 267"/>
                <a:gd name="T23" fmla="*/ 125 h 650"/>
                <a:gd name="T24" fmla="*/ 117 w 267"/>
                <a:gd name="T25" fmla="*/ 36 h 650"/>
                <a:gd name="T26" fmla="*/ 207 w 267"/>
                <a:gd name="T27" fmla="*/ 191 h 650"/>
                <a:gd name="T28" fmla="*/ 149 w 267"/>
                <a:gd name="T29" fmla="*/ 379 h 650"/>
                <a:gd name="T30" fmla="*/ 4 w 267"/>
                <a:gd name="T31" fmla="*/ 609 h 650"/>
                <a:gd name="T32" fmla="*/ 0 w 267"/>
                <a:gd name="T33" fmla="*/ 649 h 650"/>
                <a:gd name="T34" fmla="*/ 245 w 267"/>
                <a:gd name="T35" fmla="*/ 649 h 650"/>
                <a:gd name="T36" fmla="*/ 266 w 267"/>
                <a:gd name="T37" fmla="*/ 471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7" h="650">
                  <a:moveTo>
                    <a:pt x="266" y="471"/>
                  </a:moveTo>
                  <a:lnTo>
                    <a:pt x="243" y="471"/>
                  </a:lnTo>
                  <a:cubicBezTo>
                    <a:pt x="241" y="494"/>
                    <a:pt x="237" y="550"/>
                    <a:pt x="227" y="563"/>
                  </a:cubicBezTo>
                  <a:cubicBezTo>
                    <a:pt x="225" y="566"/>
                    <a:pt x="179" y="566"/>
                    <a:pt x="169" y="566"/>
                  </a:cubicBezTo>
                  <a:lnTo>
                    <a:pt x="60" y="566"/>
                  </a:lnTo>
                  <a:cubicBezTo>
                    <a:pt x="121" y="474"/>
                    <a:pt x="143" y="451"/>
                    <a:pt x="179" y="405"/>
                  </a:cubicBezTo>
                  <a:cubicBezTo>
                    <a:pt x="225" y="346"/>
                    <a:pt x="266" y="286"/>
                    <a:pt x="266" y="191"/>
                  </a:cubicBezTo>
                  <a:cubicBezTo>
                    <a:pt x="266" y="72"/>
                    <a:pt x="201" y="0"/>
                    <a:pt x="123" y="0"/>
                  </a:cubicBezTo>
                  <a:cubicBezTo>
                    <a:pt x="50" y="0"/>
                    <a:pt x="0" y="86"/>
                    <a:pt x="0" y="174"/>
                  </a:cubicBezTo>
                  <a:cubicBezTo>
                    <a:pt x="0" y="224"/>
                    <a:pt x="24" y="230"/>
                    <a:pt x="32" y="230"/>
                  </a:cubicBezTo>
                  <a:cubicBezTo>
                    <a:pt x="46" y="230"/>
                    <a:pt x="62" y="214"/>
                    <a:pt x="62" y="178"/>
                  </a:cubicBezTo>
                  <a:cubicBezTo>
                    <a:pt x="62" y="161"/>
                    <a:pt x="60" y="125"/>
                    <a:pt x="28" y="125"/>
                  </a:cubicBezTo>
                  <a:cubicBezTo>
                    <a:pt x="46" y="56"/>
                    <a:pt x="87" y="36"/>
                    <a:pt x="117" y="36"/>
                  </a:cubicBezTo>
                  <a:cubicBezTo>
                    <a:pt x="177" y="36"/>
                    <a:pt x="207" y="112"/>
                    <a:pt x="207" y="191"/>
                  </a:cubicBezTo>
                  <a:cubicBezTo>
                    <a:pt x="207" y="277"/>
                    <a:pt x="169" y="339"/>
                    <a:pt x="149" y="379"/>
                  </a:cubicBezTo>
                  <a:lnTo>
                    <a:pt x="4" y="609"/>
                  </a:lnTo>
                  <a:cubicBezTo>
                    <a:pt x="0" y="622"/>
                    <a:pt x="0" y="625"/>
                    <a:pt x="0" y="649"/>
                  </a:cubicBezTo>
                  <a:lnTo>
                    <a:pt x="245" y="649"/>
                  </a:lnTo>
                  <a:lnTo>
                    <a:pt x="266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8" name="Group 149">
            <a:extLst>
              <a:ext uri="{FF2B5EF4-FFF2-40B4-BE49-F238E27FC236}">
                <a16:creationId xmlns:a16="http://schemas.microsoft.com/office/drawing/2014/main" id="{A42DC22F-94D1-4FE3-8D94-66BB528C72F1}"/>
              </a:ext>
            </a:extLst>
          </p:cNvPr>
          <p:cNvGrpSpPr>
            <a:grpSpLocks/>
          </p:cNvGrpSpPr>
          <p:nvPr/>
        </p:nvGrpSpPr>
        <p:grpSpPr bwMode="auto">
          <a:xfrm>
            <a:off x="6236649" y="2218065"/>
            <a:ext cx="436563" cy="287337"/>
            <a:chOff x="3602" y="1225"/>
            <a:chExt cx="275" cy="181"/>
          </a:xfrm>
        </p:grpSpPr>
        <p:sp>
          <p:nvSpPr>
            <p:cNvPr id="389" name="Freeform 150">
              <a:extLst>
                <a:ext uri="{FF2B5EF4-FFF2-40B4-BE49-F238E27FC236}">
                  <a16:creationId xmlns:a16="http://schemas.microsoft.com/office/drawing/2014/main" id="{E5251429-DF77-4BFE-9926-3B2954D8A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1229"/>
              <a:ext cx="275" cy="175"/>
            </a:xfrm>
            <a:custGeom>
              <a:avLst/>
              <a:gdLst>
                <a:gd name="T0" fmla="*/ 611 w 1219"/>
                <a:gd name="T1" fmla="*/ 773 h 774"/>
                <a:gd name="T2" fmla="*/ 0 w 1219"/>
                <a:gd name="T3" fmla="*/ 773 h 774"/>
                <a:gd name="T4" fmla="*/ 0 w 1219"/>
                <a:gd name="T5" fmla="*/ 0 h 774"/>
                <a:gd name="T6" fmla="*/ 1218 w 1219"/>
                <a:gd name="T7" fmla="*/ 0 h 774"/>
                <a:gd name="T8" fmla="*/ 1218 w 1219"/>
                <a:gd name="T9" fmla="*/ 773 h 774"/>
                <a:gd name="T10" fmla="*/ 611 w 1219"/>
                <a:gd name="T11" fmla="*/ 773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9" h="774">
                  <a:moveTo>
                    <a:pt x="611" y="773"/>
                  </a:moveTo>
                  <a:lnTo>
                    <a:pt x="0" y="773"/>
                  </a:lnTo>
                  <a:lnTo>
                    <a:pt x="0" y="0"/>
                  </a:lnTo>
                  <a:lnTo>
                    <a:pt x="1218" y="0"/>
                  </a:lnTo>
                  <a:lnTo>
                    <a:pt x="1218" y="773"/>
                  </a:lnTo>
                  <a:lnTo>
                    <a:pt x="611" y="7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0" name="Freeform 151">
              <a:extLst>
                <a:ext uri="{FF2B5EF4-FFF2-40B4-BE49-F238E27FC236}">
                  <a16:creationId xmlns:a16="http://schemas.microsoft.com/office/drawing/2014/main" id="{39684884-158C-40D4-A6DB-89CAB1349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1225"/>
              <a:ext cx="79" cy="181"/>
            </a:xfrm>
            <a:custGeom>
              <a:avLst/>
              <a:gdLst>
                <a:gd name="T0" fmla="*/ 351 w 354"/>
                <a:gd name="T1" fmla="*/ 76 h 803"/>
                <a:gd name="T2" fmla="*/ 353 w 354"/>
                <a:gd name="T3" fmla="*/ 50 h 803"/>
                <a:gd name="T4" fmla="*/ 332 w 354"/>
                <a:gd name="T5" fmla="*/ 15 h 803"/>
                <a:gd name="T6" fmla="*/ 303 w 354"/>
                <a:gd name="T7" fmla="*/ 38 h 803"/>
                <a:gd name="T8" fmla="*/ 292 w 354"/>
                <a:gd name="T9" fmla="*/ 105 h 803"/>
                <a:gd name="T10" fmla="*/ 277 w 354"/>
                <a:gd name="T11" fmla="*/ 205 h 803"/>
                <a:gd name="T12" fmla="*/ 241 w 354"/>
                <a:gd name="T13" fmla="*/ 430 h 803"/>
                <a:gd name="T14" fmla="*/ 159 w 354"/>
                <a:gd name="T15" fmla="*/ 536 h 803"/>
                <a:gd name="T16" fmla="*/ 108 w 354"/>
                <a:gd name="T17" fmla="*/ 433 h 803"/>
                <a:gd name="T18" fmla="*/ 150 w 354"/>
                <a:gd name="T19" fmla="*/ 190 h 803"/>
                <a:gd name="T20" fmla="*/ 162 w 354"/>
                <a:gd name="T21" fmla="*/ 102 h 803"/>
                <a:gd name="T22" fmla="*/ 99 w 354"/>
                <a:gd name="T23" fmla="*/ 0 h 803"/>
                <a:gd name="T24" fmla="*/ 0 w 354"/>
                <a:gd name="T25" fmla="*/ 190 h 803"/>
                <a:gd name="T26" fmla="*/ 9 w 354"/>
                <a:gd name="T27" fmla="*/ 205 h 803"/>
                <a:gd name="T28" fmla="*/ 22 w 354"/>
                <a:gd name="T29" fmla="*/ 179 h 803"/>
                <a:gd name="T30" fmla="*/ 99 w 354"/>
                <a:gd name="T31" fmla="*/ 29 h 803"/>
                <a:gd name="T32" fmla="*/ 117 w 354"/>
                <a:gd name="T33" fmla="*/ 67 h 803"/>
                <a:gd name="T34" fmla="*/ 105 w 354"/>
                <a:gd name="T35" fmla="*/ 155 h 803"/>
                <a:gd name="T36" fmla="*/ 61 w 354"/>
                <a:gd name="T37" fmla="*/ 416 h 803"/>
                <a:gd name="T38" fmla="*/ 153 w 354"/>
                <a:gd name="T39" fmla="*/ 562 h 803"/>
                <a:gd name="T40" fmla="*/ 229 w 354"/>
                <a:gd name="T41" fmla="*/ 506 h 803"/>
                <a:gd name="T42" fmla="*/ 182 w 354"/>
                <a:gd name="T43" fmla="*/ 697 h 803"/>
                <a:gd name="T44" fmla="*/ 97 w 354"/>
                <a:gd name="T45" fmla="*/ 779 h 803"/>
                <a:gd name="T46" fmla="*/ 40 w 354"/>
                <a:gd name="T47" fmla="*/ 726 h 803"/>
                <a:gd name="T48" fmla="*/ 74 w 354"/>
                <a:gd name="T49" fmla="*/ 711 h 803"/>
                <a:gd name="T50" fmla="*/ 86 w 354"/>
                <a:gd name="T51" fmla="*/ 659 h 803"/>
                <a:gd name="T52" fmla="*/ 58 w 354"/>
                <a:gd name="T53" fmla="*/ 612 h 803"/>
                <a:gd name="T54" fmla="*/ 14 w 354"/>
                <a:gd name="T55" fmla="*/ 697 h 803"/>
                <a:gd name="T56" fmla="*/ 97 w 354"/>
                <a:gd name="T57" fmla="*/ 802 h 803"/>
                <a:gd name="T58" fmla="*/ 274 w 354"/>
                <a:gd name="T59" fmla="*/ 547 h 803"/>
                <a:gd name="T60" fmla="*/ 351 w 354"/>
                <a:gd name="T61" fmla="*/ 76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4" h="803">
                  <a:moveTo>
                    <a:pt x="351" y="76"/>
                  </a:moveTo>
                  <a:cubicBezTo>
                    <a:pt x="353" y="59"/>
                    <a:pt x="353" y="56"/>
                    <a:pt x="353" y="50"/>
                  </a:cubicBezTo>
                  <a:cubicBezTo>
                    <a:pt x="353" y="23"/>
                    <a:pt x="342" y="15"/>
                    <a:pt x="332" y="15"/>
                  </a:cubicBezTo>
                  <a:cubicBezTo>
                    <a:pt x="323" y="15"/>
                    <a:pt x="310" y="20"/>
                    <a:pt x="303" y="38"/>
                  </a:cubicBezTo>
                  <a:cubicBezTo>
                    <a:pt x="301" y="47"/>
                    <a:pt x="295" y="85"/>
                    <a:pt x="292" y="105"/>
                  </a:cubicBezTo>
                  <a:cubicBezTo>
                    <a:pt x="288" y="138"/>
                    <a:pt x="281" y="173"/>
                    <a:pt x="277" y="205"/>
                  </a:cubicBezTo>
                  <a:lnTo>
                    <a:pt x="241" y="430"/>
                  </a:lnTo>
                  <a:cubicBezTo>
                    <a:pt x="240" y="448"/>
                    <a:pt x="207" y="536"/>
                    <a:pt x="159" y="536"/>
                  </a:cubicBezTo>
                  <a:cubicBezTo>
                    <a:pt x="117" y="536"/>
                    <a:pt x="108" y="483"/>
                    <a:pt x="108" y="433"/>
                  </a:cubicBezTo>
                  <a:cubicBezTo>
                    <a:pt x="108" y="378"/>
                    <a:pt x="123" y="301"/>
                    <a:pt x="150" y="190"/>
                  </a:cubicBezTo>
                  <a:cubicBezTo>
                    <a:pt x="160" y="140"/>
                    <a:pt x="162" y="126"/>
                    <a:pt x="162" y="102"/>
                  </a:cubicBezTo>
                  <a:cubicBezTo>
                    <a:pt x="162" y="47"/>
                    <a:pt x="139" y="0"/>
                    <a:pt x="99" y="0"/>
                  </a:cubicBezTo>
                  <a:cubicBezTo>
                    <a:pt x="29" y="0"/>
                    <a:pt x="0" y="179"/>
                    <a:pt x="0" y="190"/>
                  </a:cubicBezTo>
                  <a:cubicBezTo>
                    <a:pt x="0" y="205"/>
                    <a:pt x="7" y="205"/>
                    <a:pt x="9" y="205"/>
                  </a:cubicBezTo>
                  <a:cubicBezTo>
                    <a:pt x="18" y="205"/>
                    <a:pt x="18" y="199"/>
                    <a:pt x="22" y="179"/>
                  </a:cubicBezTo>
                  <a:cubicBezTo>
                    <a:pt x="41" y="64"/>
                    <a:pt x="74" y="29"/>
                    <a:pt x="99" y="29"/>
                  </a:cubicBezTo>
                  <a:cubicBezTo>
                    <a:pt x="105" y="29"/>
                    <a:pt x="117" y="29"/>
                    <a:pt x="117" y="67"/>
                  </a:cubicBezTo>
                  <a:cubicBezTo>
                    <a:pt x="117" y="100"/>
                    <a:pt x="110" y="129"/>
                    <a:pt x="105" y="155"/>
                  </a:cubicBezTo>
                  <a:cubicBezTo>
                    <a:pt x="74" y="284"/>
                    <a:pt x="61" y="360"/>
                    <a:pt x="61" y="416"/>
                  </a:cubicBezTo>
                  <a:cubicBezTo>
                    <a:pt x="61" y="524"/>
                    <a:pt x="108" y="562"/>
                    <a:pt x="153" y="562"/>
                  </a:cubicBezTo>
                  <a:cubicBezTo>
                    <a:pt x="184" y="562"/>
                    <a:pt x="209" y="541"/>
                    <a:pt x="229" y="506"/>
                  </a:cubicBezTo>
                  <a:cubicBezTo>
                    <a:pt x="220" y="571"/>
                    <a:pt x="213" y="629"/>
                    <a:pt x="182" y="697"/>
                  </a:cubicBezTo>
                  <a:cubicBezTo>
                    <a:pt x="160" y="738"/>
                    <a:pt x="132" y="779"/>
                    <a:pt x="97" y="779"/>
                  </a:cubicBezTo>
                  <a:cubicBezTo>
                    <a:pt x="86" y="779"/>
                    <a:pt x="52" y="770"/>
                    <a:pt x="40" y="726"/>
                  </a:cubicBezTo>
                  <a:cubicBezTo>
                    <a:pt x="52" y="726"/>
                    <a:pt x="61" y="726"/>
                    <a:pt x="74" y="711"/>
                  </a:cubicBezTo>
                  <a:cubicBezTo>
                    <a:pt x="79" y="697"/>
                    <a:pt x="86" y="682"/>
                    <a:pt x="86" y="659"/>
                  </a:cubicBezTo>
                  <a:cubicBezTo>
                    <a:pt x="86" y="618"/>
                    <a:pt x="65" y="612"/>
                    <a:pt x="58" y="612"/>
                  </a:cubicBezTo>
                  <a:cubicBezTo>
                    <a:pt x="41" y="612"/>
                    <a:pt x="14" y="632"/>
                    <a:pt x="14" y="697"/>
                  </a:cubicBezTo>
                  <a:cubicBezTo>
                    <a:pt x="14" y="755"/>
                    <a:pt x="50" y="802"/>
                    <a:pt x="97" y="802"/>
                  </a:cubicBezTo>
                  <a:cubicBezTo>
                    <a:pt x="177" y="802"/>
                    <a:pt x="256" y="691"/>
                    <a:pt x="274" y="547"/>
                  </a:cubicBezTo>
                  <a:lnTo>
                    <a:pt x="351" y="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1" name="Freeform 152">
              <a:extLst>
                <a:ext uri="{FF2B5EF4-FFF2-40B4-BE49-F238E27FC236}">
                  <a16:creationId xmlns:a16="http://schemas.microsoft.com/office/drawing/2014/main" id="{0B7D9D18-E11F-46BC-83AD-79A284454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1305"/>
              <a:ext cx="73" cy="89"/>
            </a:xfrm>
            <a:custGeom>
              <a:avLst/>
              <a:gdLst>
                <a:gd name="T0" fmla="*/ 40 w 327"/>
                <a:gd name="T1" fmla="*/ 331 h 396"/>
                <a:gd name="T2" fmla="*/ 34 w 327"/>
                <a:gd name="T3" fmla="*/ 366 h 396"/>
                <a:gd name="T4" fmla="*/ 54 w 327"/>
                <a:gd name="T5" fmla="*/ 395 h 396"/>
                <a:gd name="T6" fmla="*/ 74 w 327"/>
                <a:gd name="T7" fmla="*/ 372 h 396"/>
                <a:gd name="T8" fmla="*/ 83 w 327"/>
                <a:gd name="T9" fmla="*/ 319 h 396"/>
                <a:gd name="T10" fmla="*/ 95 w 327"/>
                <a:gd name="T11" fmla="*/ 243 h 396"/>
                <a:gd name="T12" fmla="*/ 105 w 327"/>
                <a:gd name="T13" fmla="*/ 181 h 396"/>
                <a:gd name="T14" fmla="*/ 126 w 327"/>
                <a:gd name="T15" fmla="*/ 105 h 396"/>
                <a:gd name="T16" fmla="*/ 207 w 327"/>
                <a:gd name="T17" fmla="*/ 23 h 396"/>
                <a:gd name="T18" fmla="*/ 238 w 327"/>
                <a:gd name="T19" fmla="*/ 85 h 396"/>
                <a:gd name="T20" fmla="*/ 207 w 327"/>
                <a:gd name="T21" fmla="*/ 272 h 396"/>
                <a:gd name="T22" fmla="*/ 198 w 327"/>
                <a:gd name="T23" fmla="*/ 316 h 396"/>
                <a:gd name="T24" fmla="*/ 249 w 327"/>
                <a:gd name="T25" fmla="*/ 395 h 396"/>
                <a:gd name="T26" fmla="*/ 326 w 327"/>
                <a:gd name="T27" fmla="*/ 261 h 396"/>
                <a:gd name="T28" fmla="*/ 317 w 327"/>
                <a:gd name="T29" fmla="*/ 246 h 396"/>
                <a:gd name="T30" fmla="*/ 306 w 327"/>
                <a:gd name="T31" fmla="*/ 263 h 396"/>
                <a:gd name="T32" fmla="*/ 250 w 327"/>
                <a:gd name="T33" fmla="*/ 369 h 396"/>
                <a:gd name="T34" fmla="*/ 238 w 327"/>
                <a:gd name="T35" fmla="*/ 337 h 396"/>
                <a:gd name="T36" fmla="*/ 250 w 327"/>
                <a:gd name="T37" fmla="*/ 266 h 396"/>
                <a:gd name="T38" fmla="*/ 279 w 327"/>
                <a:gd name="T39" fmla="*/ 100 h 396"/>
                <a:gd name="T40" fmla="*/ 209 w 327"/>
                <a:gd name="T41" fmla="*/ 0 h 396"/>
                <a:gd name="T42" fmla="*/ 119 w 327"/>
                <a:gd name="T43" fmla="*/ 76 h 396"/>
                <a:gd name="T44" fmla="*/ 63 w 327"/>
                <a:gd name="T45" fmla="*/ 0 h 396"/>
                <a:gd name="T46" fmla="*/ 20 w 327"/>
                <a:gd name="T47" fmla="*/ 50 h 396"/>
                <a:gd name="T48" fmla="*/ 0 w 327"/>
                <a:gd name="T49" fmla="*/ 135 h 396"/>
                <a:gd name="T50" fmla="*/ 9 w 327"/>
                <a:gd name="T51" fmla="*/ 143 h 396"/>
                <a:gd name="T52" fmla="*/ 22 w 327"/>
                <a:gd name="T53" fmla="*/ 120 h 396"/>
                <a:gd name="T54" fmla="*/ 61 w 327"/>
                <a:gd name="T55" fmla="*/ 23 h 396"/>
                <a:gd name="T56" fmla="*/ 77 w 327"/>
                <a:gd name="T57" fmla="*/ 67 h 396"/>
                <a:gd name="T58" fmla="*/ 68 w 327"/>
                <a:gd name="T59" fmla="*/ 140 h 396"/>
                <a:gd name="T60" fmla="*/ 56 w 327"/>
                <a:gd name="T61" fmla="*/ 217 h 396"/>
                <a:gd name="T62" fmla="*/ 40 w 327"/>
                <a:gd name="T63" fmla="*/ 33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7" h="396">
                  <a:moveTo>
                    <a:pt x="40" y="331"/>
                  </a:moveTo>
                  <a:cubicBezTo>
                    <a:pt x="40" y="342"/>
                    <a:pt x="34" y="363"/>
                    <a:pt x="34" y="366"/>
                  </a:cubicBezTo>
                  <a:cubicBezTo>
                    <a:pt x="34" y="386"/>
                    <a:pt x="45" y="395"/>
                    <a:pt x="54" y="395"/>
                  </a:cubicBezTo>
                  <a:cubicBezTo>
                    <a:pt x="63" y="395"/>
                    <a:pt x="72" y="383"/>
                    <a:pt x="74" y="372"/>
                  </a:cubicBezTo>
                  <a:cubicBezTo>
                    <a:pt x="76" y="366"/>
                    <a:pt x="83" y="337"/>
                    <a:pt x="83" y="319"/>
                  </a:cubicBezTo>
                  <a:cubicBezTo>
                    <a:pt x="86" y="301"/>
                    <a:pt x="90" y="263"/>
                    <a:pt x="95" y="243"/>
                  </a:cubicBezTo>
                  <a:cubicBezTo>
                    <a:pt x="99" y="222"/>
                    <a:pt x="101" y="205"/>
                    <a:pt x="105" y="181"/>
                  </a:cubicBezTo>
                  <a:cubicBezTo>
                    <a:pt x="110" y="146"/>
                    <a:pt x="110" y="140"/>
                    <a:pt x="126" y="105"/>
                  </a:cubicBezTo>
                  <a:cubicBezTo>
                    <a:pt x="142" y="70"/>
                    <a:pt x="166" y="23"/>
                    <a:pt x="207" y="23"/>
                  </a:cubicBezTo>
                  <a:cubicBezTo>
                    <a:pt x="238" y="23"/>
                    <a:pt x="238" y="67"/>
                    <a:pt x="238" y="85"/>
                  </a:cubicBezTo>
                  <a:cubicBezTo>
                    <a:pt x="238" y="138"/>
                    <a:pt x="216" y="231"/>
                    <a:pt x="207" y="272"/>
                  </a:cubicBezTo>
                  <a:cubicBezTo>
                    <a:pt x="202" y="296"/>
                    <a:pt x="198" y="301"/>
                    <a:pt x="198" y="316"/>
                  </a:cubicBezTo>
                  <a:cubicBezTo>
                    <a:pt x="198" y="363"/>
                    <a:pt x="223" y="395"/>
                    <a:pt x="249" y="395"/>
                  </a:cubicBezTo>
                  <a:cubicBezTo>
                    <a:pt x="303" y="395"/>
                    <a:pt x="326" y="275"/>
                    <a:pt x="326" y="261"/>
                  </a:cubicBezTo>
                  <a:cubicBezTo>
                    <a:pt x="326" y="246"/>
                    <a:pt x="321" y="246"/>
                    <a:pt x="317" y="246"/>
                  </a:cubicBezTo>
                  <a:cubicBezTo>
                    <a:pt x="312" y="246"/>
                    <a:pt x="310" y="255"/>
                    <a:pt x="306" y="263"/>
                  </a:cubicBezTo>
                  <a:cubicBezTo>
                    <a:pt x="295" y="331"/>
                    <a:pt x="272" y="369"/>
                    <a:pt x="250" y="369"/>
                  </a:cubicBezTo>
                  <a:cubicBezTo>
                    <a:pt x="240" y="369"/>
                    <a:pt x="238" y="360"/>
                    <a:pt x="238" y="337"/>
                  </a:cubicBezTo>
                  <a:cubicBezTo>
                    <a:pt x="238" y="316"/>
                    <a:pt x="240" y="307"/>
                    <a:pt x="250" y="266"/>
                  </a:cubicBezTo>
                  <a:cubicBezTo>
                    <a:pt x="256" y="240"/>
                    <a:pt x="279" y="146"/>
                    <a:pt x="279" y="100"/>
                  </a:cubicBezTo>
                  <a:cubicBezTo>
                    <a:pt x="279" y="15"/>
                    <a:pt x="238" y="0"/>
                    <a:pt x="209" y="0"/>
                  </a:cubicBezTo>
                  <a:cubicBezTo>
                    <a:pt x="164" y="0"/>
                    <a:pt x="133" y="47"/>
                    <a:pt x="119" y="76"/>
                  </a:cubicBezTo>
                  <a:cubicBezTo>
                    <a:pt x="115" y="20"/>
                    <a:pt x="83" y="0"/>
                    <a:pt x="63" y="0"/>
                  </a:cubicBezTo>
                  <a:cubicBezTo>
                    <a:pt x="40" y="0"/>
                    <a:pt x="25" y="29"/>
                    <a:pt x="20" y="50"/>
                  </a:cubicBezTo>
                  <a:cubicBezTo>
                    <a:pt x="7" y="76"/>
                    <a:pt x="0" y="129"/>
                    <a:pt x="0" y="135"/>
                  </a:cubicBezTo>
                  <a:cubicBezTo>
                    <a:pt x="0" y="143"/>
                    <a:pt x="7" y="143"/>
                    <a:pt x="9" y="143"/>
                  </a:cubicBezTo>
                  <a:cubicBezTo>
                    <a:pt x="18" y="143"/>
                    <a:pt x="18" y="140"/>
                    <a:pt x="22" y="120"/>
                  </a:cubicBezTo>
                  <a:cubicBezTo>
                    <a:pt x="31" y="67"/>
                    <a:pt x="40" y="23"/>
                    <a:pt x="61" y="23"/>
                  </a:cubicBezTo>
                  <a:cubicBezTo>
                    <a:pt x="74" y="23"/>
                    <a:pt x="77" y="41"/>
                    <a:pt x="77" y="67"/>
                  </a:cubicBezTo>
                  <a:cubicBezTo>
                    <a:pt x="77" y="85"/>
                    <a:pt x="74" y="117"/>
                    <a:pt x="68" y="140"/>
                  </a:cubicBezTo>
                  <a:cubicBezTo>
                    <a:pt x="65" y="161"/>
                    <a:pt x="61" y="199"/>
                    <a:pt x="56" y="217"/>
                  </a:cubicBezTo>
                  <a:lnTo>
                    <a:pt x="40" y="3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2" name="Freeform 153">
              <a:extLst>
                <a:ext uri="{FF2B5EF4-FFF2-40B4-BE49-F238E27FC236}">
                  <a16:creationId xmlns:a16="http://schemas.microsoft.com/office/drawing/2014/main" id="{D11E7D97-6AD8-4907-BD72-770FF2189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" y="1253"/>
              <a:ext cx="93" cy="141"/>
            </a:xfrm>
            <a:custGeom>
              <a:avLst/>
              <a:gdLst>
                <a:gd name="T0" fmla="*/ 413 w 414"/>
                <a:gd name="T1" fmla="*/ 12 h 627"/>
                <a:gd name="T2" fmla="*/ 407 w 414"/>
                <a:gd name="T3" fmla="*/ 0 h 627"/>
                <a:gd name="T4" fmla="*/ 396 w 414"/>
                <a:gd name="T5" fmla="*/ 12 h 627"/>
                <a:gd name="T6" fmla="*/ 359 w 414"/>
                <a:gd name="T7" fmla="*/ 76 h 627"/>
                <a:gd name="T8" fmla="*/ 258 w 414"/>
                <a:gd name="T9" fmla="*/ 0 h 627"/>
                <a:gd name="T10" fmla="*/ 0 w 414"/>
                <a:gd name="T11" fmla="*/ 383 h 627"/>
                <a:gd name="T12" fmla="*/ 164 w 414"/>
                <a:gd name="T13" fmla="*/ 626 h 627"/>
                <a:gd name="T14" fmla="*/ 299 w 414"/>
                <a:gd name="T15" fmla="*/ 541 h 627"/>
                <a:gd name="T16" fmla="*/ 353 w 414"/>
                <a:gd name="T17" fmla="*/ 401 h 627"/>
                <a:gd name="T18" fmla="*/ 344 w 414"/>
                <a:gd name="T19" fmla="*/ 389 h 627"/>
                <a:gd name="T20" fmla="*/ 333 w 414"/>
                <a:gd name="T21" fmla="*/ 404 h 627"/>
                <a:gd name="T22" fmla="*/ 173 w 414"/>
                <a:gd name="T23" fmla="*/ 597 h 627"/>
                <a:gd name="T24" fmla="*/ 54 w 414"/>
                <a:gd name="T25" fmla="*/ 413 h 627"/>
                <a:gd name="T26" fmla="*/ 119 w 414"/>
                <a:gd name="T27" fmla="*/ 138 h 627"/>
                <a:gd name="T28" fmla="*/ 263 w 414"/>
                <a:gd name="T29" fmla="*/ 32 h 627"/>
                <a:gd name="T30" fmla="*/ 359 w 414"/>
                <a:gd name="T31" fmla="*/ 205 h 627"/>
                <a:gd name="T32" fmla="*/ 359 w 414"/>
                <a:gd name="T33" fmla="*/ 237 h 627"/>
                <a:gd name="T34" fmla="*/ 368 w 414"/>
                <a:gd name="T35" fmla="*/ 246 h 627"/>
                <a:gd name="T36" fmla="*/ 380 w 414"/>
                <a:gd name="T37" fmla="*/ 231 h 627"/>
                <a:gd name="T38" fmla="*/ 413 w 414"/>
                <a:gd name="T39" fmla="*/ 12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4" h="627">
                  <a:moveTo>
                    <a:pt x="413" y="12"/>
                  </a:moveTo>
                  <a:cubicBezTo>
                    <a:pt x="413" y="6"/>
                    <a:pt x="411" y="0"/>
                    <a:pt x="407" y="0"/>
                  </a:cubicBezTo>
                  <a:cubicBezTo>
                    <a:pt x="402" y="0"/>
                    <a:pt x="402" y="3"/>
                    <a:pt x="396" y="12"/>
                  </a:cubicBezTo>
                  <a:lnTo>
                    <a:pt x="359" y="76"/>
                  </a:lnTo>
                  <a:cubicBezTo>
                    <a:pt x="353" y="67"/>
                    <a:pt x="324" y="0"/>
                    <a:pt x="258" y="0"/>
                  </a:cubicBezTo>
                  <a:cubicBezTo>
                    <a:pt x="128" y="0"/>
                    <a:pt x="0" y="187"/>
                    <a:pt x="0" y="383"/>
                  </a:cubicBezTo>
                  <a:cubicBezTo>
                    <a:pt x="0" y="527"/>
                    <a:pt x="68" y="626"/>
                    <a:pt x="164" y="626"/>
                  </a:cubicBezTo>
                  <a:cubicBezTo>
                    <a:pt x="193" y="626"/>
                    <a:pt x="245" y="618"/>
                    <a:pt x="299" y="541"/>
                  </a:cubicBezTo>
                  <a:cubicBezTo>
                    <a:pt x="342" y="486"/>
                    <a:pt x="353" y="407"/>
                    <a:pt x="353" y="401"/>
                  </a:cubicBezTo>
                  <a:cubicBezTo>
                    <a:pt x="353" y="389"/>
                    <a:pt x="346" y="389"/>
                    <a:pt x="344" y="389"/>
                  </a:cubicBezTo>
                  <a:cubicBezTo>
                    <a:pt x="337" y="389"/>
                    <a:pt x="335" y="398"/>
                    <a:pt x="333" y="404"/>
                  </a:cubicBezTo>
                  <a:cubicBezTo>
                    <a:pt x="314" y="524"/>
                    <a:pt x="238" y="597"/>
                    <a:pt x="173" y="597"/>
                  </a:cubicBezTo>
                  <a:cubicBezTo>
                    <a:pt x="117" y="597"/>
                    <a:pt x="54" y="547"/>
                    <a:pt x="54" y="413"/>
                  </a:cubicBezTo>
                  <a:cubicBezTo>
                    <a:pt x="54" y="386"/>
                    <a:pt x="56" y="246"/>
                    <a:pt x="119" y="138"/>
                  </a:cubicBezTo>
                  <a:cubicBezTo>
                    <a:pt x="155" y="70"/>
                    <a:pt x="213" y="32"/>
                    <a:pt x="263" y="32"/>
                  </a:cubicBezTo>
                  <a:cubicBezTo>
                    <a:pt x="324" y="32"/>
                    <a:pt x="359" y="105"/>
                    <a:pt x="359" y="205"/>
                  </a:cubicBezTo>
                  <a:cubicBezTo>
                    <a:pt x="359" y="225"/>
                    <a:pt x="359" y="231"/>
                    <a:pt x="359" y="237"/>
                  </a:cubicBezTo>
                  <a:cubicBezTo>
                    <a:pt x="359" y="246"/>
                    <a:pt x="368" y="246"/>
                    <a:pt x="368" y="246"/>
                  </a:cubicBezTo>
                  <a:cubicBezTo>
                    <a:pt x="377" y="246"/>
                    <a:pt x="377" y="246"/>
                    <a:pt x="380" y="231"/>
                  </a:cubicBezTo>
                  <a:lnTo>
                    <a:pt x="413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93" name="Line 154">
            <a:extLst>
              <a:ext uri="{FF2B5EF4-FFF2-40B4-BE49-F238E27FC236}">
                <a16:creationId xmlns:a16="http://schemas.microsoft.com/office/drawing/2014/main" id="{8D224826-5F52-4088-91F1-B9930FB48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199" y="2578427"/>
            <a:ext cx="720725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94" name="Group 155">
            <a:extLst>
              <a:ext uri="{FF2B5EF4-FFF2-40B4-BE49-F238E27FC236}">
                <a16:creationId xmlns:a16="http://schemas.microsoft.com/office/drawing/2014/main" id="{7F52A46D-F9A5-4B4C-9661-78CA98741A4A}"/>
              </a:ext>
            </a:extLst>
          </p:cNvPr>
          <p:cNvGrpSpPr>
            <a:grpSpLocks/>
          </p:cNvGrpSpPr>
          <p:nvPr/>
        </p:nvGrpSpPr>
        <p:grpSpPr bwMode="auto">
          <a:xfrm>
            <a:off x="8600437" y="2776865"/>
            <a:ext cx="1970087" cy="898525"/>
            <a:chOff x="5091" y="1577"/>
            <a:chExt cx="1241" cy="566"/>
          </a:xfrm>
        </p:grpSpPr>
        <p:sp>
          <p:nvSpPr>
            <p:cNvPr id="395" name="Freeform 156">
              <a:extLst>
                <a:ext uri="{FF2B5EF4-FFF2-40B4-BE49-F238E27FC236}">
                  <a16:creationId xmlns:a16="http://schemas.microsoft.com/office/drawing/2014/main" id="{E7043C77-AD73-4252-90B3-EAF521294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" y="1577"/>
              <a:ext cx="1241" cy="565"/>
            </a:xfrm>
            <a:custGeom>
              <a:avLst/>
              <a:gdLst>
                <a:gd name="T0" fmla="*/ 2739 w 5478"/>
                <a:gd name="T1" fmla="*/ 2496 h 2497"/>
                <a:gd name="T2" fmla="*/ 0 w 5478"/>
                <a:gd name="T3" fmla="*/ 2496 h 2497"/>
                <a:gd name="T4" fmla="*/ 0 w 5478"/>
                <a:gd name="T5" fmla="*/ 0 h 2497"/>
                <a:gd name="T6" fmla="*/ 5477 w 5478"/>
                <a:gd name="T7" fmla="*/ 0 h 2497"/>
                <a:gd name="T8" fmla="*/ 5477 w 5478"/>
                <a:gd name="T9" fmla="*/ 2496 h 2497"/>
                <a:gd name="T10" fmla="*/ 2739 w 5478"/>
                <a:gd name="T11" fmla="*/ 2496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78" h="2497">
                  <a:moveTo>
                    <a:pt x="2739" y="2496"/>
                  </a:moveTo>
                  <a:lnTo>
                    <a:pt x="0" y="2496"/>
                  </a:lnTo>
                  <a:lnTo>
                    <a:pt x="0" y="0"/>
                  </a:lnTo>
                  <a:lnTo>
                    <a:pt x="5477" y="0"/>
                  </a:lnTo>
                  <a:lnTo>
                    <a:pt x="5477" y="2496"/>
                  </a:lnTo>
                  <a:lnTo>
                    <a:pt x="2739" y="249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6" name="Freeform 157">
              <a:extLst>
                <a:ext uri="{FF2B5EF4-FFF2-40B4-BE49-F238E27FC236}">
                  <a16:creationId xmlns:a16="http://schemas.microsoft.com/office/drawing/2014/main" id="{CD4146FD-CD4B-485E-B681-69ECD9ECC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" y="1802"/>
              <a:ext cx="97" cy="93"/>
            </a:xfrm>
            <a:custGeom>
              <a:avLst/>
              <a:gdLst>
                <a:gd name="T0" fmla="*/ 377 w 430"/>
                <a:gd name="T1" fmla="*/ 41 h 416"/>
                <a:gd name="T2" fmla="*/ 420 w 430"/>
                <a:gd name="T3" fmla="*/ 28 h 416"/>
                <a:gd name="T4" fmla="*/ 429 w 430"/>
                <a:gd name="T5" fmla="*/ 28 h 416"/>
                <a:gd name="T6" fmla="*/ 429 w 430"/>
                <a:gd name="T7" fmla="*/ 0 h 416"/>
                <a:gd name="T8" fmla="*/ 372 w 430"/>
                <a:gd name="T9" fmla="*/ 1 h 416"/>
                <a:gd name="T10" fmla="*/ 302 w 430"/>
                <a:gd name="T11" fmla="*/ 0 h 416"/>
                <a:gd name="T12" fmla="*/ 302 w 430"/>
                <a:gd name="T13" fmla="*/ 28 h 416"/>
                <a:gd name="T14" fmla="*/ 349 w 430"/>
                <a:gd name="T15" fmla="*/ 35 h 416"/>
                <a:gd name="T16" fmla="*/ 345 w 430"/>
                <a:gd name="T17" fmla="*/ 42 h 416"/>
                <a:gd name="T18" fmla="*/ 239 w 430"/>
                <a:gd name="T19" fmla="*/ 315 h 416"/>
                <a:gd name="T20" fmla="*/ 127 w 430"/>
                <a:gd name="T21" fmla="*/ 28 h 416"/>
                <a:gd name="T22" fmla="*/ 177 w 430"/>
                <a:gd name="T23" fmla="*/ 28 h 416"/>
                <a:gd name="T24" fmla="*/ 177 w 430"/>
                <a:gd name="T25" fmla="*/ 0 h 416"/>
                <a:gd name="T26" fmla="*/ 84 w 430"/>
                <a:gd name="T27" fmla="*/ 1 h 416"/>
                <a:gd name="T28" fmla="*/ 0 w 430"/>
                <a:gd name="T29" fmla="*/ 0 h 416"/>
                <a:gd name="T30" fmla="*/ 0 w 430"/>
                <a:gd name="T31" fmla="*/ 28 h 416"/>
                <a:gd name="T32" fmla="*/ 50 w 430"/>
                <a:gd name="T33" fmla="*/ 28 h 416"/>
                <a:gd name="T34" fmla="*/ 194 w 430"/>
                <a:gd name="T35" fmla="*/ 398 h 416"/>
                <a:gd name="T36" fmla="*/ 216 w 430"/>
                <a:gd name="T37" fmla="*/ 415 h 416"/>
                <a:gd name="T38" fmla="*/ 237 w 430"/>
                <a:gd name="T39" fmla="*/ 399 h 416"/>
                <a:gd name="T40" fmla="*/ 377 w 430"/>
                <a:gd name="T41" fmla="*/ 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0" h="416">
                  <a:moveTo>
                    <a:pt x="377" y="41"/>
                  </a:moveTo>
                  <a:cubicBezTo>
                    <a:pt x="380" y="34"/>
                    <a:pt x="382" y="28"/>
                    <a:pt x="420" y="28"/>
                  </a:cubicBezTo>
                  <a:lnTo>
                    <a:pt x="429" y="28"/>
                  </a:lnTo>
                  <a:lnTo>
                    <a:pt x="429" y="0"/>
                  </a:lnTo>
                  <a:cubicBezTo>
                    <a:pt x="410" y="0"/>
                    <a:pt x="386" y="1"/>
                    <a:pt x="372" y="1"/>
                  </a:cubicBezTo>
                  <a:cubicBezTo>
                    <a:pt x="350" y="1"/>
                    <a:pt x="322" y="1"/>
                    <a:pt x="302" y="0"/>
                  </a:cubicBezTo>
                  <a:lnTo>
                    <a:pt x="302" y="28"/>
                  </a:lnTo>
                  <a:cubicBezTo>
                    <a:pt x="307" y="28"/>
                    <a:pt x="349" y="28"/>
                    <a:pt x="349" y="35"/>
                  </a:cubicBezTo>
                  <a:cubicBezTo>
                    <a:pt x="349" y="37"/>
                    <a:pt x="345" y="41"/>
                    <a:pt x="345" y="42"/>
                  </a:cubicBezTo>
                  <a:lnTo>
                    <a:pt x="239" y="315"/>
                  </a:lnTo>
                  <a:lnTo>
                    <a:pt x="127" y="28"/>
                  </a:lnTo>
                  <a:lnTo>
                    <a:pt x="177" y="28"/>
                  </a:lnTo>
                  <a:lnTo>
                    <a:pt x="177" y="0"/>
                  </a:lnTo>
                  <a:cubicBezTo>
                    <a:pt x="157" y="1"/>
                    <a:pt x="106" y="1"/>
                    <a:pt x="84" y="1"/>
                  </a:cubicBezTo>
                  <a:cubicBezTo>
                    <a:pt x="62" y="1"/>
                    <a:pt x="17" y="1"/>
                    <a:pt x="0" y="0"/>
                  </a:cubicBezTo>
                  <a:lnTo>
                    <a:pt x="0" y="28"/>
                  </a:lnTo>
                  <a:lnTo>
                    <a:pt x="50" y="28"/>
                  </a:lnTo>
                  <a:lnTo>
                    <a:pt x="194" y="398"/>
                  </a:lnTo>
                  <a:cubicBezTo>
                    <a:pt x="199" y="409"/>
                    <a:pt x="201" y="415"/>
                    <a:pt x="216" y="415"/>
                  </a:cubicBezTo>
                  <a:cubicBezTo>
                    <a:pt x="224" y="415"/>
                    <a:pt x="231" y="415"/>
                    <a:pt x="237" y="399"/>
                  </a:cubicBezTo>
                  <a:lnTo>
                    <a:pt x="377" y="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7" name="Freeform 158">
              <a:extLst>
                <a:ext uri="{FF2B5EF4-FFF2-40B4-BE49-F238E27FC236}">
                  <a16:creationId xmlns:a16="http://schemas.microsoft.com/office/drawing/2014/main" id="{95D3EF4E-3944-4B8F-92BB-CF91725DB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" y="1845"/>
              <a:ext cx="79" cy="31"/>
            </a:xfrm>
            <a:custGeom>
              <a:avLst/>
              <a:gdLst>
                <a:gd name="T0" fmla="*/ 332 w 351"/>
                <a:gd name="T1" fmla="*/ 24 h 142"/>
                <a:gd name="T2" fmla="*/ 350 w 351"/>
                <a:gd name="T3" fmla="*/ 11 h 142"/>
                <a:gd name="T4" fmla="*/ 334 w 351"/>
                <a:gd name="T5" fmla="*/ 0 h 142"/>
                <a:gd name="T6" fmla="*/ 17 w 351"/>
                <a:gd name="T7" fmla="*/ 0 h 142"/>
                <a:gd name="T8" fmla="*/ 0 w 351"/>
                <a:gd name="T9" fmla="*/ 11 h 142"/>
                <a:gd name="T10" fmla="*/ 17 w 351"/>
                <a:gd name="T11" fmla="*/ 24 h 142"/>
                <a:gd name="T12" fmla="*/ 332 w 351"/>
                <a:gd name="T13" fmla="*/ 24 h 142"/>
                <a:gd name="T14" fmla="*/ 334 w 351"/>
                <a:gd name="T15" fmla="*/ 141 h 142"/>
                <a:gd name="T16" fmla="*/ 350 w 351"/>
                <a:gd name="T17" fmla="*/ 128 h 142"/>
                <a:gd name="T18" fmla="*/ 332 w 351"/>
                <a:gd name="T19" fmla="*/ 117 h 142"/>
                <a:gd name="T20" fmla="*/ 17 w 351"/>
                <a:gd name="T21" fmla="*/ 117 h 142"/>
                <a:gd name="T22" fmla="*/ 0 w 351"/>
                <a:gd name="T23" fmla="*/ 128 h 142"/>
                <a:gd name="T24" fmla="*/ 17 w 351"/>
                <a:gd name="T25" fmla="*/ 141 h 142"/>
                <a:gd name="T26" fmla="*/ 334 w 351"/>
                <a:gd name="T27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1" h="142">
                  <a:moveTo>
                    <a:pt x="332" y="24"/>
                  </a:moveTo>
                  <a:cubicBezTo>
                    <a:pt x="342" y="24"/>
                    <a:pt x="350" y="24"/>
                    <a:pt x="350" y="11"/>
                  </a:cubicBezTo>
                  <a:cubicBezTo>
                    <a:pt x="350" y="0"/>
                    <a:pt x="342" y="0"/>
                    <a:pt x="334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4"/>
                    <a:pt x="9" y="24"/>
                    <a:pt x="17" y="24"/>
                  </a:cubicBezTo>
                  <a:lnTo>
                    <a:pt x="332" y="24"/>
                  </a:lnTo>
                  <a:close/>
                  <a:moveTo>
                    <a:pt x="334" y="141"/>
                  </a:moveTo>
                  <a:cubicBezTo>
                    <a:pt x="342" y="141"/>
                    <a:pt x="350" y="141"/>
                    <a:pt x="350" y="128"/>
                  </a:cubicBezTo>
                  <a:cubicBezTo>
                    <a:pt x="350" y="117"/>
                    <a:pt x="342" y="117"/>
                    <a:pt x="332" y="117"/>
                  </a:cubicBezTo>
                  <a:lnTo>
                    <a:pt x="17" y="117"/>
                  </a:lnTo>
                  <a:cubicBezTo>
                    <a:pt x="9" y="117"/>
                    <a:pt x="0" y="117"/>
                    <a:pt x="0" y="128"/>
                  </a:cubicBezTo>
                  <a:cubicBezTo>
                    <a:pt x="0" y="141"/>
                    <a:pt x="9" y="141"/>
                    <a:pt x="17" y="141"/>
                  </a:cubicBezTo>
                  <a:lnTo>
                    <a:pt x="334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8" name="Freeform 159">
              <a:extLst>
                <a:ext uri="{FF2B5EF4-FFF2-40B4-BE49-F238E27FC236}">
                  <a16:creationId xmlns:a16="http://schemas.microsoft.com/office/drawing/2014/main" id="{61FED511-9A11-4A52-9EE8-B159B19D0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1577"/>
              <a:ext cx="39" cy="242"/>
            </a:xfrm>
            <a:custGeom>
              <a:avLst/>
              <a:gdLst>
                <a:gd name="T0" fmla="*/ 0 w 178"/>
                <a:gd name="T1" fmla="*/ 1071 h 1072"/>
                <a:gd name="T2" fmla="*/ 37 w 178"/>
                <a:gd name="T3" fmla="*/ 1071 h 1072"/>
                <a:gd name="T4" fmla="*/ 37 w 178"/>
                <a:gd name="T5" fmla="*/ 41 h 1072"/>
                <a:gd name="T6" fmla="*/ 177 w 178"/>
                <a:gd name="T7" fmla="*/ 41 h 1072"/>
                <a:gd name="T8" fmla="*/ 177 w 178"/>
                <a:gd name="T9" fmla="*/ 0 h 1072"/>
                <a:gd name="T10" fmla="*/ 0 w 178"/>
                <a:gd name="T11" fmla="*/ 0 h 1072"/>
                <a:gd name="T12" fmla="*/ 0 w 178"/>
                <a:gd name="T13" fmla="*/ 1071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072">
                  <a:moveTo>
                    <a:pt x="0" y="1071"/>
                  </a:moveTo>
                  <a:lnTo>
                    <a:pt x="37" y="1071"/>
                  </a:lnTo>
                  <a:lnTo>
                    <a:pt x="37" y="41"/>
                  </a:lnTo>
                  <a:lnTo>
                    <a:pt x="177" y="41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0" y="10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" name="Freeform 160">
              <a:extLst>
                <a:ext uri="{FF2B5EF4-FFF2-40B4-BE49-F238E27FC236}">
                  <a16:creationId xmlns:a16="http://schemas.microsoft.com/office/drawing/2014/main" id="{B613E589-773E-4710-9474-9C9061BFE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1820"/>
              <a:ext cx="8" cy="81"/>
            </a:xfrm>
            <a:custGeom>
              <a:avLst/>
              <a:gdLst>
                <a:gd name="T0" fmla="*/ 0 w 38"/>
                <a:gd name="T1" fmla="*/ 359 h 360"/>
                <a:gd name="T2" fmla="*/ 37 w 38"/>
                <a:gd name="T3" fmla="*/ 359 h 360"/>
                <a:gd name="T4" fmla="*/ 37 w 38"/>
                <a:gd name="T5" fmla="*/ 0 h 360"/>
                <a:gd name="T6" fmla="*/ 0 w 38"/>
                <a:gd name="T7" fmla="*/ 0 h 360"/>
                <a:gd name="T8" fmla="*/ 0 w 38"/>
                <a:gd name="T9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0">
                  <a:moveTo>
                    <a:pt x="0" y="359"/>
                  </a:moveTo>
                  <a:lnTo>
                    <a:pt x="37" y="35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0" name="Freeform 161">
              <a:extLst>
                <a:ext uri="{FF2B5EF4-FFF2-40B4-BE49-F238E27FC236}">
                  <a16:creationId xmlns:a16="http://schemas.microsoft.com/office/drawing/2014/main" id="{6C46FE30-DDB7-4AEC-9487-3BA148C95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1901"/>
              <a:ext cx="39" cy="242"/>
            </a:xfrm>
            <a:custGeom>
              <a:avLst/>
              <a:gdLst>
                <a:gd name="T0" fmla="*/ 0 w 178"/>
                <a:gd name="T1" fmla="*/ 1071 h 1072"/>
                <a:gd name="T2" fmla="*/ 177 w 178"/>
                <a:gd name="T3" fmla="*/ 1071 h 1072"/>
                <a:gd name="T4" fmla="*/ 177 w 178"/>
                <a:gd name="T5" fmla="*/ 1032 h 1072"/>
                <a:gd name="T6" fmla="*/ 37 w 178"/>
                <a:gd name="T7" fmla="*/ 1032 h 1072"/>
                <a:gd name="T8" fmla="*/ 37 w 178"/>
                <a:gd name="T9" fmla="*/ 0 h 1072"/>
                <a:gd name="T10" fmla="*/ 0 w 178"/>
                <a:gd name="T11" fmla="*/ 0 h 1072"/>
                <a:gd name="T12" fmla="*/ 0 w 178"/>
                <a:gd name="T13" fmla="*/ 1071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072">
                  <a:moveTo>
                    <a:pt x="0" y="1071"/>
                  </a:moveTo>
                  <a:lnTo>
                    <a:pt x="177" y="1071"/>
                  </a:lnTo>
                  <a:lnTo>
                    <a:pt x="177" y="1032"/>
                  </a:lnTo>
                  <a:lnTo>
                    <a:pt x="37" y="103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10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1" name="Freeform 162">
              <a:extLst>
                <a:ext uri="{FF2B5EF4-FFF2-40B4-BE49-F238E27FC236}">
                  <a16:creationId xmlns:a16="http://schemas.microsoft.com/office/drawing/2014/main" id="{B3F7CB8C-FCE7-4B4D-A689-561A4DC7D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1626"/>
              <a:ext cx="52" cy="61"/>
            </a:xfrm>
            <a:custGeom>
              <a:avLst/>
              <a:gdLst>
                <a:gd name="T0" fmla="*/ 232 w 233"/>
                <a:gd name="T1" fmla="*/ 42 h 272"/>
                <a:gd name="T2" fmla="*/ 208 w 233"/>
                <a:gd name="T3" fmla="*/ 0 h 272"/>
                <a:gd name="T4" fmla="*/ 182 w 233"/>
                <a:gd name="T5" fmla="*/ 28 h 272"/>
                <a:gd name="T6" fmla="*/ 192 w 233"/>
                <a:gd name="T7" fmla="*/ 45 h 272"/>
                <a:gd name="T8" fmla="*/ 209 w 233"/>
                <a:gd name="T9" fmla="*/ 96 h 272"/>
                <a:gd name="T10" fmla="*/ 115 w 233"/>
                <a:gd name="T11" fmla="*/ 257 h 272"/>
                <a:gd name="T12" fmla="*/ 76 w 233"/>
                <a:gd name="T13" fmla="*/ 206 h 272"/>
                <a:gd name="T14" fmla="*/ 106 w 233"/>
                <a:gd name="T15" fmla="*/ 78 h 272"/>
                <a:gd name="T16" fmla="*/ 113 w 233"/>
                <a:gd name="T17" fmla="*/ 49 h 272"/>
                <a:gd name="T18" fmla="*/ 69 w 233"/>
                <a:gd name="T19" fmla="*/ 0 h 272"/>
                <a:gd name="T20" fmla="*/ 0 w 233"/>
                <a:gd name="T21" fmla="*/ 92 h 272"/>
                <a:gd name="T22" fmla="*/ 6 w 233"/>
                <a:gd name="T23" fmla="*/ 99 h 272"/>
                <a:gd name="T24" fmla="*/ 15 w 233"/>
                <a:gd name="T25" fmla="*/ 86 h 272"/>
                <a:gd name="T26" fmla="*/ 69 w 233"/>
                <a:gd name="T27" fmla="*/ 14 h 272"/>
                <a:gd name="T28" fmla="*/ 81 w 233"/>
                <a:gd name="T29" fmla="*/ 32 h 272"/>
                <a:gd name="T30" fmla="*/ 74 w 233"/>
                <a:gd name="T31" fmla="*/ 75 h 272"/>
                <a:gd name="T32" fmla="*/ 42 w 233"/>
                <a:gd name="T33" fmla="*/ 196 h 272"/>
                <a:gd name="T34" fmla="*/ 113 w 233"/>
                <a:gd name="T35" fmla="*/ 271 h 272"/>
                <a:gd name="T36" fmla="*/ 232 w 233"/>
                <a:gd name="T37" fmla="*/ 4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3" h="272">
                  <a:moveTo>
                    <a:pt x="232" y="42"/>
                  </a:moveTo>
                  <a:cubicBezTo>
                    <a:pt x="232" y="10"/>
                    <a:pt x="218" y="0"/>
                    <a:pt x="208" y="0"/>
                  </a:cubicBezTo>
                  <a:cubicBezTo>
                    <a:pt x="194" y="0"/>
                    <a:pt x="182" y="16"/>
                    <a:pt x="182" y="28"/>
                  </a:cubicBezTo>
                  <a:cubicBezTo>
                    <a:pt x="182" y="37"/>
                    <a:pt x="186" y="41"/>
                    <a:pt x="192" y="45"/>
                  </a:cubicBezTo>
                  <a:cubicBezTo>
                    <a:pt x="202" y="58"/>
                    <a:pt x="209" y="75"/>
                    <a:pt x="209" y="96"/>
                  </a:cubicBezTo>
                  <a:cubicBezTo>
                    <a:pt x="209" y="120"/>
                    <a:pt x="177" y="257"/>
                    <a:pt x="115" y="257"/>
                  </a:cubicBezTo>
                  <a:cubicBezTo>
                    <a:pt x="89" y="257"/>
                    <a:pt x="76" y="237"/>
                    <a:pt x="76" y="206"/>
                  </a:cubicBezTo>
                  <a:cubicBezTo>
                    <a:pt x="76" y="172"/>
                    <a:pt x="91" y="128"/>
                    <a:pt x="106" y="78"/>
                  </a:cubicBezTo>
                  <a:cubicBezTo>
                    <a:pt x="111" y="69"/>
                    <a:pt x="113" y="61"/>
                    <a:pt x="113" y="49"/>
                  </a:cubicBezTo>
                  <a:cubicBezTo>
                    <a:pt x="113" y="23"/>
                    <a:pt x="96" y="0"/>
                    <a:pt x="69" y="0"/>
                  </a:cubicBezTo>
                  <a:cubicBezTo>
                    <a:pt x="21" y="0"/>
                    <a:pt x="0" y="86"/>
                    <a:pt x="0" y="92"/>
                  </a:cubicBezTo>
                  <a:cubicBezTo>
                    <a:pt x="0" y="99"/>
                    <a:pt x="5" y="99"/>
                    <a:pt x="6" y="99"/>
                  </a:cubicBezTo>
                  <a:cubicBezTo>
                    <a:pt x="12" y="99"/>
                    <a:pt x="12" y="99"/>
                    <a:pt x="15" y="86"/>
                  </a:cubicBezTo>
                  <a:cubicBezTo>
                    <a:pt x="30" y="27"/>
                    <a:pt x="52" y="14"/>
                    <a:pt x="69" y="14"/>
                  </a:cubicBezTo>
                  <a:cubicBezTo>
                    <a:pt x="74" y="14"/>
                    <a:pt x="81" y="14"/>
                    <a:pt x="81" y="32"/>
                  </a:cubicBezTo>
                  <a:cubicBezTo>
                    <a:pt x="81" y="48"/>
                    <a:pt x="76" y="65"/>
                    <a:pt x="74" y="75"/>
                  </a:cubicBezTo>
                  <a:cubicBezTo>
                    <a:pt x="50" y="144"/>
                    <a:pt x="42" y="171"/>
                    <a:pt x="42" y="196"/>
                  </a:cubicBezTo>
                  <a:cubicBezTo>
                    <a:pt x="42" y="261"/>
                    <a:pt x="89" y="271"/>
                    <a:pt x="113" y="271"/>
                  </a:cubicBezTo>
                  <a:cubicBezTo>
                    <a:pt x="202" y="271"/>
                    <a:pt x="232" y="73"/>
                    <a:pt x="232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2" name="Freeform 163">
              <a:extLst>
                <a:ext uri="{FF2B5EF4-FFF2-40B4-BE49-F238E27FC236}">
                  <a16:creationId xmlns:a16="http://schemas.microsoft.com/office/drawing/2014/main" id="{4EA82E8B-4282-4AEF-9411-7BD976990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1644"/>
              <a:ext cx="30" cy="62"/>
            </a:xfrm>
            <a:custGeom>
              <a:avLst/>
              <a:gdLst>
                <a:gd name="T0" fmla="*/ 84 w 136"/>
                <a:gd name="T1" fmla="*/ 11 h 279"/>
                <a:gd name="T2" fmla="*/ 74 w 136"/>
                <a:gd name="T3" fmla="*/ 0 h 279"/>
                <a:gd name="T4" fmla="*/ 0 w 136"/>
                <a:gd name="T5" fmla="*/ 27 h 279"/>
                <a:gd name="T6" fmla="*/ 0 w 136"/>
                <a:gd name="T7" fmla="*/ 42 h 279"/>
                <a:gd name="T8" fmla="*/ 54 w 136"/>
                <a:gd name="T9" fmla="*/ 31 h 279"/>
                <a:gd name="T10" fmla="*/ 54 w 136"/>
                <a:gd name="T11" fmla="*/ 244 h 279"/>
                <a:gd name="T12" fmla="*/ 16 w 136"/>
                <a:gd name="T13" fmla="*/ 263 h 279"/>
                <a:gd name="T14" fmla="*/ 2 w 136"/>
                <a:gd name="T15" fmla="*/ 263 h 279"/>
                <a:gd name="T16" fmla="*/ 2 w 136"/>
                <a:gd name="T17" fmla="*/ 278 h 279"/>
                <a:gd name="T18" fmla="*/ 69 w 136"/>
                <a:gd name="T19" fmla="*/ 277 h 279"/>
                <a:gd name="T20" fmla="*/ 135 w 136"/>
                <a:gd name="T21" fmla="*/ 278 h 279"/>
                <a:gd name="T22" fmla="*/ 135 w 136"/>
                <a:gd name="T23" fmla="*/ 263 h 279"/>
                <a:gd name="T24" fmla="*/ 121 w 136"/>
                <a:gd name="T25" fmla="*/ 263 h 279"/>
                <a:gd name="T26" fmla="*/ 84 w 136"/>
                <a:gd name="T27" fmla="*/ 244 h 279"/>
                <a:gd name="T28" fmla="*/ 84 w 136"/>
                <a:gd name="T29" fmla="*/ 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79">
                  <a:moveTo>
                    <a:pt x="84" y="11"/>
                  </a:moveTo>
                  <a:cubicBezTo>
                    <a:pt x="84" y="0"/>
                    <a:pt x="82" y="0"/>
                    <a:pt x="74" y="0"/>
                  </a:cubicBezTo>
                  <a:cubicBezTo>
                    <a:pt x="50" y="25"/>
                    <a:pt x="15" y="27"/>
                    <a:pt x="0" y="27"/>
                  </a:cubicBezTo>
                  <a:lnTo>
                    <a:pt x="0" y="42"/>
                  </a:lnTo>
                  <a:cubicBezTo>
                    <a:pt x="9" y="42"/>
                    <a:pt x="32" y="42"/>
                    <a:pt x="54" y="31"/>
                  </a:cubicBezTo>
                  <a:lnTo>
                    <a:pt x="54" y="244"/>
                  </a:lnTo>
                  <a:cubicBezTo>
                    <a:pt x="54" y="257"/>
                    <a:pt x="54" y="263"/>
                    <a:pt x="16" y="263"/>
                  </a:cubicBezTo>
                  <a:lnTo>
                    <a:pt x="2" y="263"/>
                  </a:lnTo>
                  <a:lnTo>
                    <a:pt x="2" y="278"/>
                  </a:lnTo>
                  <a:cubicBezTo>
                    <a:pt x="9" y="278"/>
                    <a:pt x="55" y="277"/>
                    <a:pt x="69" y="277"/>
                  </a:cubicBezTo>
                  <a:cubicBezTo>
                    <a:pt x="81" y="277"/>
                    <a:pt x="127" y="278"/>
                    <a:pt x="135" y="278"/>
                  </a:cubicBezTo>
                  <a:lnTo>
                    <a:pt x="135" y="263"/>
                  </a:lnTo>
                  <a:lnTo>
                    <a:pt x="121" y="263"/>
                  </a:lnTo>
                  <a:cubicBezTo>
                    <a:pt x="84" y="263"/>
                    <a:pt x="84" y="257"/>
                    <a:pt x="84" y="244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3" name="Freeform 164">
              <a:extLst>
                <a:ext uri="{FF2B5EF4-FFF2-40B4-BE49-F238E27FC236}">
                  <a16:creationId xmlns:a16="http://schemas.microsoft.com/office/drawing/2014/main" id="{88E448D8-0106-4297-8486-50151CA2D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7" y="1644"/>
              <a:ext cx="30" cy="62"/>
            </a:xfrm>
            <a:custGeom>
              <a:avLst/>
              <a:gdLst>
                <a:gd name="T0" fmla="*/ 84 w 136"/>
                <a:gd name="T1" fmla="*/ 11 h 279"/>
                <a:gd name="T2" fmla="*/ 74 w 136"/>
                <a:gd name="T3" fmla="*/ 0 h 279"/>
                <a:gd name="T4" fmla="*/ 0 w 136"/>
                <a:gd name="T5" fmla="*/ 27 h 279"/>
                <a:gd name="T6" fmla="*/ 0 w 136"/>
                <a:gd name="T7" fmla="*/ 42 h 279"/>
                <a:gd name="T8" fmla="*/ 54 w 136"/>
                <a:gd name="T9" fmla="*/ 31 h 279"/>
                <a:gd name="T10" fmla="*/ 54 w 136"/>
                <a:gd name="T11" fmla="*/ 244 h 279"/>
                <a:gd name="T12" fmla="*/ 16 w 136"/>
                <a:gd name="T13" fmla="*/ 263 h 279"/>
                <a:gd name="T14" fmla="*/ 2 w 136"/>
                <a:gd name="T15" fmla="*/ 263 h 279"/>
                <a:gd name="T16" fmla="*/ 2 w 136"/>
                <a:gd name="T17" fmla="*/ 278 h 279"/>
                <a:gd name="T18" fmla="*/ 69 w 136"/>
                <a:gd name="T19" fmla="*/ 277 h 279"/>
                <a:gd name="T20" fmla="*/ 135 w 136"/>
                <a:gd name="T21" fmla="*/ 278 h 279"/>
                <a:gd name="T22" fmla="*/ 135 w 136"/>
                <a:gd name="T23" fmla="*/ 263 h 279"/>
                <a:gd name="T24" fmla="*/ 121 w 136"/>
                <a:gd name="T25" fmla="*/ 263 h 279"/>
                <a:gd name="T26" fmla="*/ 84 w 136"/>
                <a:gd name="T27" fmla="*/ 244 h 279"/>
                <a:gd name="T28" fmla="*/ 84 w 136"/>
                <a:gd name="T29" fmla="*/ 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79">
                  <a:moveTo>
                    <a:pt x="84" y="11"/>
                  </a:moveTo>
                  <a:cubicBezTo>
                    <a:pt x="84" y="0"/>
                    <a:pt x="82" y="0"/>
                    <a:pt x="74" y="0"/>
                  </a:cubicBezTo>
                  <a:cubicBezTo>
                    <a:pt x="50" y="25"/>
                    <a:pt x="15" y="27"/>
                    <a:pt x="0" y="27"/>
                  </a:cubicBezTo>
                  <a:lnTo>
                    <a:pt x="0" y="42"/>
                  </a:lnTo>
                  <a:cubicBezTo>
                    <a:pt x="9" y="42"/>
                    <a:pt x="32" y="42"/>
                    <a:pt x="54" y="31"/>
                  </a:cubicBezTo>
                  <a:lnTo>
                    <a:pt x="54" y="244"/>
                  </a:lnTo>
                  <a:cubicBezTo>
                    <a:pt x="54" y="257"/>
                    <a:pt x="54" y="263"/>
                    <a:pt x="16" y="263"/>
                  </a:cubicBezTo>
                  <a:lnTo>
                    <a:pt x="2" y="263"/>
                  </a:lnTo>
                  <a:lnTo>
                    <a:pt x="2" y="278"/>
                  </a:lnTo>
                  <a:cubicBezTo>
                    <a:pt x="9" y="278"/>
                    <a:pt x="55" y="277"/>
                    <a:pt x="69" y="277"/>
                  </a:cubicBezTo>
                  <a:cubicBezTo>
                    <a:pt x="81" y="277"/>
                    <a:pt x="127" y="278"/>
                    <a:pt x="135" y="278"/>
                  </a:cubicBezTo>
                  <a:lnTo>
                    <a:pt x="135" y="263"/>
                  </a:lnTo>
                  <a:lnTo>
                    <a:pt x="121" y="263"/>
                  </a:lnTo>
                  <a:cubicBezTo>
                    <a:pt x="84" y="263"/>
                    <a:pt x="84" y="257"/>
                    <a:pt x="84" y="244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4" name="Freeform 165">
              <a:extLst>
                <a:ext uri="{FF2B5EF4-FFF2-40B4-BE49-F238E27FC236}">
                  <a16:creationId xmlns:a16="http://schemas.microsoft.com/office/drawing/2014/main" id="{2823CAB4-6C6C-47B2-ACD5-44ED8A971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" y="1645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5" name="Freeform 166">
              <a:extLst>
                <a:ext uri="{FF2B5EF4-FFF2-40B4-BE49-F238E27FC236}">
                  <a16:creationId xmlns:a16="http://schemas.microsoft.com/office/drawing/2014/main" id="{0D1B6BBD-181B-4823-9132-8F0B49E2A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4" y="1645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6" name="Freeform 167">
              <a:extLst>
                <a:ext uri="{FF2B5EF4-FFF2-40B4-BE49-F238E27FC236}">
                  <a16:creationId xmlns:a16="http://schemas.microsoft.com/office/drawing/2014/main" id="{055DFDFD-8F9F-45AD-B4B3-A25060733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" y="1645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7" name="Freeform 168">
              <a:extLst>
                <a:ext uri="{FF2B5EF4-FFF2-40B4-BE49-F238E27FC236}">
                  <a16:creationId xmlns:a16="http://schemas.microsoft.com/office/drawing/2014/main" id="{E0D4D81F-186E-4229-AD43-B0F0BA344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2" y="1626"/>
              <a:ext cx="52" cy="61"/>
            </a:xfrm>
            <a:custGeom>
              <a:avLst/>
              <a:gdLst>
                <a:gd name="T0" fmla="*/ 232 w 233"/>
                <a:gd name="T1" fmla="*/ 42 h 272"/>
                <a:gd name="T2" fmla="*/ 208 w 233"/>
                <a:gd name="T3" fmla="*/ 0 h 272"/>
                <a:gd name="T4" fmla="*/ 182 w 233"/>
                <a:gd name="T5" fmla="*/ 28 h 272"/>
                <a:gd name="T6" fmla="*/ 192 w 233"/>
                <a:gd name="T7" fmla="*/ 45 h 272"/>
                <a:gd name="T8" fmla="*/ 209 w 233"/>
                <a:gd name="T9" fmla="*/ 96 h 272"/>
                <a:gd name="T10" fmla="*/ 115 w 233"/>
                <a:gd name="T11" fmla="*/ 257 h 272"/>
                <a:gd name="T12" fmla="*/ 76 w 233"/>
                <a:gd name="T13" fmla="*/ 206 h 272"/>
                <a:gd name="T14" fmla="*/ 106 w 233"/>
                <a:gd name="T15" fmla="*/ 78 h 272"/>
                <a:gd name="T16" fmla="*/ 113 w 233"/>
                <a:gd name="T17" fmla="*/ 49 h 272"/>
                <a:gd name="T18" fmla="*/ 69 w 233"/>
                <a:gd name="T19" fmla="*/ 0 h 272"/>
                <a:gd name="T20" fmla="*/ 0 w 233"/>
                <a:gd name="T21" fmla="*/ 92 h 272"/>
                <a:gd name="T22" fmla="*/ 6 w 233"/>
                <a:gd name="T23" fmla="*/ 99 h 272"/>
                <a:gd name="T24" fmla="*/ 15 w 233"/>
                <a:gd name="T25" fmla="*/ 86 h 272"/>
                <a:gd name="T26" fmla="*/ 69 w 233"/>
                <a:gd name="T27" fmla="*/ 14 h 272"/>
                <a:gd name="T28" fmla="*/ 81 w 233"/>
                <a:gd name="T29" fmla="*/ 32 h 272"/>
                <a:gd name="T30" fmla="*/ 74 w 233"/>
                <a:gd name="T31" fmla="*/ 75 h 272"/>
                <a:gd name="T32" fmla="*/ 42 w 233"/>
                <a:gd name="T33" fmla="*/ 196 h 272"/>
                <a:gd name="T34" fmla="*/ 113 w 233"/>
                <a:gd name="T35" fmla="*/ 271 h 272"/>
                <a:gd name="T36" fmla="*/ 232 w 233"/>
                <a:gd name="T37" fmla="*/ 4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3" h="272">
                  <a:moveTo>
                    <a:pt x="232" y="42"/>
                  </a:moveTo>
                  <a:cubicBezTo>
                    <a:pt x="232" y="10"/>
                    <a:pt x="218" y="0"/>
                    <a:pt x="208" y="0"/>
                  </a:cubicBezTo>
                  <a:cubicBezTo>
                    <a:pt x="194" y="0"/>
                    <a:pt x="182" y="16"/>
                    <a:pt x="182" y="28"/>
                  </a:cubicBezTo>
                  <a:cubicBezTo>
                    <a:pt x="182" y="37"/>
                    <a:pt x="186" y="41"/>
                    <a:pt x="192" y="45"/>
                  </a:cubicBezTo>
                  <a:cubicBezTo>
                    <a:pt x="202" y="58"/>
                    <a:pt x="209" y="75"/>
                    <a:pt x="209" y="96"/>
                  </a:cubicBezTo>
                  <a:cubicBezTo>
                    <a:pt x="209" y="120"/>
                    <a:pt x="177" y="257"/>
                    <a:pt x="115" y="257"/>
                  </a:cubicBezTo>
                  <a:cubicBezTo>
                    <a:pt x="89" y="257"/>
                    <a:pt x="76" y="237"/>
                    <a:pt x="76" y="206"/>
                  </a:cubicBezTo>
                  <a:cubicBezTo>
                    <a:pt x="76" y="172"/>
                    <a:pt x="91" y="128"/>
                    <a:pt x="106" y="78"/>
                  </a:cubicBezTo>
                  <a:cubicBezTo>
                    <a:pt x="111" y="69"/>
                    <a:pt x="113" y="61"/>
                    <a:pt x="113" y="49"/>
                  </a:cubicBezTo>
                  <a:cubicBezTo>
                    <a:pt x="113" y="23"/>
                    <a:pt x="96" y="0"/>
                    <a:pt x="69" y="0"/>
                  </a:cubicBezTo>
                  <a:cubicBezTo>
                    <a:pt x="21" y="0"/>
                    <a:pt x="0" y="86"/>
                    <a:pt x="0" y="92"/>
                  </a:cubicBezTo>
                  <a:cubicBezTo>
                    <a:pt x="0" y="99"/>
                    <a:pt x="5" y="99"/>
                    <a:pt x="6" y="99"/>
                  </a:cubicBezTo>
                  <a:cubicBezTo>
                    <a:pt x="12" y="99"/>
                    <a:pt x="12" y="99"/>
                    <a:pt x="15" y="86"/>
                  </a:cubicBezTo>
                  <a:cubicBezTo>
                    <a:pt x="30" y="27"/>
                    <a:pt x="52" y="14"/>
                    <a:pt x="69" y="14"/>
                  </a:cubicBezTo>
                  <a:cubicBezTo>
                    <a:pt x="74" y="14"/>
                    <a:pt x="81" y="14"/>
                    <a:pt x="81" y="32"/>
                  </a:cubicBezTo>
                  <a:cubicBezTo>
                    <a:pt x="81" y="48"/>
                    <a:pt x="76" y="65"/>
                    <a:pt x="74" y="75"/>
                  </a:cubicBezTo>
                  <a:cubicBezTo>
                    <a:pt x="50" y="144"/>
                    <a:pt x="42" y="171"/>
                    <a:pt x="42" y="196"/>
                  </a:cubicBezTo>
                  <a:cubicBezTo>
                    <a:pt x="42" y="261"/>
                    <a:pt x="89" y="271"/>
                    <a:pt x="113" y="271"/>
                  </a:cubicBezTo>
                  <a:cubicBezTo>
                    <a:pt x="202" y="271"/>
                    <a:pt x="232" y="73"/>
                    <a:pt x="232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" name="Freeform 169">
              <a:extLst>
                <a:ext uri="{FF2B5EF4-FFF2-40B4-BE49-F238E27FC236}">
                  <a16:creationId xmlns:a16="http://schemas.microsoft.com/office/drawing/2014/main" id="{B31E59BB-D6FA-400F-A78E-64EB9BABD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" y="1644"/>
              <a:ext cx="30" cy="62"/>
            </a:xfrm>
            <a:custGeom>
              <a:avLst/>
              <a:gdLst>
                <a:gd name="T0" fmla="*/ 84 w 136"/>
                <a:gd name="T1" fmla="*/ 11 h 279"/>
                <a:gd name="T2" fmla="*/ 74 w 136"/>
                <a:gd name="T3" fmla="*/ 0 h 279"/>
                <a:gd name="T4" fmla="*/ 0 w 136"/>
                <a:gd name="T5" fmla="*/ 27 h 279"/>
                <a:gd name="T6" fmla="*/ 0 w 136"/>
                <a:gd name="T7" fmla="*/ 42 h 279"/>
                <a:gd name="T8" fmla="*/ 54 w 136"/>
                <a:gd name="T9" fmla="*/ 31 h 279"/>
                <a:gd name="T10" fmla="*/ 54 w 136"/>
                <a:gd name="T11" fmla="*/ 244 h 279"/>
                <a:gd name="T12" fmla="*/ 16 w 136"/>
                <a:gd name="T13" fmla="*/ 263 h 279"/>
                <a:gd name="T14" fmla="*/ 2 w 136"/>
                <a:gd name="T15" fmla="*/ 263 h 279"/>
                <a:gd name="T16" fmla="*/ 2 w 136"/>
                <a:gd name="T17" fmla="*/ 278 h 279"/>
                <a:gd name="T18" fmla="*/ 69 w 136"/>
                <a:gd name="T19" fmla="*/ 277 h 279"/>
                <a:gd name="T20" fmla="*/ 135 w 136"/>
                <a:gd name="T21" fmla="*/ 278 h 279"/>
                <a:gd name="T22" fmla="*/ 135 w 136"/>
                <a:gd name="T23" fmla="*/ 263 h 279"/>
                <a:gd name="T24" fmla="*/ 121 w 136"/>
                <a:gd name="T25" fmla="*/ 263 h 279"/>
                <a:gd name="T26" fmla="*/ 84 w 136"/>
                <a:gd name="T27" fmla="*/ 244 h 279"/>
                <a:gd name="T28" fmla="*/ 84 w 136"/>
                <a:gd name="T29" fmla="*/ 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79">
                  <a:moveTo>
                    <a:pt x="84" y="11"/>
                  </a:moveTo>
                  <a:cubicBezTo>
                    <a:pt x="84" y="0"/>
                    <a:pt x="82" y="0"/>
                    <a:pt x="74" y="0"/>
                  </a:cubicBezTo>
                  <a:cubicBezTo>
                    <a:pt x="50" y="25"/>
                    <a:pt x="15" y="27"/>
                    <a:pt x="0" y="27"/>
                  </a:cubicBezTo>
                  <a:lnTo>
                    <a:pt x="0" y="42"/>
                  </a:lnTo>
                  <a:cubicBezTo>
                    <a:pt x="9" y="42"/>
                    <a:pt x="32" y="42"/>
                    <a:pt x="54" y="31"/>
                  </a:cubicBezTo>
                  <a:lnTo>
                    <a:pt x="54" y="244"/>
                  </a:lnTo>
                  <a:cubicBezTo>
                    <a:pt x="54" y="257"/>
                    <a:pt x="54" y="263"/>
                    <a:pt x="16" y="263"/>
                  </a:cubicBezTo>
                  <a:lnTo>
                    <a:pt x="2" y="263"/>
                  </a:lnTo>
                  <a:lnTo>
                    <a:pt x="2" y="278"/>
                  </a:lnTo>
                  <a:cubicBezTo>
                    <a:pt x="9" y="278"/>
                    <a:pt x="55" y="277"/>
                    <a:pt x="69" y="277"/>
                  </a:cubicBezTo>
                  <a:cubicBezTo>
                    <a:pt x="81" y="277"/>
                    <a:pt x="127" y="278"/>
                    <a:pt x="135" y="278"/>
                  </a:cubicBezTo>
                  <a:lnTo>
                    <a:pt x="135" y="263"/>
                  </a:lnTo>
                  <a:lnTo>
                    <a:pt x="121" y="263"/>
                  </a:lnTo>
                  <a:cubicBezTo>
                    <a:pt x="84" y="263"/>
                    <a:pt x="84" y="257"/>
                    <a:pt x="84" y="244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" name="Freeform 170">
              <a:extLst>
                <a:ext uri="{FF2B5EF4-FFF2-40B4-BE49-F238E27FC236}">
                  <a16:creationId xmlns:a16="http://schemas.microsoft.com/office/drawing/2014/main" id="{014348B4-A33A-4654-9752-A1149D2EF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9" y="1640"/>
              <a:ext cx="64" cy="68"/>
            </a:xfrm>
            <a:custGeom>
              <a:avLst/>
              <a:gdLst>
                <a:gd name="T0" fmla="*/ 286 w 287"/>
                <a:gd name="T1" fmla="*/ 6 h 303"/>
                <a:gd name="T2" fmla="*/ 282 w 287"/>
                <a:gd name="T3" fmla="*/ 0 h 303"/>
                <a:gd name="T4" fmla="*/ 274 w 287"/>
                <a:gd name="T5" fmla="*/ 6 h 303"/>
                <a:gd name="T6" fmla="*/ 248 w 287"/>
                <a:gd name="T7" fmla="*/ 37 h 303"/>
                <a:gd name="T8" fmla="*/ 178 w 287"/>
                <a:gd name="T9" fmla="*/ 0 h 303"/>
                <a:gd name="T10" fmla="*/ 0 w 287"/>
                <a:gd name="T11" fmla="*/ 185 h 303"/>
                <a:gd name="T12" fmla="*/ 113 w 287"/>
                <a:gd name="T13" fmla="*/ 302 h 303"/>
                <a:gd name="T14" fmla="*/ 207 w 287"/>
                <a:gd name="T15" fmla="*/ 261 h 303"/>
                <a:gd name="T16" fmla="*/ 244 w 287"/>
                <a:gd name="T17" fmla="*/ 193 h 303"/>
                <a:gd name="T18" fmla="*/ 238 w 287"/>
                <a:gd name="T19" fmla="*/ 188 h 303"/>
                <a:gd name="T20" fmla="*/ 231 w 287"/>
                <a:gd name="T21" fmla="*/ 195 h 303"/>
                <a:gd name="T22" fmla="*/ 120 w 287"/>
                <a:gd name="T23" fmla="*/ 288 h 303"/>
                <a:gd name="T24" fmla="*/ 37 w 287"/>
                <a:gd name="T25" fmla="*/ 198 h 303"/>
                <a:gd name="T26" fmla="*/ 82 w 287"/>
                <a:gd name="T27" fmla="*/ 66 h 303"/>
                <a:gd name="T28" fmla="*/ 182 w 287"/>
                <a:gd name="T29" fmla="*/ 16 h 303"/>
                <a:gd name="T30" fmla="*/ 248 w 287"/>
                <a:gd name="T31" fmla="*/ 99 h 303"/>
                <a:gd name="T32" fmla="*/ 248 w 287"/>
                <a:gd name="T33" fmla="*/ 113 h 303"/>
                <a:gd name="T34" fmla="*/ 254 w 287"/>
                <a:gd name="T35" fmla="*/ 119 h 303"/>
                <a:gd name="T36" fmla="*/ 263 w 287"/>
                <a:gd name="T37" fmla="*/ 112 h 303"/>
                <a:gd name="T38" fmla="*/ 286 w 287"/>
                <a:gd name="T39" fmla="*/ 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7" h="303">
                  <a:moveTo>
                    <a:pt x="286" y="6"/>
                  </a:moveTo>
                  <a:cubicBezTo>
                    <a:pt x="286" y="3"/>
                    <a:pt x="284" y="0"/>
                    <a:pt x="282" y="0"/>
                  </a:cubicBezTo>
                  <a:cubicBezTo>
                    <a:pt x="278" y="0"/>
                    <a:pt x="278" y="1"/>
                    <a:pt x="274" y="6"/>
                  </a:cubicBezTo>
                  <a:lnTo>
                    <a:pt x="248" y="37"/>
                  </a:lnTo>
                  <a:cubicBezTo>
                    <a:pt x="244" y="32"/>
                    <a:pt x="224" y="0"/>
                    <a:pt x="178" y="0"/>
                  </a:cubicBezTo>
                  <a:cubicBezTo>
                    <a:pt x="89" y="0"/>
                    <a:pt x="0" y="90"/>
                    <a:pt x="0" y="185"/>
                  </a:cubicBezTo>
                  <a:cubicBezTo>
                    <a:pt x="0" y="254"/>
                    <a:pt x="47" y="302"/>
                    <a:pt x="113" y="302"/>
                  </a:cubicBezTo>
                  <a:cubicBezTo>
                    <a:pt x="135" y="302"/>
                    <a:pt x="170" y="298"/>
                    <a:pt x="207" y="261"/>
                  </a:cubicBezTo>
                  <a:cubicBezTo>
                    <a:pt x="237" y="234"/>
                    <a:pt x="244" y="196"/>
                    <a:pt x="244" y="193"/>
                  </a:cubicBezTo>
                  <a:cubicBezTo>
                    <a:pt x="244" y="188"/>
                    <a:pt x="239" y="188"/>
                    <a:pt x="238" y="188"/>
                  </a:cubicBezTo>
                  <a:cubicBezTo>
                    <a:pt x="233" y="188"/>
                    <a:pt x="232" y="192"/>
                    <a:pt x="231" y="195"/>
                  </a:cubicBezTo>
                  <a:cubicBezTo>
                    <a:pt x="217" y="253"/>
                    <a:pt x="165" y="288"/>
                    <a:pt x="120" y="288"/>
                  </a:cubicBezTo>
                  <a:cubicBezTo>
                    <a:pt x="81" y="288"/>
                    <a:pt x="37" y="264"/>
                    <a:pt x="37" y="198"/>
                  </a:cubicBezTo>
                  <a:cubicBezTo>
                    <a:pt x="37" y="186"/>
                    <a:pt x="39" y="119"/>
                    <a:pt x="82" y="66"/>
                  </a:cubicBezTo>
                  <a:cubicBezTo>
                    <a:pt x="107" y="34"/>
                    <a:pt x="147" y="16"/>
                    <a:pt x="182" y="16"/>
                  </a:cubicBezTo>
                  <a:cubicBezTo>
                    <a:pt x="224" y="16"/>
                    <a:pt x="248" y="51"/>
                    <a:pt x="248" y="99"/>
                  </a:cubicBezTo>
                  <a:cubicBezTo>
                    <a:pt x="248" y="109"/>
                    <a:pt x="248" y="112"/>
                    <a:pt x="248" y="113"/>
                  </a:cubicBezTo>
                  <a:cubicBezTo>
                    <a:pt x="248" y="119"/>
                    <a:pt x="254" y="119"/>
                    <a:pt x="254" y="119"/>
                  </a:cubicBezTo>
                  <a:cubicBezTo>
                    <a:pt x="261" y="119"/>
                    <a:pt x="261" y="119"/>
                    <a:pt x="263" y="112"/>
                  </a:cubicBezTo>
                  <a:lnTo>
                    <a:pt x="286" y="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" name="Freeform 171">
              <a:extLst>
                <a:ext uri="{FF2B5EF4-FFF2-40B4-BE49-F238E27FC236}">
                  <a16:creationId xmlns:a16="http://schemas.microsoft.com/office/drawing/2014/main" id="{5DA7FC06-37E5-497B-BDA0-F1166812A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" y="1816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" name="Freeform 172">
              <a:extLst>
                <a:ext uri="{FF2B5EF4-FFF2-40B4-BE49-F238E27FC236}">
                  <a16:creationId xmlns:a16="http://schemas.microsoft.com/office/drawing/2014/main" id="{3DD975C4-6A65-4372-A7AC-EF56BCE39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" y="1870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" name="Freeform 173">
              <a:extLst>
                <a:ext uri="{FF2B5EF4-FFF2-40B4-BE49-F238E27FC236}">
                  <a16:creationId xmlns:a16="http://schemas.microsoft.com/office/drawing/2014/main" id="{A2839429-60A8-4410-BD34-16CC765E2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" y="1923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" name="Freeform 174">
              <a:extLst>
                <a:ext uri="{FF2B5EF4-FFF2-40B4-BE49-F238E27FC236}">
                  <a16:creationId xmlns:a16="http://schemas.microsoft.com/office/drawing/2014/main" id="{DC25DCE8-45A5-47E8-9469-93B427504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" y="1829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4" name="Freeform 175">
              <a:extLst>
                <a:ext uri="{FF2B5EF4-FFF2-40B4-BE49-F238E27FC236}">
                  <a16:creationId xmlns:a16="http://schemas.microsoft.com/office/drawing/2014/main" id="{2EBA1EEB-B8F0-4DC3-956A-900CFD71A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" y="1870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5" name="Freeform 176">
              <a:extLst>
                <a:ext uri="{FF2B5EF4-FFF2-40B4-BE49-F238E27FC236}">
                  <a16:creationId xmlns:a16="http://schemas.microsoft.com/office/drawing/2014/main" id="{1321B7A0-900B-4377-8A4A-2E5FB614A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1" y="1910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6" name="Freeform 177">
              <a:extLst>
                <a:ext uri="{FF2B5EF4-FFF2-40B4-BE49-F238E27FC236}">
                  <a16:creationId xmlns:a16="http://schemas.microsoft.com/office/drawing/2014/main" id="{FD39A6C3-59AC-4644-8BB5-6B943D2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" y="1816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" name="Freeform 178">
              <a:extLst>
                <a:ext uri="{FF2B5EF4-FFF2-40B4-BE49-F238E27FC236}">
                  <a16:creationId xmlns:a16="http://schemas.microsoft.com/office/drawing/2014/main" id="{FE482388-7037-4177-846D-38712D506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" y="1870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8" name="Freeform 179">
              <a:extLst>
                <a:ext uri="{FF2B5EF4-FFF2-40B4-BE49-F238E27FC236}">
                  <a16:creationId xmlns:a16="http://schemas.microsoft.com/office/drawing/2014/main" id="{8C36CF66-C859-43AE-AFCF-07704E253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" y="1923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" name="Freeform 180">
              <a:extLst>
                <a:ext uri="{FF2B5EF4-FFF2-40B4-BE49-F238E27FC236}">
                  <a16:creationId xmlns:a16="http://schemas.microsoft.com/office/drawing/2014/main" id="{7D3AB760-9343-40B0-9361-648829393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8" y="2040"/>
              <a:ext cx="52" cy="61"/>
            </a:xfrm>
            <a:custGeom>
              <a:avLst/>
              <a:gdLst>
                <a:gd name="T0" fmla="*/ 232 w 233"/>
                <a:gd name="T1" fmla="*/ 42 h 272"/>
                <a:gd name="T2" fmla="*/ 208 w 233"/>
                <a:gd name="T3" fmla="*/ 0 h 272"/>
                <a:gd name="T4" fmla="*/ 182 w 233"/>
                <a:gd name="T5" fmla="*/ 28 h 272"/>
                <a:gd name="T6" fmla="*/ 192 w 233"/>
                <a:gd name="T7" fmla="*/ 45 h 272"/>
                <a:gd name="T8" fmla="*/ 209 w 233"/>
                <a:gd name="T9" fmla="*/ 96 h 272"/>
                <a:gd name="T10" fmla="*/ 115 w 233"/>
                <a:gd name="T11" fmla="*/ 257 h 272"/>
                <a:gd name="T12" fmla="*/ 76 w 233"/>
                <a:gd name="T13" fmla="*/ 206 h 272"/>
                <a:gd name="T14" fmla="*/ 106 w 233"/>
                <a:gd name="T15" fmla="*/ 78 h 272"/>
                <a:gd name="T16" fmla="*/ 113 w 233"/>
                <a:gd name="T17" fmla="*/ 49 h 272"/>
                <a:gd name="T18" fmla="*/ 69 w 233"/>
                <a:gd name="T19" fmla="*/ 0 h 272"/>
                <a:gd name="T20" fmla="*/ 0 w 233"/>
                <a:gd name="T21" fmla="*/ 92 h 272"/>
                <a:gd name="T22" fmla="*/ 6 w 233"/>
                <a:gd name="T23" fmla="*/ 99 h 272"/>
                <a:gd name="T24" fmla="*/ 15 w 233"/>
                <a:gd name="T25" fmla="*/ 86 h 272"/>
                <a:gd name="T26" fmla="*/ 69 w 233"/>
                <a:gd name="T27" fmla="*/ 14 h 272"/>
                <a:gd name="T28" fmla="*/ 81 w 233"/>
                <a:gd name="T29" fmla="*/ 32 h 272"/>
                <a:gd name="T30" fmla="*/ 72 w 233"/>
                <a:gd name="T31" fmla="*/ 75 h 272"/>
                <a:gd name="T32" fmla="*/ 42 w 233"/>
                <a:gd name="T33" fmla="*/ 196 h 272"/>
                <a:gd name="T34" fmla="*/ 113 w 233"/>
                <a:gd name="T35" fmla="*/ 271 h 272"/>
                <a:gd name="T36" fmla="*/ 232 w 233"/>
                <a:gd name="T37" fmla="*/ 4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3" h="272">
                  <a:moveTo>
                    <a:pt x="232" y="42"/>
                  </a:moveTo>
                  <a:cubicBezTo>
                    <a:pt x="232" y="10"/>
                    <a:pt x="218" y="0"/>
                    <a:pt x="208" y="0"/>
                  </a:cubicBezTo>
                  <a:cubicBezTo>
                    <a:pt x="194" y="0"/>
                    <a:pt x="182" y="16"/>
                    <a:pt x="182" y="28"/>
                  </a:cubicBezTo>
                  <a:cubicBezTo>
                    <a:pt x="182" y="37"/>
                    <a:pt x="186" y="41"/>
                    <a:pt x="192" y="45"/>
                  </a:cubicBezTo>
                  <a:cubicBezTo>
                    <a:pt x="202" y="58"/>
                    <a:pt x="209" y="75"/>
                    <a:pt x="209" y="96"/>
                  </a:cubicBezTo>
                  <a:cubicBezTo>
                    <a:pt x="209" y="120"/>
                    <a:pt x="177" y="257"/>
                    <a:pt x="115" y="257"/>
                  </a:cubicBezTo>
                  <a:cubicBezTo>
                    <a:pt x="89" y="257"/>
                    <a:pt x="76" y="237"/>
                    <a:pt x="76" y="206"/>
                  </a:cubicBezTo>
                  <a:cubicBezTo>
                    <a:pt x="76" y="172"/>
                    <a:pt x="90" y="128"/>
                    <a:pt x="106" y="78"/>
                  </a:cubicBezTo>
                  <a:cubicBezTo>
                    <a:pt x="111" y="69"/>
                    <a:pt x="113" y="61"/>
                    <a:pt x="113" y="49"/>
                  </a:cubicBezTo>
                  <a:cubicBezTo>
                    <a:pt x="113" y="23"/>
                    <a:pt x="96" y="0"/>
                    <a:pt x="69" y="0"/>
                  </a:cubicBezTo>
                  <a:cubicBezTo>
                    <a:pt x="21" y="0"/>
                    <a:pt x="0" y="86"/>
                    <a:pt x="0" y="92"/>
                  </a:cubicBezTo>
                  <a:cubicBezTo>
                    <a:pt x="0" y="99"/>
                    <a:pt x="5" y="99"/>
                    <a:pt x="6" y="99"/>
                  </a:cubicBezTo>
                  <a:cubicBezTo>
                    <a:pt x="12" y="99"/>
                    <a:pt x="12" y="99"/>
                    <a:pt x="15" y="86"/>
                  </a:cubicBezTo>
                  <a:cubicBezTo>
                    <a:pt x="30" y="27"/>
                    <a:pt x="52" y="14"/>
                    <a:pt x="69" y="14"/>
                  </a:cubicBezTo>
                  <a:cubicBezTo>
                    <a:pt x="72" y="14"/>
                    <a:pt x="81" y="14"/>
                    <a:pt x="81" y="32"/>
                  </a:cubicBezTo>
                  <a:cubicBezTo>
                    <a:pt x="81" y="48"/>
                    <a:pt x="76" y="65"/>
                    <a:pt x="72" y="75"/>
                  </a:cubicBezTo>
                  <a:cubicBezTo>
                    <a:pt x="50" y="144"/>
                    <a:pt x="42" y="171"/>
                    <a:pt x="42" y="196"/>
                  </a:cubicBezTo>
                  <a:cubicBezTo>
                    <a:pt x="42" y="261"/>
                    <a:pt x="89" y="271"/>
                    <a:pt x="113" y="271"/>
                  </a:cubicBezTo>
                  <a:cubicBezTo>
                    <a:pt x="202" y="271"/>
                    <a:pt x="232" y="73"/>
                    <a:pt x="232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" name="Freeform 181">
              <a:extLst>
                <a:ext uri="{FF2B5EF4-FFF2-40B4-BE49-F238E27FC236}">
                  <a16:creationId xmlns:a16="http://schemas.microsoft.com/office/drawing/2014/main" id="{102F330D-D156-41B0-B825-76878A2C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" y="2056"/>
              <a:ext cx="76" cy="64"/>
            </a:xfrm>
            <a:custGeom>
              <a:avLst/>
              <a:gdLst>
                <a:gd name="T0" fmla="*/ 186 w 338"/>
                <a:gd name="T1" fmla="*/ 119 h 288"/>
                <a:gd name="T2" fmla="*/ 182 w 338"/>
                <a:gd name="T3" fmla="*/ 112 h 288"/>
                <a:gd name="T4" fmla="*/ 193 w 338"/>
                <a:gd name="T5" fmla="*/ 104 h 288"/>
                <a:gd name="T6" fmla="*/ 231 w 338"/>
                <a:gd name="T7" fmla="*/ 75 h 288"/>
                <a:gd name="T8" fmla="*/ 328 w 338"/>
                <a:gd name="T9" fmla="*/ 16 h 288"/>
                <a:gd name="T10" fmla="*/ 337 w 338"/>
                <a:gd name="T11" fmla="*/ 6 h 288"/>
                <a:gd name="T12" fmla="*/ 332 w 338"/>
                <a:gd name="T13" fmla="*/ 0 h 288"/>
                <a:gd name="T14" fmla="*/ 307 w 338"/>
                <a:gd name="T15" fmla="*/ 1 h 288"/>
                <a:gd name="T16" fmla="*/ 261 w 338"/>
                <a:gd name="T17" fmla="*/ 0 h 288"/>
                <a:gd name="T18" fmla="*/ 254 w 338"/>
                <a:gd name="T19" fmla="*/ 10 h 288"/>
                <a:gd name="T20" fmla="*/ 259 w 338"/>
                <a:gd name="T21" fmla="*/ 16 h 288"/>
                <a:gd name="T22" fmla="*/ 268 w 338"/>
                <a:gd name="T23" fmla="*/ 20 h 288"/>
                <a:gd name="T24" fmla="*/ 252 w 338"/>
                <a:gd name="T25" fmla="*/ 42 h 288"/>
                <a:gd name="T26" fmla="*/ 98 w 338"/>
                <a:gd name="T27" fmla="*/ 164 h 288"/>
                <a:gd name="T28" fmla="*/ 127 w 338"/>
                <a:gd name="T29" fmla="*/ 32 h 288"/>
                <a:gd name="T30" fmla="*/ 158 w 338"/>
                <a:gd name="T31" fmla="*/ 16 h 288"/>
                <a:gd name="T32" fmla="*/ 171 w 338"/>
                <a:gd name="T33" fmla="*/ 7 h 288"/>
                <a:gd name="T34" fmla="*/ 165 w 338"/>
                <a:gd name="T35" fmla="*/ 0 h 288"/>
                <a:gd name="T36" fmla="*/ 117 w 338"/>
                <a:gd name="T37" fmla="*/ 1 h 288"/>
                <a:gd name="T38" fmla="*/ 91 w 338"/>
                <a:gd name="T39" fmla="*/ 1 h 288"/>
                <a:gd name="T40" fmla="*/ 67 w 338"/>
                <a:gd name="T41" fmla="*/ 0 h 288"/>
                <a:gd name="T42" fmla="*/ 60 w 338"/>
                <a:gd name="T43" fmla="*/ 10 h 288"/>
                <a:gd name="T44" fmla="*/ 72 w 338"/>
                <a:gd name="T45" fmla="*/ 16 h 288"/>
                <a:gd name="T46" fmla="*/ 87 w 338"/>
                <a:gd name="T47" fmla="*/ 17 h 288"/>
                <a:gd name="T48" fmla="*/ 95 w 338"/>
                <a:gd name="T49" fmla="*/ 23 h 288"/>
                <a:gd name="T50" fmla="*/ 92 w 338"/>
                <a:gd name="T51" fmla="*/ 31 h 288"/>
                <a:gd name="T52" fmla="*/ 44 w 338"/>
                <a:gd name="T53" fmla="*/ 254 h 288"/>
                <a:gd name="T54" fmla="*/ 10 w 338"/>
                <a:gd name="T55" fmla="*/ 271 h 288"/>
                <a:gd name="T56" fmla="*/ 0 w 338"/>
                <a:gd name="T57" fmla="*/ 281 h 288"/>
                <a:gd name="T58" fmla="*/ 6 w 338"/>
                <a:gd name="T59" fmla="*/ 287 h 288"/>
                <a:gd name="T60" fmla="*/ 54 w 338"/>
                <a:gd name="T61" fmla="*/ 285 h 288"/>
                <a:gd name="T62" fmla="*/ 80 w 338"/>
                <a:gd name="T63" fmla="*/ 285 h 288"/>
                <a:gd name="T64" fmla="*/ 103 w 338"/>
                <a:gd name="T65" fmla="*/ 287 h 288"/>
                <a:gd name="T66" fmla="*/ 111 w 338"/>
                <a:gd name="T67" fmla="*/ 277 h 288"/>
                <a:gd name="T68" fmla="*/ 98 w 338"/>
                <a:gd name="T69" fmla="*/ 271 h 288"/>
                <a:gd name="T70" fmla="*/ 85 w 338"/>
                <a:gd name="T71" fmla="*/ 270 h 288"/>
                <a:gd name="T72" fmla="*/ 76 w 338"/>
                <a:gd name="T73" fmla="*/ 264 h 288"/>
                <a:gd name="T74" fmla="*/ 92 w 338"/>
                <a:gd name="T75" fmla="*/ 184 h 288"/>
                <a:gd name="T76" fmla="*/ 156 w 338"/>
                <a:gd name="T77" fmla="*/ 134 h 288"/>
                <a:gd name="T78" fmla="*/ 208 w 338"/>
                <a:gd name="T79" fmla="*/ 253 h 288"/>
                <a:gd name="T80" fmla="*/ 212 w 338"/>
                <a:gd name="T81" fmla="*/ 261 h 288"/>
                <a:gd name="T82" fmla="*/ 194 w 338"/>
                <a:gd name="T83" fmla="*/ 271 h 288"/>
                <a:gd name="T84" fmla="*/ 185 w 338"/>
                <a:gd name="T85" fmla="*/ 281 h 288"/>
                <a:gd name="T86" fmla="*/ 192 w 338"/>
                <a:gd name="T87" fmla="*/ 287 h 288"/>
                <a:gd name="T88" fmla="*/ 238 w 338"/>
                <a:gd name="T89" fmla="*/ 285 h 288"/>
                <a:gd name="T90" fmla="*/ 274 w 338"/>
                <a:gd name="T91" fmla="*/ 287 h 288"/>
                <a:gd name="T92" fmla="*/ 282 w 338"/>
                <a:gd name="T93" fmla="*/ 278 h 288"/>
                <a:gd name="T94" fmla="*/ 272 w 338"/>
                <a:gd name="T95" fmla="*/ 271 h 288"/>
                <a:gd name="T96" fmla="*/ 248 w 338"/>
                <a:gd name="T97" fmla="*/ 257 h 288"/>
                <a:gd name="T98" fmla="*/ 186 w 338"/>
                <a:gd name="T99" fmla="*/ 11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8" h="288">
                  <a:moveTo>
                    <a:pt x="186" y="119"/>
                  </a:moveTo>
                  <a:cubicBezTo>
                    <a:pt x="185" y="113"/>
                    <a:pt x="182" y="112"/>
                    <a:pt x="182" y="112"/>
                  </a:cubicBezTo>
                  <a:cubicBezTo>
                    <a:pt x="182" y="112"/>
                    <a:pt x="185" y="112"/>
                    <a:pt x="193" y="104"/>
                  </a:cubicBezTo>
                  <a:lnTo>
                    <a:pt x="231" y="75"/>
                  </a:lnTo>
                  <a:cubicBezTo>
                    <a:pt x="278" y="37"/>
                    <a:pt x="302" y="17"/>
                    <a:pt x="328" y="16"/>
                  </a:cubicBezTo>
                  <a:cubicBezTo>
                    <a:pt x="332" y="16"/>
                    <a:pt x="337" y="16"/>
                    <a:pt x="337" y="6"/>
                  </a:cubicBezTo>
                  <a:cubicBezTo>
                    <a:pt x="337" y="3"/>
                    <a:pt x="334" y="0"/>
                    <a:pt x="332" y="0"/>
                  </a:cubicBezTo>
                  <a:cubicBezTo>
                    <a:pt x="323" y="0"/>
                    <a:pt x="314" y="1"/>
                    <a:pt x="307" y="1"/>
                  </a:cubicBezTo>
                  <a:cubicBezTo>
                    <a:pt x="297" y="1"/>
                    <a:pt x="272" y="0"/>
                    <a:pt x="261" y="0"/>
                  </a:cubicBezTo>
                  <a:cubicBezTo>
                    <a:pt x="259" y="0"/>
                    <a:pt x="254" y="0"/>
                    <a:pt x="254" y="10"/>
                  </a:cubicBezTo>
                  <a:cubicBezTo>
                    <a:pt x="254" y="10"/>
                    <a:pt x="254" y="16"/>
                    <a:pt x="259" y="16"/>
                  </a:cubicBezTo>
                  <a:cubicBezTo>
                    <a:pt x="263" y="16"/>
                    <a:pt x="268" y="17"/>
                    <a:pt x="268" y="20"/>
                  </a:cubicBezTo>
                  <a:cubicBezTo>
                    <a:pt x="268" y="28"/>
                    <a:pt x="257" y="37"/>
                    <a:pt x="252" y="42"/>
                  </a:cubicBezTo>
                  <a:lnTo>
                    <a:pt x="98" y="164"/>
                  </a:lnTo>
                  <a:lnTo>
                    <a:pt x="127" y="32"/>
                  </a:lnTo>
                  <a:cubicBezTo>
                    <a:pt x="130" y="18"/>
                    <a:pt x="130" y="16"/>
                    <a:pt x="158" y="16"/>
                  </a:cubicBezTo>
                  <a:cubicBezTo>
                    <a:pt x="165" y="16"/>
                    <a:pt x="171" y="16"/>
                    <a:pt x="171" y="7"/>
                  </a:cubicBezTo>
                  <a:cubicBezTo>
                    <a:pt x="171" y="3"/>
                    <a:pt x="170" y="0"/>
                    <a:pt x="165" y="0"/>
                  </a:cubicBezTo>
                  <a:cubicBezTo>
                    <a:pt x="155" y="0"/>
                    <a:pt x="127" y="1"/>
                    <a:pt x="117" y="1"/>
                  </a:cubicBezTo>
                  <a:cubicBezTo>
                    <a:pt x="111" y="1"/>
                    <a:pt x="97" y="1"/>
                    <a:pt x="91" y="1"/>
                  </a:cubicBezTo>
                  <a:cubicBezTo>
                    <a:pt x="84" y="1"/>
                    <a:pt x="75" y="0"/>
                    <a:pt x="67" y="0"/>
                  </a:cubicBezTo>
                  <a:cubicBezTo>
                    <a:pt x="66" y="0"/>
                    <a:pt x="60" y="0"/>
                    <a:pt x="60" y="10"/>
                  </a:cubicBezTo>
                  <a:cubicBezTo>
                    <a:pt x="60" y="16"/>
                    <a:pt x="62" y="16"/>
                    <a:pt x="72" y="16"/>
                  </a:cubicBezTo>
                  <a:cubicBezTo>
                    <a:pt x="77" y="16"/>
                    <a:pt x="80" y="16"/>
                    <a:pt x="87" y="17"/>
                  </a:cubicBezTo>
                  <a:cubicBezTo>
                    <a:pt x="92" y="17"/>
                    <a:pt x="95" y="17"/>
                    <a:pt x="95" y="23"/>
                  </a:cubicBezTo>
                  <a:cubicBezTo>
                    <a:pt x="95" y="24"/>
                    <a:pt x="95" y="24"/>
                    <a:pt x="92" y="31"/>
                  </a:cubicBezTo>
                  <a:lnTo>
                    <a:pt x="44" y="254"/>
                  </a:lnTo>
                  <a:cubicBezTo>
                    <a:pt x="40" y="268"/>
                    <a:pt x="39" y="271"/>
                    <a:pt x="10" y="271"/>
                  </a:cubicBezTo>
                  <a:cubicBezTo>
                    <a:pt x="5" y="271"/>
                    <a:pt x="0" y="271"/>
                    <a:pt x="0" y="281"/>
                  </a:cubicBezTo>
                  <a:cubicBezTo>
                    <a:pt x="0" y="281"/>
                    <a:pt x="0" y="287"/>
                    <a:pt x="6" y="287"/>
                  </a:cubicBezTo>
                  <a:cubicBezTo>
                    <a:pt x="16" y="287"/>
                    <a:pt x="44" y="285"/>
                    <a:pt x="54" y="285"/>
                  </a:cubicBezTo>
                  <a:cubicBezTo>
                    <a:pt x="60" y="285"/>
                    <a:pt x="74" y="285"/>
                    <a:pt x="80" y="285"/>
                  </a:cubicBezTo>
                  <a:cubicBezTo>
                    <a:pt x="87" y="285"/>
                    <a:pt x="96" y="287"/>
                    <a:pt x="103" y="287"/>
                  </a:cubicBezTo>
                  <a:cubicBezTo>
                    <a:pt x="105" y="287"/>
                    <a:pt x="111" y="287"/>
                    <a:pt x="111" y="277"/>
                  </a:cubicBezTo>
                  <a:cubicBezTo>
                    <a:pt x="111" y="271"/>
                    <a:pt x="106" y="271"/>
                    <a:pt x="98" y="271"/>
                  </a:cubicBezTo>
                  <a:cubicBezTo>
                    <a:pt x="98" y="271"/>
                    <a:pt x="92" y="271"/>
                    <a:pt x="85" y="270"/>
                  </a:cubicBezTo>
                  <a:cubicBezTo>
                    <a:pt x="76" y="270"/>
                    <a:pt x="76" y="268"/>
                    <a:pt x="76" y="264"/>
                  </a:cubicBezTo>
                  <a:cubicBezTo>
                    <a:pt x="76" y="261"/>
                    <a:pt x="81" y="246"/>
                    <a:pt x="92" y="184"/>
                  </a:cubicBezTo>
                  <a:lnTo>
                    <a:pt x="156" y="134"/>
                  </a:lnTo>
                  <a:lnTo>
                    <a:pt x="208" y="253"/>
                  </a:lnTo>
                  <a:cubicBezTo>
                    <a:pt x="212" y="257"/>
                    <a:pt x="212" y="257"/>
                    <a:pt x="212" y="261"/>
                  </a:cubicBezTo>
                  <a:cubicBezTo>
                    <a:pt x="212" y="270"/>
                    <a:pt x="201" y="271"/>
                    <a:pt x="194" y="271"/>
                  </a:cubicBezTo>
                  <a:cubicBezTo>
                    <a:pt x="190" y="271"/>
                    <a:pt x="185" y="271"/>
                    <a:pt x="185" y="281"/>
                  </a:cubicBezTo>
                  <a:cubicBezTo>
                    <a:pt x="185" y="281"/>
                    <a:pt x="186" y="287"/>
                    <a:pt x="192" y="287"/>
                  </a:cubicBezTo>
                  <a:cubicBezTo>
                    <a:pt x="201" y="287"/>
                    <a:pt x="227" y="285"/>
                    <a:pt x="238" y="285"/>
                  </a:cubicBezTo>
                  <a:cubicBezTo>
                    <a:pt x="248" y="285"/>
                    <a:pt x="264" y="287"/>
                    <a:pt x="274" y="287"/>
                  </a:cubicBezTo>
                  <a:cubicBezTo>
                    <a:pt x="278" y="287"/>
                    <a:pt x="282" y="282"/>
                    <a:pt x="282" y="278"/>
                  </a:cubicBezTo>
                  <a:cubicBezTo>
                    <a:pt x="282" y="271"/>
                    <a:pt x="277" y="271"/>
                    <a:pt x="272" y="271"/>
                  </a:cubicBezTo>
                  <a:cubicBezTo>
                    <a:pt x="267" y="271"/>
                    <a:pt x="254" y="271"/>
                    <a:pt x="248" y="257"/>
                  </a:cubicBezTo>
                  <a:lnTo>
                    <a:pt x="186" y="1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" name="Freeform 182">
              <a:extLst>
                <a:ext uri="{FF2B5EF4-FFF2-40B4-BE49-F238E27FC236}">
                  <a16:creationId xmlns:a16="http://schemas.microsoft.com/office/drawing/2014/main" id="{4E9119C3-A66B-4133-84A2-7172F59EE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" y="2057"/>
              <a:ext cx="30" cy="62"/>
            </a:xfrm>
            <a:custGeom>
              <a:avLst/>
              <a:gdLst>
                <a:gd name="T0" fmla="*/ 84 w 136"/>
                <a:gd name="T1" fmla="*/ 11 h 279"/>
                <a:gd name="T2" fmla="*/ 74 w 136"/>
                <a:gd name="T3" fmla="*/ 0 h 279"/>
                <a:gd name="T4" fmla="*/ 0 w 136"/>
                <a:gd name="T5" fmla="*/ 27 h 279"/>
                <a:gd name="T6" fmla="*/ 0 w 136"/>
                <a:gd name="T7" fmla="*/ 42 h 279"/>
                <a:gd name="T8" fmla="*/ 54 w 136"/>
                <a:gd name="T9" fmla="*/ 31 h 279"/>
                <a:gd name="T10" fmla="*/ 54 w 136"/>
                <a:gd name="T11" fmla="*/ 244 h 279"/>
                <a:gd name="T12" fmla="*/ 16 w 136"/>
                <a:gd name="T13" fmla="*/ 263 h 279"/>
                <a:gd name="T14" fmla="*/ 2 w 136"/>
                <a:gd name="T15" fmla="*/ 263 h 279"/>
                <a:gd name="T16" fmla="*/ 2 w 136"/>
                <a:gd name="T17" fmla="*/ 278 h 279"/>
                <a:gd name="T18" fmla="*/ 69 w 136"/>
                <a:gd name="T19" fmla="*/ 277 h 279"/>
                <a:gd name="T20" fmla="*/ 135 w 136"/>
                <a:gd name="T21" fmla="*/ 278 h 279"/>
                <a:gd name="T22" fmla="*/ 135 w 136"/>
                <a:gd name="T23" fmla="*/ 263 h 279"/>
                <a:gd name="T24" fmla="*/ 121 w 136"/>
                <a:gd name="T25" fmla="*/ 263 h 279"/>
                <a:gd name="T26" fmla="*/ 84 w 136"/>
                <a:gd name="T27" fmla="*/ 244 h 279"/>
                <a:gd name="T28" fmla="*/ 84 w 136"/>
                <a:gd name="T29" fmla="*/ 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79">
                  <a:moveTo>
                    <a:pt x="84" y="11"/>
                  </a:moveTo>
                  <a:cubicBezTo>
                    <a:pt x="84" y="0"/>
                    <a:pt x="82" y="0"/>
                    <a:pt x="74" y="0"/>
                  </a:cubicBezTo>
                  <a:cubicBezTo>
                    <a:pt x="50" y="25"/>
                    <a:pt x="15" y="27"/>
                    <a:pt x="0" y="27"/>
                  </a:cubicBezTo>
                  <a:lnTo>
                    <a:pt x="0" y="42"/>
                  </a:lnTo>
                  <a:cubicBezTo>
                    <a:pt x="9" y="42"/>
                    <a:pt x="32" y="42"/>
                    <a:pt x="54" y="31"/>
                  </a:cubicBezTo>
                  <a:lnTo>
                    <a:pt x="54" y="244"/>
                  </a:lnTo>
                  <a:cubicBezTo>
                    <a:pt x="54" y="257"/>
                    <a:pt x="54" y="263"/>
                    <a:pt x="16" y="263"/>
                  </a:cubicBezTo>
                  <a:lnTo>
                    <a:pt x="2" y="263"/>
                  </a:lnTo>
                  <a:lnTo>
                    <a:pt x="2" y="278"/>
                  </a:lnTo>
                  <a:cubicBezTo>
                    <a:pt x="9" y="278"/>
                    <a:pt x="55" y="277"/>
                    <a:pt x="69" y="277"/>
                  </a:cubicBezTo>
                  <a:cubicBezTo>
                    <a:pt x="81" y="277"/>
                    <a:pt x="127" y="278"/>
                    <a:pt x="135" y="278"/>
                  </a:cubicBezTo>
                  <a:lnTo>
                    <a:pt x="135" y="263"/>
                  </a:lnTo>
                  <a:lnTo>
                    <a:pt x="121" y="263"/>
                  </a:lnTo>
                  <a:cubicBezTo>
                    <a:pt x="84" y="263"/>
                    <a:pt x="84" y="257"/>
                    <a:pt x="84" y="244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2" name="Freeform 183">
              <a:extLst>
                <a:ext uri="{FF2B5EF4-FFF2-40B4-BE49-F238E27FC236}">
                  <a16:creationId xmlns:a16="http://schemas.microsoft.com/office/drawing/2014/main" id="{2B1016C6-F53B-42E1-A764-0F71A88C8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" y="2059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3" name="Freeform 184">
              <a:extLst>
                <a:ext uri="{FF2B5EF4-FFF2-40B4-BE49-F238E27FC236}">
                  <a16:creationId xmlns:a16="http://schemas.microsoft.com/office/drawing/2014/main" id="{A4582EB8-E39E-4C10-8ADA-8CB92FFCA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4" y="2059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4" name="Freeform 185">
              <a:extLst>
                <a:ext uri="{FF2B5EF4-FFF2-40B4-BE49-F238E27FC236}">
                  <a16:creationId xmlns:a16="http://schemas.microsoft.com/office/drawing/2014/main" id="{834DFDAD-516D-479E-84D4-862A67900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" y="2059"/>
              <a:ext cx="12" cy="14"/>
            </a:xfrm>
            <a:custGeom>
              <a:avLst/>
              <a:gdLst>
                <a:gd name="T0" fmla="*/ 57 w 58"/>
                <a:gd name="T1" fmla="*/ 32 h 66"/>
                <a:gd name="T2" fmla="*/ 29 w 58"/>
                <a:gd name="T3" fmla="*/ 0 h 66"/>
                <a:gd name="T4" fmla="*/ 0 w 58"/>
                <a:gd name="T5" fmla="*/ 32 h 66"/>
                <a:gd name="T6" fmla="*/ 29 w 58"/>
                <a:gd name="T7" fmla="*/ 65 h 66"/>
                <a:gd name="T8" fmla="*/ 57 w 58"/>
                <a:gd name="T9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cubicBezTo>
                    <a:pt x="57" y="16"/>
                    <a:pt x="45" y="0"/>
                    <a:pt x="29" y="0"/>
                  </a:cubicBezTo>
                  <a:cubicBezTo>
                    <a:pt x="14" y="0"/>
                    <a:pt x="0" y="16"/>
                    <a:pt x="0" y="32"/>
                  </a:cubicBezTo>
                  <a:cubicBezTo>
                    <a:pt x="0" y="51"/>
                    <a:pt x="14" y="65"/>
                    <a:pt x="29" y="65"/>
                  </a:cubicBezTo>
                  <a:cubicBezTo>
                    <a:pt x="45" y="65"/>
                    <a:pt x="57" y="51"/>
                    <a:pt x="57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5" name="Freeform 186">
              <a:extLst>
                <a:ext uri="{FF2B5EF4-FFF2-40B4-BE49-F238E27FC236}">
                  <a16:creationId xmlns:a16="http://schemas.microsoft.com/office/drawing/2014/main" id="{D2C721F2-257D-49C2-B1F6-163CD8D40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" y="2040"/>
              <a:ext cx="52" cy="61"/>
            </a:xfrm>
            <a:custGeom>
              <a:avLst/>
              <a:gdLst>
                <a:gd name="T0" fmla="*/ 232 w 233"/>
                <a:gd name="T1" fmla="*/ 42 h 272"/>
                <a:gd name="T2" fmla="*/ 208 w 233"/>
                <a:gd name="T3" fmla="*/ 0 h 272"/>
                <a:gd name="T4" fmla="*/ 182 w 233"/>
                <a:gd name="T5" fmla="*/ 28 h 272"/>
                <a:gd name="T6" fmla="*/ 192 w 233"/>
                <a:gd name="T7" fmla="*/ 45 h 272"/>
                <a:gd name="T8" fmla="*/ 209 w 233"/>
                <a:gd name="T9" fmla="*/ 96 h 272"/>
                <a:gd name="T10" fmla="*/ 115 w 233"/>
                <a:gd name="T11" fmla="*/ 257 h 272"/>
                <a:gd name="T12" fmla="*/ 76 w 233"/>
                <a:gd name="T13" fmla="*/ 206 h 272"/>
                <a:gd name="T14" fmla="*/ 106 w 233"/>
                <a:gd name="T15" fmla="*/ 78 h 272"/>
                <a:gd name="T16" fmla="*/ 113 w 233"/>
                <a:gd name="T17" fmla="*/ 49 h 272"/>
                <a:gd name="T18" fmla="*/ 69 w 233"/>
                <a:gd name="T19" fmla="*/ 0 h 272"/>
                <a:gd name="T20" fmla="*/ 0 w 233"/>
                <a:gd name="T21" fmla="*/ 92 h 272"/>
                <a:gd name="T22" fmla="*/ 6 w 233"/>
                <a:gd name="T23" fmla="*/ 99 h 272"/>
                <a:gd name="T24" fmla="*/ 15 w 233"/>
                <a:gd name="T25" fmla="*/ 86 h 272"/>
                <a:gd name="T26" fmla="*/ 69 w 233"/>
                <a:gd name="T27" fmla="*/ 14 h 272"/>
                <a:gd name="T28" fmla="*/ 81 w 233"/>
                <a:gd name="T29" fmla="*/ 32 h 272"/>
                <a:gd name="T30" fmla="*/ 72 w 233"/>
                <a:gd name="T31" fmla="*/ 75 h 272"/>
                <a:gd name="T32" fmla="*/ 42 w 233"/>
                <a:gd name="T33" fmla="*/ 196 h 272"/>
                <a:gd name="T34" fmla="*/ 113 w 233"/>
                <a:gd name="T35" fmla="*/ 271 h 272"/>
                <a:gd name="T36" fmla="*/ 232 w 233"/>
                <a:gd name="T37" fmla="*/ 4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3" h="272">
                  <a:moveTo>
                    <a:pt x="232" y="42"/>
                  </a:moveTo>
                  <a:cubicBezTo>
                    <a:pt x="232" y="10"/>
                    <a:pt x="218" y="0"/>
                    <a:pt x="208" y="0"/>
                  </a:cubicBezTo>
                  <a:cubicBezTo>
                    <a:pt x="194" y="0"/>
                    <a:pt x="182" y="16"/>
                    <a:pt x="182" y="28"/>
                  </a:cubicBezTo>
                  <a:cubicBezTo>
                    <a:pt x="182" y="37"/>
                    <a:pt x="186" y="41"/>
                    <a:pt x="192" y="45"/>
                  </a:cubicBezTo>
                  <a:cubicBezTo>
                    <a:pt x="202" y="58"/>
                    <a:pt x="209" y="75"/>
                    <a:pt x="209" y="96"/>
                  </a:cubicBezTo>
                  <a:cubicBezTo>
                    <a:pt x="209" y="120"/>
                    <a:pt x="177" y="257"/>
                    <a:pt x="115" y="257"/>
                  </a:cubicBezTo>
                  <a:cubicBezTo>
                    <a:pt x="89" y="257"/>
                    <a:pt x="76" y="237"/>
                    <a:pt x="76" y="206"/>
                  </a:cubicBezTo>
                  <a:cubicBezTo>
                    <a:pt x="76" y="172"/>
                    <a:pt x="90" y="128"/>
                    <a:pt x="106" y="78"/>
                  </a:cubicBezTo>
                  <a:cubicBezTo>
                    <a:pt x="111" y="69"/>
                    <a:pt x="113" y="61"/>
                    <a:pt x="113" y="49"/>
                  </a:cubicBezTo>
                  <a:cubicBezTo>
                    <a:pt x="113" y="23"/>
                    <a:pt x="96" y="0"/>
                    <a:pt x="69" y="0"/>
                  </a:cubicBezTo>
                  <a:cubicBezTo>
                    <a:pt x="21" y="0"/>
                    <a:pt x="0" y="86"/>
                    <a:pt x="0" y="92"/>
                  </a:cubicBezTo>
                  <a:cubicBezTo>
                    <a:pt x="0" y="99"/>
                    <a:pt x="5" y="99"/>
                    <a:pt x="6" y="99"/>
                  </a:cubicBezTo>
                  <a:cubicBezTo>
                    <a:pt x="12" y="99"/>
                    <a:pt x="12" y="99"/>
                    <a:pt x="15" y="86"/>
                  </a:cubicBezTo>
                  <a:cubicBezTo>
                    <a:pt x="30" y="27"/>
                    <a:pt x="52" y="14"/>
                    <a:pt x="69" y="14"/>
                  </a:cubicBezTo>
                  <a:cubicBezTo>
                    <a:pt x="72" y="14"/>
                    <a:pt x="81" y="14"/>
                    <a:pt x="81" y="32"/>
                  </a:cubicBezTo>
                  <a:cubicBezTo>
                    <a:pt x="81" y="48"/>
                    <a:pt x="76" y="65"/>
                    <a:pt x="72" y="75"/>
                  </a:cubicBezTo>
                  <a:cubicBezTo>
                    <a:pt x="50" y="144"/>
                    <a:pt x="42" y="171"/>
                    <a:pt x="42" y="196"/>
                  </a:cubicBezTo>
                  <a:cubicBezTo>
                    <a:pt x="42" y="261"/>
                    <a:pt x="89" y="271"/>
                    <a:pt x="113" y="271"/>
                  </a:cubicBezTo>
                  <a:cubicBezTo>
                    <a:pt x="202" y="271"/>
                    <a:pt x="232" y="73"/>
                    <a:pt x="232" y="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6" name="Freeform 187">
              <a:extLst>
                <a:ext uri="{FF2B5EF4-FFF2-40B4-BE49-F238E27FC236}">
                  <a16:creationId xmlns:a16="http://schemas.microsoft.com/office/drawing/2014/main" id="{B3F7FE8B-56CF-47D6-AFD2-12587E98D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" y="2056"/>
              <a:ext cx="76" cy="64"/>
            </a:xfrm>
            <a:custGeom>
              <a:avLst/>
              <a:gdLst>
                <a:gd name="T0" fmla="*/ 186 w 338"/>
                <a:gd name="T1" fmla="*/ 119 h 288"/>
                <a:gd name="T2" fmla="*/ 182 w 338"/>
                <a:gd name="T3" fmla="*/ 112 h 288"/>
                <a:gd name="T4" fmla="*/ 193 w 338"/>
                <a:gd name="T5" fmla="*/ 104 h 288"/>
                <a:gd name="T6" fmla="*/ 231 w 338"/>
                <a:gd name="T7" fmla="*/ 75 h 288"/>
                <a:gd name="T8" fmla="*/ 328 w 338"/>
                <a:gd name="T9" fmla="*/ 16 h 288"/>
                <a:gd name="T10" fmla="*/ 337 w 338"/>
                <a:gd name="T11" fmla="*/ 6 h 288"/>
                <a:gd name="T12" fmla="*/ 332 w 338"/>
                <a:gd name="T13" fmla="*/ 0 h 288"/>
                <a:gd name="T14" fmla="*/ 307 w 338"/>
                <a:gd name="T15" fmla="*/ 1 h 288"/>
                <a:gd name="T16" fmla="*/ 261 w 338"/>
                <a:gd name="T17" fmla="*/ 0 h 288"/>
                <a:gd name="T18" fmla="*/ 254 w 338"/>
                <a:gd name="T19" fmla="*/ 10 h 288"/>
                <a:gd name="T20" fmla="*/ 259 w 338"/>
                <a:gd name="T21" fmla="*/ 16 h 288"/>
                <a:gd name="T22" fmla="*/ 268 w 338"/>
                <a:gd name="T23" fmla="*/ 20 h 288"/>
                <a:gd name="T24" fmla="*/ 252 w 338"/>
                <a:gd name="T25" fmla="*/ 42 h 288"/>
                <a:gd name="T26" fmla="*/ 98 w 338"/>
                <a:gd name="T27" fmla="*/ 164 h 288"/>
                <a:gd name="T28" fmla="*/ 127 w 338"/>
                <a:gd name="T29" fmla="*/ 32 h 288"/>
                <a:gd name="T30" fmla="*/ 158 w 338"/>
                <a:gd name="T31" fmla="*/ 16 h 288"/>
                <a:gd name="T32" fmla="*/ 171 w 338"/>
                <a:gd name="T33" fmla="*/ 7 h 288"/>
                <a:gd name="T34" fmla="*/ 165 w 338"/>
                <a:gd name="T35" fmla="*/ 0 h 288"/>
                <a:gd name="T36" fmla="*/ 117 w 338"/>
                <a:gd name="T37" fmla="*/ 1 h 288"/>
                <a:gd name="T38" fmla="*/ 91 w 338"/>
                <a:gd name="T39" fmla="*/ 1 h 288"/>
                <a:gd name="T40" fmla="*/ 67 w 338"/>
                <a:gd name="T41" fmla="*/ 0 h 288"/>
                <a:gd name="T42" fmla="*/ 60 w 338"/>
                <a:gd name="T43" fmla="*/ 10 h 288"/>
                <a:gd name="T44" fmla="*/ 72 w 338"/>
                <a:gd name="T45" fmla="*/ 16 h 288"/>
                <a:gd name="T46" fmla="*/ 87 w 338"/>
                <a:gd name="T47" fmla="*/ 17 h 288"/>
                <a:gd name="T48" fmla="*/ 95 w 338"/>
                <a:gd name="T49" fmla="*/ 23 h 288"/>
                <a:gd name="T50" fmla="*/ 92 w 338"/>
                <a:gd name="T51" fmla="*/ 31 h 288"/>
                <a:gd name="T52" fmla="*/ 44 w 338"/>
                <a:gd name="T53" fmla="*/ 254 h 288"/>
                <a:gd name="T54" fmla="*/ 10 w 338"/>
                <a:gd name="T55" fmla="*/ 271 h 288"/>
                <a:gd name="T56" fmla="*/ 0 w 338"/>
                <a:gd name="T57" fmla="*/ 281 h 288"/>
                <a:gd name="T58" fmla="*/ 6 w 338"/>
                <a:gd name="T59" fmla="*/ 287 h 288"/>
                <a:gd name="T60" fmla="*/ 54 w 338"/>
                <a:gd name="T61" fmla="*/ 285 h 288"/>
                <a:gd name="T62" fmla="*/ 80 w 338"/>
                <a:gd name="T63" fmla="*/ 285 h 288"/>
                <a:gd name="T64" fmla="*/ 103 w 338"/>
                <a:gd name="T65" fmla="*/ 287 h 288"/>
                <a:gd name="T66" fmla="*/ 111 w 338"/>
                <a:gd name="T67" fmla="*/ 277 h 288"/>
                <a:gd name="T68" fmla="*/ 98 w 338"/>
                <a:gd name="T69" fmla="*/ 271 h 288"/>
                <a:gd name="T70" fmla="*/ 85 w 338"/>
                <a:gd name="T71" fmla="*/ 270 h 288"/>
                <a:gd name="T72" fmla="*/ 76 w 338"/>
                <a:gd name="T73" fmla="*/ 264 h 288"/>
                <a:gd name="T74" fmla="*/ 92 w 338"/>
                <a:gd name="T75" fmla="*/ 184 h 288"/>
                <a:gd name="T76" fmla="*/ 156 w 338"/>
                <a:gd name="T77" fmla="*/ 134 h 288"/>
                <a:gd name="T78" fmla="*/ 208 w 338"/>
                <a:gd name="T79" fmla="*/ 253 h 288"/>
                <a:gd name="T80" fmla="*/ 212 w 338"/>
                <a:gd name="T81" fmla="*/ 261 h 288"/>
                <a:gd name="T82" fmla="*/ 194 w 338"/>
                <a:gd name="T83" fmla="*/ 271 h 288"/>
                <a:gd name="T84" fmla="*/ 185 w 338"/>
                <a:gd name="T85" fmla="*/ 281 h 288"/>
                <a:gd name="T86" fmla="*/ 192 w 338"/>
                <a:gd name="T87" fmla="*/ 287 h 288"/>
                <a:gd name="T88" fmla="*/ 238 w 338"/>
                <a:gd name="T89" fmla="*/ 285 h 288"/>
                <a:gd name="T90" fmla="*/ 274 w 338"/>
                <a:gd name="T91" fmla="*/ 287 h 288"/>
                <a:gd name="T92" fmla="*/ 282 w 338"/>
                <a:gd name="T93" fmla="*/ 278 h 288"/>
                <a:gd name="T94" fmla="*/ 272 w 338"/>
                <a:gd name="T95" fmla="*/ 271 h 288"/>
                <a:gd name="T96" fmla="*/ 248 w 338"/>
                <a:gd name="T97" fmla="*/ 257 h 288"/>
                <a:gd name="T98" fmla="*/ 186 w 338"/>
                <a:gd name="T99" fmla="*/ 11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8" h="288">
                  <a:moveTo>
                    <a:pt x="186" y="119"/>
                  </a:moveTo>
                  <a:cubicBezTo>
                    <a:pt x="185" y="113"/>
                    <a:pt x="182" y="112"/>
                    <a:pt x="182" y="112"/>
                  </a:cubicBezTo>
                  <a:cubicBezTo>
                    <a:pt x="182" y="112"/>
                    <a:pt x="185" y="112"/>
                    <a:pt x="193" y="104"/>
                  </a:cubicBezTo>
                  <a:lnTo>
                    <a:pt x="231" y="75"/>
                  </a:lnTo>
                  <a:cubicBezTo>
                    <a:pt x="278" y="37"/>
                    <a:pt x="302" y="17"/>
                    <a:pt x="328" y="16"/>
                  </a:cubicBezTo>
                  <a:cubicBezTo>
                    <a:pt x="332" y="16"/>
                    <a:pt x="337" y="16"/>
                    <a:pt x="337" y="6"/>
                  </a:cubicBezTo>
                  <a:cubicBezTo>
                    <a:pt x="337" y="3"/>
                    <a:pt x="334" y="0"/>
                    <a:pt x="332" y="0"/>
                  </a:cubicBezTo>
                  <a:cubicBezTo>
                    <a:pt x="323" y="0"/>
                    <a:pt x="314" y="1"/>
                    <a:pt x="307" y="1"/>
                  </a:cubicBezTo>
                  <a:cubicBezTo>
                    <a:pt x="297" y="1"/>
                    <a:pt x="272" y="0"/>
                    <a:pt x="261" y="0"/>
                  </a:cubicBezTo>
                  <a:cubicBezTo>
                    <a:pt x="259" y="0"/>
                    <a:pt x="254" y="0"/>
                    <a:pt x="254" y="10"/>
                  </a:cubicBezTo>
                  <a:cubicBezTo>
                    <a:pt x="254" y="10"/>
                    <a:pt x="254" y="16"/>
                    <a:pt x="259" y="16"/>
                  </a:cubicBezTo>
                  <a:cubicBezTo>
                    <a:pt x="263" y="16"/>
                    <a:pt x="268" y="17"/>
                    <a:pt x="268" y="20"/>
                  </a:cubicBezTo>
                  <a:cubicBezTo>
                    <a:pt x="268" y="28"/>
                    <a:pt x="257" y="37"/>
                    <a:pt x="252" y="42"/>
                  </a:cubicBezTo>
                  <a:lnTo>
                    <a:pt x="98" y="164"/>
                  </a:lnTo>
                  <a:lnTo>
                    <a:pt x="127" y="32"/>
                  </a:lnTo>
                  <a:cubicBezTo>
                    <a:pt x="130" y="18"/>
                    <a:pt x="130" y="16"/>
                    <a:pt x="158" y="16"/>
                  </a:cubicBezTo>
                  <a:cubicBezTo>
                    <a:pt x="165" y="16"/>
                    <a:pt x="171" y="16"/>
                    <a:pt x="171" y="7"/>
                  </a:cubicBezTo>
                  <a:cubicBezTo>
                    <a:pt x="171" y="3"/>
                    <a:pt x="170" y="0"/>
                    <a:pt x="165" y="0"/>
                  </a:cubicBezTo>
                  <a:cubicBezTo>
                    <a:pt x="155" y="0"/>
                    <a:pt x="127" y="1"/>
                    <a:pt x="117" y="1"/>
                  </a:cubicBezTo>
                  <a:cubicBezTo>
                    <a:pt x="111" y="1"/>
                    <a:pt x="97" y="1"/>
                    <a:pt x="91" y="1"/>
                  </a:cubicBezTo>
                  <a:cubicBezTo>
                    <a:pt x="84" y="1"/>
                    <a:pt x="75" y="0"/>
                    <a:pt x="67" y="0"/>
                  </a:cubicBezTo>
                  <a:cubicBezTo>
                    <a:pt x="66" y="0"/>
                    <a:pt x="60" y="0"/>
                    <a:pt x="60" y="10"/>
                  </a:cubicBezTo>
                  <a:cubicBezTo>
                    <a:pt x="60" y="16"/>
                    <a:pt x="62" y="16"/>
                    <a:pt x="72" y="16"/>
                  </a:cubicBezTo>
                  <a:cubicBezTo>
                    <a:pt x="77" y="16"/>
                    <a:pt x="80" y="16"/>
                    <a:pt x="87" y="17"/>
                  </a:cubicBezTo>
                  <a:cubicBezTo>
                    <a:pt x="92" y="17"/>
                    <a:pt x="95" y="17"/>
                    <a:pt x="95" y="23"/>
                  </a:cubicBezTo>
                  <a:cubicBezTo>
                    <a:pt x="95" y="24"/>
                    <a:pt x="95" y="24"/>
                    <a:pt x="92" y="31"/>
                  </a:cubicBezTo>
                  <a:lnTo>
                    <a:pt x="44" y="254"/>
                  </a:lnTo>
                  <a:cubicBezTo>
                    <a:pt x="40" y="268"/>
                    <a:pt x="39" y="271"/>
                    <a:pt x="10" y="271"/>
                  </a:cubicBezTo>
                  <a:cubicBezTo>
                    <a:pt x="5" y="271"/>
                    <a:pt x="0" y="271"/>
                    <a:pt x="0" y="281"/>
                  </a:cubicBezTo>
                  <a:cubicBezTo>
                    <a:pt x="0" y="281"/>
                    <a:pt x="0" y="287"/>
                    <a:pt x="6" y="287"/>
                  </a:cubicBezTo>
                  <a:cubicBezTo>
                    <a:pt x="16" y="287"/>
                    <a:pt x="44" y="285"/>
                    <a:pt x="54" y="285"/>
                  </a:cubicBezTo>
                  <a:cubicBezTo>
                    <a:pt x="60" y="285"/>
                    <a:pt x="74" y="285"/>
                    <a:pt x="80" y="285"/>
                  </a:cubicBezTo>
                  <a:cubicBezTo>
                    <a:pt x="87" y="285"/>
                    <a:pt x="96" y="287"/>
                    <a:pt x="103" y="287"/>
                  </a:cubicBezTo>
                  <a:cubicBezTo>
                    <a:pt x="105" y="287"/>
                    <a:pt x="111" y="287"/>
                    <a:pt x="111" y="277"/>
                  </a:cubicBezTo>
                  <a:cubicBezTo>
                    <a:pt x="111" y="271"/>
                    <a:pt x="106" y="271"/>
                    <a:pt x="98" y="271"/>
                  </a:cubicBezTo>
                  <a:cubicBezTo>
                    <a:pt x="98" y="271"/>
                    <a:pt x="92" y="271"/>
                    <a:pt x="85" y="270"/>
                  </a:cubicBezTo>
                  <a:cubicBezTo>
                    <a:pt x="76" y="270"/>
                    <a:pt x="76" y="268"/>
                    <a:pt x="76" y="264"/>
                  </a:cubicBezTo>
                  <a:cubicBezTo>
                    <a:pt x="76" y="261"/>
                    <a:pt x="81" y="246"/>
                    <a:pt x="92" y="184"/>
                  </a:cubicBezTo>
                  <a:lnTo>
                    <a:pt x="156" y="134"/>
                  </a:lnTo>
                  <a:lnTo>
                    <a:pt x="208" y="253"/>
                  </a:lnTo>
                  <a:cubicBezTo>
                    <a:pt x="212" y="257"/>
                    <a:pt x="212" y="257"/>
                    <a:pt x="212" y="261"/>
                  </a:cubicBezTo>
                  <a:cubicBezTo>
                    <a:pt x="212" y="270"/>
                    <a:pt x="201" y="271"/>
                    <a:pt x="194" y="271"/>
                  </a:cubicBezTo>
                  <a:cubicBezTo>
                    <a:pt x="190" y="271"/>
                    <a:pt x="185" y="271"/>
                    <a:pt x="185" y="281"/>
                  </a:cubicBezTo>
                  <a:cubicBezTo>
                    <a:pt x="185" y="281"/>
                    <a:pt x="186" y="287"/>
                    <a:pt x="192" y="287"/>
                  </a:cubicBezTo>
                  <a:cubicBezTo>
                    <a:pt x="201" y="287"/>
                    <a:pt x="227" y="285"/>
                    <a:pt x="238" y="285"/>
                  </a:cubicBezTo>
                  <a:cubicBezTo>
                    <a:pt x="248" y="285"/>
                    <a:pt x="264" y="287"/>
                    <a:pt x="274" y="287"/>
                  </a:cubicBezTo>
                  <a:cubicBezTo>
                    <a:pt x="278" y="287"/>
                    <a:pt x="282" y="282"/>
                    <a:pt x="282" y="278"/>
                  </a:cubicBezTo>
                  <a:cubicBezTo>
                    <a:pt x="282" y="271"/>
                    <a:pt x="277" y="271"/>
                    <a:pt x="272" y="271"/>
                  </a:cubicBezTo>
                  <a:cubicBezTo>
                    <a:pt x="267" y="271"/>
                    <a:pt x="254" y="271"/>
                    <a:pt x="248" y="257"/>
                  </a:cubicBezTo>
                  <a:lnTo>
                    <a:pt x="186" y="1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7" name="Freeform 188">
              <a:extLst>
                <a:ext uri="{FF2B5EF4-FFF2-40B4-BE49-F238E27FC236}">
                  <a16:creationId xmlns:a16="http://schemas.microsoft.com/office/drawing/2014/main" id="{A664F98A-DD64-4C8F-82D7-4BAB0F32D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8" y="2054"/>
              <a:ext cx="64" cy="68"/>
            </a:xfrm>
            <a:custGeom>
              <a:avLst/>
              <a:gdLst>
                <a:gd name="T0" fmla="*/ 286 w 287"/>
                <a:gd name="T1" fmla="*/ 6 h 303"/>
                <a:gd name="T2" fmla="*/ 282 w 287"/>
                <a:gd name="T3" fmla="*/ 0 h 303"/>
                <a:gd name="T4" fmla="*/ 274 w 287"/>
                <a:gd name="T5" fmla="*/ 6 h 303"/>
                <a:gd name="T6" fmla="*/ 248 w 287"/>
                <a:gd name="T7" fmla="*/ 37 h 303"/>
                <a:gd name="T8" fmla="*/ 178 w 287"/>
                <a:gd name="T9" fmla="*/ 0 h 303"/>
                <a:gd name="T10" fmla="*/ 0 w 287"/>
                <a:gd name="T11" fmla="*/ 185 h 303"/>
                <a:gd name="T12" fmla="*/ 113 w 287"/>
                <a:gd name="T13" fmla="*/ 302 h 303"/>
                <a:gd name="T14" fmla="*/ 207 w 287"/>
                <a:gd name="T15" fmla="*/ 261 h 303"/>
                <a:gd name="T16" fmla="*/ 244 w 287"/>
                <a:gd name="T17" fmla="*/ 193 h 303"/>
                <a:gd name="T18" fmla="*/ 238 w 287"/>
                <a:gd name="T19" fmla="*/ 188 h 303"/>
                <a:gd name="T20" fmla="*/ 231 w 287"/>
                <a:gd name="T21" fmla="*/ 195 h 303"/>
                <a:gd name="T22" fmla="*/ 120 w 287"/>
                <a:gd name="T23" fmla="*/ 288 h 303"/>
                <a:gd name="T24" fmla="*/ 37 w 287"/>
                <a:gd name="T25" fmla="*/ 198 h 303"/>
                <a:gd name="T26" fmla="*/ 82 w 287"/>
                <a:gd name="T27" fmla="*/ 66 h 303"/>
                <a:gd name="T28" fmla="*/ 182 w 287"/>
                <a:gd name="T29" fmla="*/ 16 h 303"/>
                <a:gd name="T30" fmla="*/ 248 w 287"/>
                <a:gd name="T31" fmla="*/ 99 h 303"/>
                <a:gd name="T32" fmla="*/ 248 w 287"/>
                <a:gd name="T33" fmla="*/ 113 h 303"/>
                <a:gd name="T34" fmla="*/ 254 w 287"/>
                <a:gd name="T35" fmla="*/ 119 h 303"/>
                <a:gd name="T36" fmla="*/ 263 w 287"/>
                <a:gd name="T37" fmla="*/ 112 h 303"/>
                <a:gd name="T38" fmla="*/ 286 w 287"/>
                <a:gd name="T39" fmla="*/ 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7" h="303">
                  <a:moveTo>
                    <a:pt x="286" y="6"/>
                  </a:moveTo>
                  <a:cubicBezTo>
                    <a:pt x="286" y="3"/>
                    <a:pt x="284" y="0"/>
                    <a:pt x="282" y="0"/>
                  </a:cubicBezTo>
                  <a:cubicBezTo>
                    <a:pt x="278" y="0"/>
                    <a:pt x="278" y="1"/>
                    <a:pt x="274" y="6"/>
                  </a:cubicBezTo>
                  <a:lnTo>
                    <a:pt x="248" y="37"/>
                  </a:lnTo>
                  <a:cubicBezTo>
                    <a:pt x="244" y="32"/>
                    <a:pt x="224" y="0"/>
                    <a:pt x="178" y="0"/>
                  </a:cubicBezTo>
                  <a:cubicBezTo>
                    <a:pt x="87" y="0"/>
                    <a:pt x="0" y="90"/>
                    <a:pt x="0" y="185"/>
                  </a:cubicBezTo>
                  <a:cubicBezTo>
                    <a:pt x="0" y="254"/>
                    <a:pt x="46" y="302"/>
                    <a:pt x="113" y="302"/>
                  </a:cubicBezTo>
                  <a:cubicBezTo>
                    <a:pt x="133" y="302"/>
                    <a:pt x="170" y="298"/>
                    <a:pt x="207" y="261"/>
                  </a:cubicBezTo>
                  <a:cubicBezTo>
                    <a:pt x="237" y="234"/>
                    <a:pt x="244" y="196"/>
                    <a:pt x="244" y="193"/>
                  </a:cubicBezTo>
                  <a:cubicBezTo>
                    <a:pt x="244" y="188"/>
                    <a:pt x="239" y="188"/>
                    <a:pt x="238" y="188"/>
                  </a:cubicBezTo>
                  <a:cubicBezTo>
                    <a:pt x="233" y="188"/>
                    <a:pt x="232" y="192"/>
                    <a:pt x="231" y="195"/>
                  </a:cubicBezTo>
                  <a:cubicBezTo>
                    <a:pt x="217" y="253"/>
                    <a:pt x="165" y="288"/>
                    <a:pt x="120" y="288"/>
                  </a:cubicBezTo>
                  <a:cubicBezTo>
                    <a:pt x="81" y="288"/>
                    <a:pt x="37" y="264"/>
                    <a:pt x="37" y="198"/>
                  </a:cubicBezTo>
                  <a:cubicBezTo>
                    <a:pt x="37" y="186"/>
                    <a:pt x="39" y="119"/>
                    <a:pt x="82" y="66"/>
                  </a:cubicBezTo>
                  <a:cubicBezTo>
                    <a:pt x="107" y="34"/>
                    <a:pt x="147" y="16"/>
                    <a:pt x="182" y="16"/>
                  </a:cubicBezTo>
                  <a:cubicBezTo>
                    <a:pt x="224" y="16"/>
                    <a:pt x="248" y="51"/>
                    <a:pt x="248" y="99"/>
                  </a:cubicBezTo>
                  <a:cubicBezTo>
                    <a:pt x="248" y="109"/>
                    <a:pt x="248" y="112"/>
                    <a:pt x="248" y="113"/>
                  </a:cubicBezTo>
                  <a:cubicBezTo>
                    <a:pt x="248" y="119"/>
                    <a:pt x="254" y="119"/>
                    <a:pt x="254" y="119"/>
                  </a:cubicBezTo>
                  <a:cubicBezTo>
                    <a:pt x="261" y="119"/>
                    <a:pt x="261" y="119"/>
                    <a:pt x="263" y="112"/>
                  </a:cubicBezTo>
                  <a:lnTo>
                    <a:pt x="286" y="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8" name="Freeform 189">
              <a:extLst>
                <a:ext uri="{FF2B5EF4-FFF2-40B4-BE49-F238E27FC236}">
                  <a16:creationId xmlns:a16="http://schemas.microsoft.com/office/drawing/2014/main" id="{58D77EB6-A061-4BA3-B486-A61618E35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" y="1577"/>
              <a:ext cx="39" cy="242"/>
            </a:xfrm>
            <a:custGeom>
              <a:avLst/>
              <a:gdLst>
                <a:gd name="T0" fmla="*/ 141 w 178"/>
                <a:gd name="T1" fmla="*/ 1071 h 1072"/>
                <a:gd name="T2" fmla="*/ 177 w 178"/>
                <a:gd name="T3" fmla="*/ 1071 h 1072"/>
                <a:gd name="T4" fmla="*/ 177 w 178"/>
                <a:gd name="T5" fmla="*/ 0 h 1072"/>
                <a:gd name="T6" fmla="*/ 0 w 178"/>
                <a:gd name="T7" fmla="*/ 0 h 1072"/>
                <a:gd name="T8" fmla="*/ 0 w 178"/>
                <a:gd name="T9" fmla="*/ 41 h 1072"/>
                <a:gd name="T10" fmla="*/ 141 w 178"/>
                <a:gd name="T11" fmla="*/ 41 h 1072"/>
                <a:gd name="T12" fmla="*/ 141 w 178"/>
                <a:gd name="T13" fmla="*/ 1071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072">
                  <a:moveTo>
                    <a:pt x="141" y="1071"/>
                  </a:moveTo>
                  <a:lnTo>
                    <a:pt x="177" y="1071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141" y="41"/>
                  </a:lnTo>
                  <a:lnTo>
                    <a:pt x="141" y="10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9" name="Freeform 190">
              <a:extLst>
                <a:ext uri="{FF2B5EF4-FFF2-40B4-BE49-F238E27FC236}">
                  <a16:creationId xmlns:a16="http://schemas.microsoft.com/office/drawing/2014/main" id="{5B96E4A5-7EBE-45BD-BA47-261422A92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5" y="1820"/>
              <a:ext cx="8" cy="81"/>
            </a:xfrm>
            <a:custGeom>
              <a:avLst/>
              <a:gdLst>
                <a:gd name="T0" fmla="*/ 0 w 38"/>
                <a:gd name="T1" fmla="*/ 359 h 360"/>
                <a:gd name="T2" fmla="*/ 37 w 38"/>
                <a:gd name="T3" fmla="*/ 359 h 360"/>
                <a:gd name="T4" fmla="*/ 37 w 38"/>
                <a:gd name="T5" fmla="*/ 0 h 360"/>
                <a:gd name="T6" fmla="*/ 0 w 38"/>
                <a:gd name="T7" fmla="*/ 0 h 360"/>
                <a:gd name="T8" fmla="*/ 0 w 38"/>
                <a:gd name="T9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0">
                  <a:moveTo>
                    <a:pt x="0" y="359"/>
                  </a:moveTo>
                  <a:lnTo>
                    <a:pt x="37" y="359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" name="Freeform 191">
              <a:extLst>
                <a:ext uri="{FF2B5EF4-FFF2-40B4-BE49-F238E27FC236}">
                  <a16:creationId xmlns:a16="http://schemas.microsoft.com/office/drawing/2014/main" id="{D553C76B-A311-4AC3-B650-D7AB3141C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" y="1901"/>
              <a:ext cx="39" cy="242"/>
            </a:xfrm>
            <a:custGeom>
              <a:avLst/>
              <a:gdLst>
                <a:gd name="T0" fmla="*/ 141 w 178"/>
                <a:gd name="T1" fmla="*/ 1032 h 1072"/>
                <a:gd name="T2" fmla="*/ 0 w 178"/>
                <a:gd name="T3" fmla="*/ 1032 h 1072"/>
                <a:gd name="T4" fmla="*/ 0 w 178"/>
                <a:gd name="T5" fmla="*/ 1071 h 1072"/>
                <a:gd name="T6" fmla="*/ 177 w 178"/>
                <a:gd name="T7" fmla="*/ 1071 h 1072"/>
                <a:gd name="T8" fmla="*/ 177 w 178"/>
                <a:gd name="T9" fmla="*/ 0 h 1072"/>
                <a:gd name="T10" fmla="*/ 141 w 178"/>
                <a:gd name="T11" fmla="*/ 0 h 1072"/>
                <a:gd name="T12" fmla="*/ 141 w 178"/>
                <a:gd name="T13" fmla="*/ 103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072">
                  <a:moveTo>
                    <a:pt x="141" y="1032"/>
                  </a:moveTo>
                  <a:lnTo>
                    <a:pt x="0" y="1032"/>
                  </a:lnTo>
                  <a:lnTo>
                    <a:pt x="0" y="1071"/>
                  </a:lnTo>
                  <a:lnTo>
                    <a:pt x="177" y="1071"/>
                  </a:lnTo>
                  <a:lnTo>
                    <a:pt x="177" y="0"/>
                  </a:lnTo>
                  <a:lnTo>
                    <a:pt x="141" y="0"/>
                  </a:lnTo>
                  <a:lnTo>
                    <a:pt x="141" y="10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31" name="Group 192">
            <a:extLst>
              <a:ext uri="{FF2B5EF4-FFF2-40B4-BE49-F238E27FC236}">
                <a16:creationId xmlns:a16="http://schemas.microsoft.com/office/drawing/2014/main" id="{ACC7BBE6-8DDA-4A61-82B6-7F22C51BB50D}"/>
              </a:ext>
            </a:extLst>
          </p:cNvPr>
          <p:cNvGrpSpPr>
            <a:grpSpLocks/>
          </p:cNvGrpSpPr>
          <p:nvPr/>
        </p:nvGrpSpPr>
        <p:grpSpPr bwMode="auto">
          <a:xfrm>
            <a:off x="7697149" y="2181552"/>
            <a:ext cx="1674813" cy="398463"/>
            <a:chOff x="4522" y="1202"/>
            <a:chExt cx="1055" cy="251"/>
          </a:xfrm>
        </p:grpSpPr>
        <p:sp>
          <p:nvSpPr>
            <p:cNvPr id="432" name="Freeform 193">
              <a:extLst>
                <a:ext uri="{FF2B5EF4-FFF2-40B4-BE49-F238E27FC236}">
                  <a16:creationId xmlns:a16="http://schemas.microsoft.com/office/drawing/2014/main" id="{BEBFA26C-4707-4111-BE21-D6AC10E1B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1203"/>
              <a:ext cx="1056" cy="250"/>
            </a:xfrm>
            <a:custGeom>
              <a:avLst/>
              <a:gdLst>
                <a:gd name="T0" fmla="*/ 2327 w 4659"/>
                <a:gd name="T1" fmla="*/ 1106 h 1107"/>
                <a:gd name="T2" fmla="*/ 0 w 4659"/>
                <a:gd name="T3" fmla="*/ 1106 h 1107"/>
                <a:gd name="T4" fmla="*/ 0 w 4659"/>
                <a:gd name="T5" fmla="*/ 0 h 1107"/>
                <a:gd name="T6" fmla="*/ 4658 w 4659"/>
                <a:gd name="T7" fmla="*/ 0 h 1107"/>
                <a:gd name="T8" fmla="*/ 4658 w 4659"/>
                <a:gd name="T9" fmla="*/ 1106 h 1107"/>
                <a:gd name="T10" fmla="*/ 2327 w 4659"/>
                <a:gd name="T11" fmla="*/ 1106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9" h="1107">
                  <a:moveTo>
                    <a:pt x="2327" y="1106"/>
                  </a:moveTo>
                  <a:lnTo>
                    <a:pt x="0" y="1106"/>
                  </a:lnTo>
                  <a:lnTo>
                    <a:pt x="0" y="0"/>
                  </a:lnTo>
                  <a:lnTo>
                    <a:pt x="4658" y="0"/>
                  </a:lnTo>
                  <a:lnTo>
                    <a:pt x="4658" y="1106"/>
                  </a:lnTo>
                  <a:lnTo>
                    <a:pt x="2327" y="110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3" name="Freeform 194">
              <a:extLst>
                <a:ext uri="{FF2B5EF4-FFF2-40B4-BE49-F238E27FC236}">
                  <a16:creationId xmlns:a16="http://schemas.microsoft.com/office/drawing/2014/main" id="{5ABA56AA-48DD-488A-8CB0-DBB7AB22C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" y="1303"/>
              <a:ext cx="89" cy="139"/>
            </a:xfrm>
            <a:custGeom>
              <a:avLst/>
              <a:gdLst>
                <a:gd name="T0" fmla="*/ 389 w 395"/>
                <a:gd name="T1" fmla="*/ 69 h 619"/>
                <a:gd name="T2" fmla="*/ 394 w 395"/>
                <a:gd name="T3" fmla="*/ 49 h 619"/>
                <a:gd name="T4" fmla="*/ 362 w 395"/>
                <a:gd name="T5" fmla="*/ 9 h 619"/>
                <a:gd name="T6" fmla="*/ 311 w 395"/>
                <a:gd name="T7" fmla="*/ 78 h 619"/>
                <a:gd name="T8" fmla="*/ 291 w 395"/>
                <a:gd name="T9" fmla="*/ 177 h 619"/>
                <a:gd name="T10" fmla="*/ 262 w 395"/>
                <a:gd name="T11" fmla="*/ 334 h 619"/>
                <a:gd name="T12" fmla="*/ 232 w 395"/>
                <a:gd name="T13" fmla="*/ 378 h 619"/>
                <a:gd name="T14" fmla="*/ 183 w 395"/>
                <a:gd name="T15" fmla="*/ 401 h 619"/>
                <a:gd name="T16" fmla="*/ 142 w 395"/>
                <a:gd name="T17" fmla="*/ 334 h 619"/>
                <a:gd name="T18" fmla="*/ 183 w 395"/>
                <a:gd name="T19" fmla="*/ 134 h 619"/>
                <a:gd name="T20" fmla="*/ 193 w 395"/>
                <a:gd name="T21" fmla="*/ 85 h 619"/>
                <a:gd name="T22" fmla="*/ 112 w 395"/>
                <a:gd name="T23" fmla="*/ 0 h 619"/>
                <a:gd name="T24" fmla="*/ 0 w 395"/>
                <a:gd name="T25" fmla="*/ 148 h 619"/>
                <a:gd name="T26" fmla="*/ 19 w 395"/>
                <a:gd name="T27" fmla="*/ 161 h 619"/>
                <a:gd name="T28" fmla="*/ 34 w 395"/>
                <a:gd name="T29" fmla="*/ 148 h 619"/>
                <a:gd name="T30" fmla="*/ 108 w 395"/>
                <a:gd name="T31" fmla="*/ 36 h 619"/>
                <a:gd name="T32" fmla="*/ 120 w 395"/>
                <a:gd name="T33" fmla="*/ 54 h 619"/>
                <a:gd name="T34" fmla="*/ 108 w 395"/>
                <a:gd name="T35" fmla="*/ 116 h 619"/>
                <a:gd name="T36" fmla="*/ 64 w 395"/>
                <a:gd name="T37" fmla="*/ 311 h 619"/>
                <a:gd name="T38" fmla="*/ 179 w 395"/>
                <a:gd name="T39" fmla="*/ 434 h 619"/>
                <a:gd name="T40" fmla="*/ 247 w 395"/>
                <a:gd name="T41" fmla="*/ 408 h 619"/>
                <a:gd name="T42" fmla="*/ 123 w 395"/>
                <a:gd name="T43" fmla="*/ 582 h 619"/>
                <a:gd name="T44" fmla="*/ 79 w 395"/>
                <a:gd name="T45" fmla="*/ 573 h 619"/>
                <a:gd name="T46" fmla="*/ 115 w 395"/>
                <a:gd name="T47" fmla="*/ 508 h 619"/>
                <a:gd name="T48" fmla="*/ 79 w 395"/>
                <a:gd name="T49" fmla="*/ 466 h 619"/>
                <a:gd name="T50" fmla="*/ 29 w 395"/>
                <a:gd name="T51" fmla="*/ 537 h 619"/>
                <a:gd name="T52" fmla="*/ 123 w 395"/>
                <a:gd name="T53" fmla="*/ 618 h 619"/>
                <a:gd name="T54" fmla="*/ 323 w 395"/>
                <a:gd name="T55" fmla="*/ 430 h 619"/>
                <a:gd name="T56" fmla="*/ 389 w 395"/>
                <a:gd name="T57" fmla="*/ 6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5" h="619">
                  <a:moveTo>
                    <a:pt x="389" y="69"/>
                  </a:moveTo>
                  <a:cubicBezTo>
                    <a:pt x="394" y="54"/>
                    <a:pt x="394" y="52"/>
                    <a:pt x="394" y="49"/>
                  </a:cubicBezTo>
                  <a:cubicBezTo>
                    <a:pt x="394" y="27"/>
                    <a:pt x="384" y="9"/>
                    <a:pt x="362" y="9"/>
                  </a:cubicBezTo>
                  <a:cubicBezTo>
                    <a:pt x="323" y="9"/>
                    <a:pt x="314" y="52"/>
                    <a:pt x="311" y="78"/>
                  </a:cubicBezTo>
                  <a:lnTo>
                    <a:pt x="291" y="177"/>
                  </a:lnTo>
                  <a:cubicBezTo>
                    <a:pt x="282" y="219"/>
                    <a:pt x="267" y="293"/>
                    <a:pt x="262" y="334"/>
                  </a:cubicBezTo>
                  <a:cubicBezTo>
                    <a:pt x="255" y="354"/>
                    <a:pt x="235" y="376"/>
                    <a:pt x="232" y="378"/>
                  </a:cubicBezTo>
                  <a:cubicBezTo>
                    <a:pt x="225" y="385"/>
                    <a:pt x="206" y="401"/>
                    <a:pt x="183" y="401"/>
                  </a:cubicBezTo>
                  <a:cubicBezTo>
                    <a:pt x="142" y="401"/>
                    <a:pt x="142" y="354"/>
                    <a:pt x="142" y="334"/>
                  </a:cubicBezTo>
                  <a:cubicBezTo>
                    <a:pt x="142" y="273"/>
                    <a:pt x="164" y="199"/>
                    <a:pt x="183" y="134"/>
                  </a:cubicBezTo>
                  <a:cubicBezTo>
                    <a:pt x="191" y="107"/>
                    <a:pt x="193" y="103"/>
                    <a:pt x="193" y="85"/>
                  </a:cubicBezTo>
                  <a:cubicBezTo>
                    <a:pt x="193" y="29"/>
                    <a:pt x="150" y="0"/>
                    <a:pt x="112" y="0"/>
                  </a:cubicBezTo>
                  <a:cubicBezTo>
                    <a:pt x="37" y="0"/>
                    <a:pt x="0" y="130"/>
                    <a:pt x="0" y="148"/>
                  </a:cubicBezTo>
                  <a:cubicBezTo>
                    <a:pt x="0" y="161"/>
                    <a:pt x="12" y="161"/>
                    <a:pt x="19" y="161"/>
                  </a:cubicBezTo>
                  <a:cubicBezTo>
                    <a:pt x="27" y="161"/>
                    <a:pt x="30" y="161"/>
                    <a:pt x="34" y="148"/>
                  </a:cubicBezTo>
                  <a:cubicBezTo>
                    <a:pt x="57" y="43"/>
                    <a:pt x="98" y="36"/>
                    <a:pt x="108" y="36"/>
                  </a:cubicBezTo>
                  <a:cubicBezTo>
                    <a:pt x="112" y="36"/>
                    <a:pt x="120" y="36"/>
                    <a:pt x="120" y="54"/>
                  </a:cubicBezTo>
                  <a:cubicBezTo>
                    <a:pt x="120" y="76"/>
                    <a:pt x="112" y="103"/>
                    <a:pt x="108" y="116"/>
                  </a:cubicBezTo>
                  <a:cubicBezTo>
                    <a:pt x="79" y="211"/>
                    <a:pt x="64" y="264"/>
                    <a:pt x="64" y="311"/>
                  </a:cubicBezTo>
                  <a:cubicBezTo>
                    <a:pt x="64" y="421"/>
                    <a:pt x="135" y="434"/>
                    <a:pt x="179" y="434"/>
                  </a:cubicBezTo>
                  <a:cubicBezTo>
                    <a:pt x="196" y="434"/>
                    <a:pt x="221" y="432"/>
                    <a:pt x="247" y="408"/>
                  </a:cubicBezTo>
                  <a:cubicBezTo>
                    <a:pt x="226" y="524"/>
                    <a:pt x="174" y="582"/>
                    <a:pt x="123" y="582"/>
                  </a:cubicBezTo>
                  <a:cubicBezTo>
                    <a:pt x="115" y="582"/>
                    <a:pt x="93" y="582"/>
                    <a:pt x="79" y="573"/>
                  </a:cubicBezTo>
                  <a:cubicBezTo>
                    <a:pt x="103" y="562"/>
                    <a:pt x="115" y="535"/>
                    <a:pt x="115" y="508"/>
                  </a:cubicBezTo>
                  <a:cubicBezTo>
                    <a:pt x="115" y="475"/>
                    <a:pt x="93" y="466"/>
                    <a:pt x="79" y="466"/>
                  </a:cubicBezTo>
                  <a:cubicBezTo>
                    <a:pt x="52" y="466"/>
                    <a:pt x="29" y="497"/>
                    <a:pt x="29" y="537"/>
                  </a:cubicBezTo>
                  <a:cubicBezTo>
                    <a:pt x="29" y="582"/>
                    <a:pt x="68" y="618"/>
                    <a:pt x="123" y="618"/>
                  </a:cubicBezTo>
                  <a:cubicBezTo>
                    <a:pt x="206" y="618"/>
                    <a:pt x="301" y="546"/>
                    <a:pt x="323" y="430"/>
                  </a:cubicBezTo>
                  <a:lnTo>
                    <a:pt x="389" y="6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4" name="Freeform 195">
              <a:extLst>
                <a:ext uri="{FF2B5EF4-FFF2-40B4-BE49-F238E27FC236}">
                  <a16:creationId xmlns:a16="http://schemas.microsoft.com/office/drawing/2014/main" id="{460C666A-E90F-48E5-8088-BBCC32600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1386"/>
              <a:ext cx="69" cy="67"/>
            </a:xfrm>
            <a:custGeom>
              <a:avLst/>
              <a:gdLst>
                <a:gd name="T0" fmla="*/ 37 w 307"/>
                <a:gd name="T1" fmla="*/ 253 h 301"/>
                <a:gd name="T2" fmla="*/ 32 w 307"/>
                <a:gd name="T3" fmla="*/ 280 h 301"/>
                <a:gd name="T4" fmla="*/ 51 w 307"/>
                <a:gd name="T5" fmla="*/ 300 h 301"/>
                <a:gd name="T6" fmla="*/ 69 w 307"/>
                <a:gd name="T7" fmla="*/ 284 h 301"/>
                <a:gd name="T8" fmla="*/ 78 w 307"/>
                <a:gd name="T9" fmla="*/ 244 h 301"/>
                <a:gd name="T10" fmla="*/ 90 w 307"/>
                <a:gd name="T11" fmla="*/ 186 h 301"/>
                <a:gd name="T12" fmla="*/ 98 w 307"/>
                <a:gd name="T13" fmla="*/ 139 h 301"/>
                <a:gd name="T14" fmla="*/ 118 w 307"/>
                <a:gd name="T15" fmla="*/ 81 h 301"/>
                <a:gd name="T16" fmla="*/ 194 w 307"/>
                <a:gd name="T17" fmla="*/ 18 h 301"/>
                <a:gd name="T18" fmla="*/ 223 w 307"/>
                <a:gd name="T19" fmla="*/ 65 h 301"/>
                <a:gd name="T20" fmla="*/ 194 w 307"/>
                <a:gd name="T21" fmla="*/ 206 h 301"/>
                <a:gd name="T22" fmla="*/ 186 w 307"/>
                <a:gd name="T23" fmla="*/ 242 h 301"/>
                <a:gd name="T24" fmla="*/ 233 w 307"/>
                <a:gd name="T25" fmla="*/ 300 h 301"/>
                <a:gd name="T26" fmla="*/ 306 w 307"/>
                <a:gd name="T27" fmla="*/ 199 h 301"/>
                <a:gd name="T28" fmla="*/ 297 w 307"/>
                <a:gd name="T29" fmla="*/ 188 h 301"/>
                <a:gd name="T30" fmla="*/ 287 w 307"/>
                <a:gd name="T31" fmla="*/ 202 h 301"/>
                <a:gd name="T32" fmla="*/ 235 w 307"/>
                <a:gd name="T33" fmla="*/ 282 h 301"/>
                <a:gd name="T34" fmla="*/ 223 w 307"/>
                <a:gd name="T35" fmla="*/ 258 h 301"/>
                <a:gd name="T36" fmla="*/ 235 w 307"/>
                <a:gd name="T37" fmla="*/ 204 h 301"/>
                <a:gd name="T38" fmla="*/ 262 w 307"/>
                <a:gd name="T39" fmla="*/ 76 h 301"/>
                <a:gd name="T40" fmla="*/ 196 w 307"/>
                <a:gd name="T41" fmla="*/ 0 h 301"/>
                <a:gd name="T42" fmla="*/ 112 w 307"/>
                <a:gd name="T43" fmla="*/ 58 h 301"/>
                <a:gd name="T44" fmla="*/ 59 w 307"/>
                <a:gd name="T45" fmla="*/ 0 h 301"/>
                <a:gd name="T46" fmla="*/ 19 w 307"/>
                <a:gd name="T47" fmla="*/ 38 h 301"/>
                <a:gd name="T48" fmla="*/ 0 w 307"/>
                <a:gd name="T49" fmla="*/ 103 h 301"/>
                <a:gd name="T50" fmla="*/ 8 w 307"/>
                <a:gd name="T51" fmla="*/ 110 h 301"/>
                <a:gd name="T52" fmla="*/ 20 w 307"/>
                <a:gd name="T53" fmla="*/ 92 h 301"/>
                <a:gd name="T54" fmla="*/ 57 w 307"/>
                <a:gd name="T55" fmla="*/ 18 h 301"/>
                <a:gd name="T56" fmla="*/ 73 w 307"/>
                <a:gd name="T57" fmla="*/ 52 h 301"/>
                <a:gd name="T58" fmla="*/ 64 w 307"/>
                <a:gd name="T59" fmla="*/ 107 h 301"/>
                <a:gd name="T60" fmla="*/ 52 w 307"/>
                <a:gd name="T61" fmla="*/ 166 h 301"/>
                <a:gd name="T62" fmla="*/ 37 w 307"/>
                <a:gd name="T63" fmla="*/ 25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301">
                  <a:moveTo>
                    <a:pt x="37" y="253"/>
                  </a:moveTo>
                  <a:cubicBezTo>
                    <a:pt x="37" y="260"/>
                    <a:pt x="32" y="278"/>
                    <a:pt x="32" y="280"/>
                  </a:cubicBezTo>
                  <a:cubicBezTo>
                    <a:pt x="32" y="293"/>
                    <a:pt x="42" y="300"/>
                    <a:pt x="51" y="300"/>
                  </a:cubicBezTo>
                  <a:cubicBezTo>
                    <a:pt x="59" y="300"/>
                    <a:pt x="68" y="293"/>
                    <a:pt x="69" y="284"/>
                  </a:cubicBezTo>
                  <a:cubicBezTo>
                    <a:pt x="71" y="280"/>
                    <a:pt x="78" y="258"/>
                    <a:pt x="78" y="244"/>
                  </a:cubicBezTo>
                  <a:cubicBezTo>
                    <a:pt x="81" y="231"/>
                    <a:pt x="85" y="202"/>
                    <a:pt x="90" y="186"/>
                  </a:cubicBezTo>
                  <a:cubicBezTo>
                    <a:pt x="93" y="170"/>
                    <a:pt x="95" y="157"/>
                    <a:pt x="98" y="139"/>
                  </a:cubicBezTo>
                  <a:cubicBezTo>
                    <a:pt x="103" y="112"/>
                    <a:pt x="103" y="107"/>
                    <a:pt x="118" y="81"/>
                  </a:cubicBezTo>
                  <a:cubicBezTo>
                    <a:pt x="134" y="54"/>
                    <a:pt x="155" y="18"/>
                    <a:pt x="194" y="18"/>
                  </a:cubicBezTo>
                  <a:cubicBezTo>
                    <a:pt x="223" y="18"/>
                    <a:pt x="223" y="52"/>
                    <a:pt x="223" y="65"/>
                  </a:cubicBezTo>
                  <a:cubicBezTo>
                    <a:pt x="223" y="105"/>
                    <a:pt x="203" y="177"/>
                    <a:pt x="194" y="206"/>
                  </a:cubicBezTo>
                  <a:cubicBezTo>
                    <a:pt x="189" y="226"/>
                    <a:pt x="186" y="231"/>
                    <a:pt x="186" y="242"/>
                  </a:cubicBezTo>
                  <a:cubicBezTo>
                    <a:pt x="186" y="278"/>
                    <a:pt x="210" y="300"/>
                    <a:pt x="233" y="300"/>
                  </a:cubicBezTo>
                  <a:cubicBezTo>
                    <a:pt x="284" y="300"/>
                    <a:pt x="306" y="211"/>
                    <a:pt x="306" y="199"/>
                  </a:cubicBezTo>
                  <a:cubicBezTo>
                    <a:pt x="306" y="188"/>
                    <a:pt x="301" y="188"/>
                    <a:pt x="297" y="188"/>
                  </a:cubicBezTo>
                  <a:cubicBezTo>
                    <a:pt x="292" y="188"/>
                    <a:pt x="291" y="193"/>
                    <a:pt x="287" y="202"/>
                  </a:cubicBezTo>
                  <a:cubicBezTo>
                    <a:pt x="277" y="253"/>
                    <a:pt x="255" y="282"/>
                    <a:pt x="235" y="282"/>
                  </a:cubicBezTo>
                  <a:cubicBezTo>
                    <a:pt x="225" y="282"/>
                    <a:pt x="223" y="273"/>
                    <a:pt x="223" y="258"/>
                  </a:cubicBezTo>
                  <a:cubicBezTo>
                    <a:pt x="223" y="242"/>
                    <a:pt x="225" y="233"/>
                    <a:pt x="235" y="204"/>
                  </a:cubicBezTo>
                  <a:cubicBezTo>
                    <a:pt x="240" y="184"/>
                    <a:pt x="262" y="112"/>
                    <a:pt x="262" y="76"/>
                  </a:cubicBezTo>
                  <a:cubicBezTo>
                    <a:pt x="262" y="11"/>
                    <a:pt x="223" y="0"/>
                    <a:pt x="196" y="0"/>
                  </a:cubicBezTo>
                  <a:cubicBezTo>
                    <a:pt x="154" y="0"/>
                    <a:pt x="125" y="36"/>
                    <a:pt x="112" y="58"/>
                  </a:cubicBezTo>
                  <a:cubicBezTo>
                    <a:pt x="108" y="16"/>
                    <a:pt x="78" y="0"/>
                    <a:pt x="59" y="0"/>
                  </a:cubicBezTo>
                  <a:cubicBezTo>
                    <a:pt x="37" y="0"/>
                    <a:pt x="24" y="22"/>
                    <a:pt x="19" y="38"/>
                  </a:cubicBezTo>
                  <a:cubicBezTo>
                    <a:pt x="7" y="58"/>
                    <a:pt x="0" y="99"/>
                    <a:pt x="0" y="103"/>
                  </a:cubicBezTo>
                  <a:cubicBezTo>
                    <a:pt x="0" y="110"/>
                    <a:pt x="7" y="110"/>
                    <a:pt x="8" y="110"/>
                  </a:cubicBezTo>
                  <a:cubicBezTo>
                    <a:pt x="17" y="110"/>
                    <a:pt x="17" y="107"/>
                    <a:pt x="20" y="92"/>
                  </a:cubicBezTo>
                  <a:cubicBezTo>
                    <a:pt x="29" y="52"/>
                    <a:pt x="37" y="18"/>
                    <a:pt x="57" y="18"/>
                  </a:cubicBezTo>
                  <a:cubicBezTo>
                    <a:pt x="69" y="18"/>
                    <a:pt x="73" y="31"/>
                    <a:pt x="73" y="52"/>
                  </a:cubicBezTo>
                  <a:cubicBezTo>
                    <a:pt x="73" y="65"/>
                    <a:pt x="69" y="90"/>
                    <a:pt x="64" y="107"/>
                  </a:cubicBezTo>
                  <a:cubicBezTo>
                    <a:pt x="61" y="123"/>
                    <a:pt x="57" y="152"/>
                    <a:pt x="52" y="166"/>
                  </a:cubicBezTo>
                  <a:lnTo>
                    <a:pt x="37" y="25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5" name="Freeform 196">
              <a:extLst>
                <a:ext uri="{FF2B5EF4-FFF2-40B4-BE49-F238E27FC236}">
                  <a16:creationId xmlns:a16="http://schemas.microsoft.com/office/drawing/2014/main" id="{0C3F374D-DE28-4BC7-91AA-96AE95D98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6" y="1322"/>
              <a:ext cx="107" cy="50"/>
            </a:xfrm>
            <a:custGeom>
              <a:avLst/>
              <a:gdLst>
                <a:gd name="T0" fmla="*/ 450 w 476"/>
                <a:gd name="T1" fmla="*/ 38 h 225"/>
                <a:gd name="T2" fmla="*/ 475 w 476"/>
                <a:gd name="T3" fmla="*/ 18 h 225"/>
                <a:gd name="T4" fmla="*/ 453 w 476"/>
                <a:gd name="T5" fmla="*/ 0 h 225"/>
                <a:gd name="T6" fmla="*/ 24 w 476"/>
                <a:gd name="T7" fmla="*/ 0 h 225"/>
                <a:gd name="T8" fmla="*/ 0 w 476"/>
                <a:gd name="T9" fmla="*/ 18 h 225"/>
                <a:gd name="T10" fmla="*/ 24 w 476"/>
                <a:gd name="T11" fmla="*/ 38 h 225"/>
                <a:gd name="T12" fmla="*/ 450 w 476"/>
                <a:gd name="T13" fmla="*/ 38 h 225"/>
                <a:gd name="T14" fmla="*/ 453 w 476"/>
                <a:gd name="T15" fmla="*/ 224 h 225"/>
                <a:gd name="T16" fmla="*/ 475 w 476"/>
                <a:gd name="T17" fmla="*/ 204 h 225"/>
                <a:gd name="T18" fmla="*/ 450 w 476"/>
                <a:gd name="T19" fmla="*/ 186 h 225"/>
                <a:gd name="T20" fmla="*/ 24 w 476"/>
                <a:gd name="T21" fmla="*/ 186 h 225"/>
                <a:gd name="T22" fmla="*/ 0 w 476"/>
                <a:gd name="T23" fmla="*/ 204 h 225"/>
                <a:gd name="T24" fmla="*/ 24 w 476"/>
                <a:gd name="T25" fmla="*/ 224 h 225"/>
                <a:gd name="T26" fmla="*/ 453 w 476"/>
                <a:gd name="T27" fmla="*/ 22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6" h="225">
                  <a:moveTo>
                    <a:pt x="450" y="38"/>
                  </a:moveTo>
                  <a:cubicBezTo>
                    <a:pt x="463" y="38"/>
                    <a:pt x="475" y="38"/>
                    <a:pt x="475" y="18"/>
                  </a:cubicBezTo>
                  <a:cubicBezTo>
                    <a:pt x="475" y="0"/>
                    <a:pt x="463" y="0"/>
                    <a:pt x="453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8"/>
                  </a:cubicBezTo>
                  <a:cubicBezTo>
                    <a:pt x="0" y="38"/>
                    <a:pt x="12" y="38"/>
                    <a:pt x="24" y="38"/>
                  </a:cubicBezTo>
                  <a:lnTo>
                    <a:pt x="450" y="38"/>
                  </a:lnTo>
                  <a:close/>
                  <a:moveTo>
                    <a:pt x="453" y="224"/>
                  </a:moveTo>
                  <a:cubicBezTo>
                    <a:pt x="463" y="224"/>
                    <a:pt x="475" y="224"/>
                    <a:pt x="475" y="204"/>
                  </a:cubicBezTo>
                  <a:cubicBezTo>
                    <a:pt x="475" y="186"/>
                    <a:pt x="463" y="186"/>
                    <a:pt x="450" y="186"/>
                  </a:cubicBezTo>
                  <a:lnTo>
                    <a:pt x="24" y="186"/>
                  </a:lnTo>
                  <a:cubicBezTo>
                    <a:pt x="12" y="186"/>
                    <a:pt x="0" y="186"/>
                    <a:pt x="0" y="204"/>
                  </a:cubicBezTo>
                  <a:cubicBezTo>
                    <a:pt x="0" y="224"/>
                    <a:pt x="12" y="224"/>
                    <a:pt x="24" y="224"/>
                  </a:cubicBezTo>
                  <a:lnTo>
                    <a:pt x="453" y="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6" name="Freeform 197">
              <a:extLst>
                <a:ext uri="{FF2B5EF4-FFF2-40B4-BE49-F238E27FC236}">
                  <a16:creationId xmlns:a16="http://schemas.microsoft.com/office/drawing/2014/main" id="{1BF0DA54-F6A0-49BD-BE5D-05E032E06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4" y="1305"/>
              <a:ext cx="69" cy="97"/>
            </a:xfrm>
            <a:custGeom>
              <a:avLst/>
              <a:gdLst>
                <a:gd name="T0" fmla="*/ 306 w 307"/>
                <a:gd name="T1" fmla="*/ 161 h 431"/>
                <a:gd name="T2" fmla="*/ 191 w 307"/>
                <a:gd name="T3" fmla="*/ 0 h 431"/>
                <a:gd name="T4" fmla="*/ 0 w 307"/>
                <a:gd name="T5" fmla="*/ 269 h 431"/>
                <a:gd name="T6" fmla="*/ 115 w 307"/>
                <a:gd name="T7" fmla="*/ 430 h 431"/>
                <a:gd name="T8" fmla="*/ 306 w 307"/>
                <a:gd name="T9" fmla="*/ 161 h 431"/>
                <a:gd name="T10" fmla="*/ 115 w 307"/>
                <a:gd name="T11" fmla="*/ 408 h 431"/>
                <a:gd name="T12" fmla="*/ 52 w 307"/>
                <a:gd name="T13" fmla="*/ 305 h 431"/>
                <a:gd name="T14" fmla="*/ 93 w 307"/>
                <a:gd name="T15" fmla="*/ 107 h 431"/>
                <a:gd name="T16" fmla="*/ 191 w 307"/>
                <a:gd name="T17" fmla="*/ 22 h 431"/>
                <a:gd name="T18" fmla="*/ 255 w 307"/>
                <a:gd name="T19" fmla="*/ 123 h 431"/>
                <a:gd name="T20" fmla="*/ 213 w 307"/>
                <a:gd name="T21" fmla="*/ 322 h 431"/>
                <a:gd name="T22" fmla="*/ 115 w 307"/>
                <a:gd name="T23" fmla="*/ 408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7" h="431">
                  <a:moveTo>
                    <a:pt x="306" y="161"/>
                  </a:moveTo>
                  <a:cubicBezTo>
                    <a:pt x="306" y="63"/>
                    <a:pt x="255" y="0"/>
                    <a:pt x="191" y="0"/>
                  </a:cubicBezTo>
                  <a:cubicBezTo>
                    <a:pt x="95" y="0"/>
                    <a:pt x="0" y="134"/>
                    <a:pt x="0" y="269"/>
                  </a:cubicBezTo>
                  <a:cubicBezTo>
                    <a:pt x="0" y="363"/>
                    <a:pt x="49" y="430"/>
                    <a:pt x="115" y="430"/>
                  </a:cubicBezTo>
                  <a:cubicBezTo>
                    <a:pt x="210" y="430"/>
                    <a:pt x="306" y="298"/>
                    <a:pt x="306" y="161"/>
                  </a:cubicBezTo>
                  <a:close/>
                  <a:moveTo>
                    <a:pt x="115" y="408"/>
                  </a:moveTo>
                  <a:cubicBezTo>
                    <a:pt x="85" y="408"/>
                    <a:pt x="52" y="378"/>
                    <a:pt x="52" y="305"/>
                  </a:cubicBezTo>
                  <a:cubicBezTo>
                    <a:pt x="52" y="260"/>
                    <a:pt x="71" y="157"/>
                    <a:pt x="93" y="107"/>
                  </a:cubicBezTo>
                  <a:cubicBezTo>
                    <a:pt x="130" y="36"/>
                    <a:pt x="172" y="22"/>
                    <a:pt x="191" y="22"/>
                  </a:cubicBezTo>
                  <a:cubicBezTo>
                    <a:pt x="233" y="22"/>
                    <a:pt x="255" y="67"/>
                    <a:pt x="255" y="123"/>
                  </a:cubicBezTo>
                  <a:cubicBezTo>
                    <a:pt x="255" y="161"/>
                    <a:pt x="240" y="260"/>
                    <a:pt x="213" y="322"/>
                  </a:cubicBezTo>
                  <a:cubicBezTo>
                    <a:pt x="189" y="376"/>
                    <a:pt x="149" y="408"/>
                    <a:pt x="115" y="4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7" name="Freeform 198">
              <a:extLst>
                <a:ext uri="{FF2B5EF4-FFF2-40B4-BE49-F238E27FC236}">
                  <a16:creationId xmlns:a16="http://schemas.microsoft.com/office/drawing/2014/main" id="{91CF1E76-F43E-4EA8-BCE6-81109E540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" y="1240"/>
              <a:ext cx="37" cy="214"/>
            </a:xfrm>
            <a:custGeom>
              <a:avLst/>
              <a:gdLst>
                <a:gd name="T0" fmla="*/ 166 w 167"/>
                <a:gd name="T1" fmla="*/ 936 h 946"/>
                <a:gd name="T2" fmla="*/ 154 w 167"/>
                <a:gd name="T3" fmla="*/ 914 h 946"/>
                <a:gd name="T4" fmla="*/ 42 w 167"/>
                <a:gd name="T5" fmla="*/ 473 h 946"/>
                <a:gd name="T6" fmla="*/ 159 w 167"/>
                <a:gd name="T7" fmla="*/ 27 h 946"/>
                <a:gd name="T8" fmla="*/ 166 w 167"/>
                <a:gd name="T9" fmla="*/ 9 h 946"/>
                <a:gd name="T10" fmla="*/ 159 w 167"/>
                <a:gd name="T11" fmla="*/ 0 h 946"/>
                <a:gd name="T12" fmla="*/ 44 w 167"/>
                <a:gd name="T13" fmla="*/ 186 h 946"/>
                <a:gd name="T14" fmla="*/ 0 w 167"/>
                <a:gd name="T15" fmla="*/ 473 h 946"/>
                <a:gd name="T16" fmla="*/ 47 w 167"/>
                <a:gd name="T17" fmla="*/ 768 h 946"/>
                <a:gd name="T18" fmla="*/ 159 w 167"/>
                <a:gd name="T19" fmla="*/ 945 h 946"/>
                <a:gd name="T20" fmla="*/ 166 w 167"/>
                <a:gd name="T21" fmla="*/ 93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946">
                  <a:moveTo>
                    <a:pt x="166" y="936"/>
                  </a:moveTo>
                  <a:cubicBezTo>
                    <a:pt x="166" y="936"/>
                    <a:pt x="166" y="932"/>
                    <a:pt x="154" y="914"/>
                  </a:cubicBezTo>
                  <a:cubicBezTo>
                    <a:pt x="64" y="797"/>
                    <a:pt x="42" y="618"/>
                    <a:pt x="42" y="473"/>
                  </a:cubicBezTo>
                  <a:cubicBezTo>
                    <a:pt x="42" y="309"/>
                    <a:pt x="69" y="146"/>
                    <a:pt x="159" y="27"/>
                  </a:cubicBezTo>
                  <a:cubicBezTo>
                    <a:pt x="166" y="16"/>
                    <a:pt x="166" y="13"/>
                    <a:pt x="166" y="9"/>
                  </a:cubicBezTo>
                  <a:cubicBezTo>
                    <a:pt x="166" y="2"/>
                    <a:pt x="164" y="0"/>
                    <a:pt x="159" y="0"/>
                  </a:cubicBezTo>
                  <a:cubicBezTo>
                    <a:pt x="152" y="0"/>
                    <a:pt x="88" y="65"/>
                    <a:pt x="44" y="186"/>
                  </a:cubicBezTo>
                  <a:cubicBezTo>
                    <a:pt x="8" y="287"/>
                    <a:pt x="0" y="392"/>
                    <a:pt x="0" y="473"/>
                  </a:cubicBezTo>
                  <a:cubicBezTo>
                    <a:pt x="0" y="549"/>
                    <a:pt x="8" y="661"/>
                    <a:pt x="47" y="768"/>
                  </a:cubicBezTo>
                  <a:cubicBezTo>
                    <a:pt x="91" y="885"/>
                    <a:pt x="152" y="945"/>
                    <a:pt x="159" y="945"/>
                  </a:cubicBezTo>
                  <a:cubicBezTo>
                    <a:pt x="164" y="945"/>
                    <a:pt x="166" y="943"/>
                    <a:pt x="166" y="93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8" name="Freeform 199">
              <a:extLst>
                <a:ext uri="{FF2B5EF4-FFF2-40B4-BE49-F238E27FC236}">
                  <a16:creationId xmlns:a16="http://schemas.microsoft.com/office/drawing/2014/main" id="{2134CCD5-B125-418A-AB56-E2B4F20E2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2" y="1253"/>
              <a:ext cx="132" cy="148"/>
            </a:xfrm>
            <a:custGeom>
              <a:avLst/>
              <a:gdLst>
                <a:gd name="T0" fmla="*/ 510 w 586"/>
                <a:gd name="T1" fmla="*/ 65 h 659"/>
                <a:gd name="T2" fmla="*/ 570 w 586"/>
                <a:gd name="T3" fmla="*/ 45 h 659"/>
                <a:gd name="T4" fmla="*/ 585 w 586"/>
                <a:gd name="T5" fmla="*/ 45 h 659"/>
                <a:gd name="T6" fmla="*/ 585 w 586"/>
                <a:gd name="T7" fmla="*/ 0 h 659"/>
                <a:gd name="T8" fmla="*/ 504 w 586"/>
                <a:gd name="T9" fmla="*/ 2 h 659"/>
                <a:gd name="T10" fmla="*/ 409 w 586"/>
                <a:gd name="T11" fmla="*/ 0 h 659"/>
                <a:gd name="T12" fmla="*/ 409 w 586"/>
                <a:gd name="T13" fmla="*/ 45 h 659"/>
                <a:gd name="T14" fmla="*/ 473 w 586"/>
                <a:gd name="T15" fmla="*/ 56 h 659"/>
                <a:gd name="T16" fmla="*/ 468 w 586"/>
                <a:gd name="T17" fmla="*/ 67 h 659"/>
                <a:gd name="T18" fmla="*/ 325 w 586"/>
                <a:gd name="T19" fmla="*/ 497 h 659"/>
                <a:gd name="T20" fmla="*/ 172 w 586"/>
                <a:gd name="T21" fmla="*/ 45 h 659"/>
                <a:gd name="T22" fmla="*/ 240 w 586"/>
                <a:gd name="T23" fmla="*/ 45 h 659"/>
                <a:gd name="T24" fmla="*/ 240 w 586"/>
                <a:gd name="T25" fmla="*/ 0 h 659"/>
                <a:gd name="T26" fmla="*/ 113 w 586"/>
                <a:gd name="T27" fmla="*/ 2 h 659"/>
                <a:gd name="T28" fmla="*/ 0 w 586"/>
                <a:gd name="T29" fmla="*/ 0 h 659"/>
                <a:gd name="T30" fmla="*/ 0 w 586"/>
                <a:gd name="T31" fmla="*/ 45 h 659"/>
                <a:gd name="T32" fmla="*/ 68 w 586"/>
                <a:gd name="T33" fmla="*/ 45 h 659"/>
                <a:gd name="T34" fmla="*/ 264 w 586"/>
                <a:gd name="T35" fmla="*/ 632 h 659"/>
                <a:gd name="T36" fmla="*/ 292 w 586"/>
                <a:gd name="T37" fmla="*/ 658 h 659"/>
                <a:gd name="T38" fmla="*/ 321 w 586"/>
                <a:gd name="T39" fmla="*/ 634 h 659"/>
                <a:gd name="T40" fmla="*/ 510 w 586"/>
                <a:gd name="T41" fmla="*/ 65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" h="659">
                  <a:moveTo>
                    <a:pt x="510" y="65"/>
                  </a:moveTo>
                  <a:cubicBezTo>
                    <a:pt x="515" y="54"/>
                    <a:pt x="517" y="45"/>
                    <a:pt x="570" y="45"/>
                  </a:cubicBezTo>
                  <a:lnTo>
                    <a:pt x="585" y="45"/>
                  </a:lnTo>
                  <a:lnTo>
                    <a:pt x="585" y="0"/>
                  </a:lnTo>
                  <a:cubicBezTo>
                    <a:pt x="556" y="0"/>
                    <a:pt x="524" y="2"/>
                    <a:pt x="504" y="2"/>
                  </a:cubicBezTo>
                  <a:cubicBezTo>
                    <a:pt x="475" y="2"/>
                    <a:pt x="436" y="2"/>
                    <a:pt x="409" y="0"/>
                  </a:cubicBezTo>
                  <a:lnTo>
                    <a:pt x="409" y="45"/>
                  </a:lnTo>
                  <a:cubicBezTo>
                    <a:pt x="416" y="45"/>
                    <a:pt x="473" y="45"/>
                    <a:pt x="473" y="56"/>
                  </a:cubicBezTo>
                  <a:cubicBezTo>
                    <a:pt x="473" y="58"/>
                    <a:pt x="468" y="65"/>
                    <a:pt x="468" y="67"/>
                  </a:cubicBezTo>
                  <a:lnTo>
                    <a:pt x="325" y="497"/>
                  </a:lnTo>
                  <a:lnTo>
                    <a:pt x="172" y="45"/>
                  </a:lnTo>
                  <a:lnTo>
                    <a:pt x="240" y="45"/>
                  </a:lnTo>
                  <a:lnTo>
                    <a:pt x="240" y="0"/>
                  </a:lnTo>
                  <a:cubicBezTo>
                    <a:pt x="213" y="2"/>
                    <a:pt x="144" y="2"/>
                    <a:pt x="113" y="2"/>
                  </a:cubicBezTo>
                  <a:cubicBezTo>
                    <a:pt x="85" y="2"/>
                    <a:pt x="24" y="2"/>
                    <a:pt x="0" y="0"/>
                  </a:cubicBezTo>
                  <a:lnTo>
                    <a:pt x="0" y="45"/>
                  </a:lnTo>
                  <a:lnTo>
                    <a:pt x="68" y="45"/>
                  </a:lnTo>
                  <a:lnTo>
                    <a:pt x="264" y="632"/>
                  </a:lnTo>
                  <a:cubicBezTo>
                    <a:pt x="270" y="647"/>
                    <a:pt x="272" y="658"/>
                    <a:pt x="292" y="658"/>
                  </a:cubicBezTo>
                  <a:cubicBezTo>
                    <a:pt x="304" y="658"/>
                    <a:pt x="313" y="658"/>
                    <a:pt x="321" y="634"/>
                  </a:cubicBezTo>
                  <a:lnTo>
                    <a:pt x="510" y="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9" name="Freeform 200">
              <a:extLst>
                <a:ext uri="{FF2B5EF4-FFF2-40B4-BE49-F238E27FC236}">
                  <a16:creationId xmlns:a16="http://schemas.microsoft.com/office/drawing/2014/main" id="{C5997849-831E-4725-A1BD-2503BA2D3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" y="1202"/>
              <a:ext cx="83" cy="103"/>
            </a:xfrm>
            <a:custGeom>
              <a:avLst/>
              <a:gdLst>
                <a:gd name="T0" fmla="*/ 199 w 369"/>
                <a:gd name="T1" fmla="*/ 31 h 460"/>
                <a:gd name="T2" fmla="*/ 352 w 369"/>
                <a:gd name="T3" fmla="*/ 31 h 460"/>
                <a:gd name="T4" fmla="*/ 368 w 369"/>
                <a:gd name="T5" fmla="*/ 16 h 460"/>
                <a:gd name="T6" fmla="*/ 352 w 369"/>
                <a:gd name="T7" fmla="*/ 0 h 460"/>
                <a:gd name="T8" fmla="*/ 20 w 369"/>
                <a:gd name="T9" fmla="*/ 0 h 460"/>
                <a:gd name="T10" fmla="*/ 0 w 369"/>
                <a:gd name="T11" fmla="*/ 16 h 460"/>
                <a:gd name="T12" fmla="*/ 20 w 369"/>
                <a:gd name="T13" fmla="*/ 31 h 460"/>
                <a:gd name="T14" fmla="*/ 174 w 369"/>
                <a:gd name="T15" fmla="*/ 31 h 460"/>
                <a:gd name="T16" fmla="*/ 174 w 369"/>
                <a:gd name="T17" fmla="*/ 432 h 460"/>
                <a:gd name="T18" fmla="*/ 184 w 369"/>
                <a:gd name="T19" fmla="*/ 459 h 460"/>
                <a:gd name="T20" fmla="*/ 199 w 369"/>
                <a:gd name="T21" fmla="*/ 432 h 460"/>
                <a:gd name="T22" fmla="*/ 199 w 369"/>
                <a:gd name="T23" fmla="*/ 31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9" h="460">
                  <a:moveTo>
                    <a:pt x="199" y="31"/>
                  </a:moveTo>
                  <a:lnTo>
                    <a:pt x="352" y="31"/>
                  </a:lnTo>
                  <a:cubicBezTo>
                    <a:pt x="358" y="31"/>
                    <a:pt x="368" y="31"/>
                    <a:pt x="368" y="16"/>
                  </a:cubicBezTo>
                  <a:cubicBezTo>
                    <a:pt x="368" y="0"/>
                    <a:pt x="358" y="0"/>
                    <a:pt x="352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174" y="31"/>
                  </a:lnTo>
                  <a:lnTo>
                    <a:pt x="174" y="432"/>
                  </a:lnTo>
                  <a:cubicBezTo>
                    <a:pt x="174" y="443"/>
                    <a:pt x="174" y="459"/>
                    <a:pt x="184" y="459"/>
                  </a:cubicBezTo>
                  <a:cubicBezTo>
                    <a:pt x="199" y="459"/>
                    <a:pt x="199" y="443"/>
                    <a:pt x="199" y="432"/>
                  </a:cubicBezTo>
                  <a:lnTo>
                    <a:pt x="199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" name="Freeform 201">
              <a:extLst>
                <a:ext uri="{FF2B5EF4-FFF2-40B4-BE49-F238E27FC236}">
                  <a16:creationId xmlns:a16="http://schemas.microsoft.com/office/drawing/2014/main" id="{E76CF3B1-5769-4619-8095-ECD2965BF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1252"/>
              <a:ext cx="94" cy="150"/>
            </a:xfrm>
            <a:custGeom>
              <a:avLst/>
              <a:gdLst>
                <a:gd name="T0" fmla="*/ 191 w 418"/>
                <a:gd name="T1" fmla="*/ 31 h 664"/>
                <a:gd name="T2" fmla="*/ 193 w 418"/>
                <a:gd name="T3" fmla="*/ 16 h 664"/>
                <a:gd name="T4" fmla="*/ 176 w 418"/>
                <a:gd name="T5" fmla="*/ 0 h 664"/>
                <a:gd name="T6" fmla="*/ 172 w 418"/>
                <a:gd name="T7" fmla="*/ 0 h 664"/>
                <a:gd name="T8" fmla="*/ 79 w 418"/>
                <a:gd name="T9" fmla="*/ 4 h 664"/>
                <a:gd name="T10" fmla="*/ 57 w 418"/>
                <a:gd name="T11" fmla="*/ 36 h 664"/>
                <a:gd name="T12" fmla="*/ 78 w 418"/>
                <a:gd name="T13" fmla="*/ 52 h 664"/>
                <a:gd name="T14" fmla="*/ 105 w 418"/>
                <a:gd name="T15" fmla="*/ 54 h 664"/>
                <a:gd name="T16" fmla="*/ 3 w 418"/>
                <a:gd name="T17" fmla="*/ 600 h 664"/>
                <a:gd name="T18" fmla="*/ 0 w 418"/>
                <a:gd name="T19" fmla="*/ 623 h 664"/>
                <a:gd name="T20" fmla="*/ 34 w 418"/>
                <a:gd name="T21" fmla="*/ 663 h 664"/>
                <a:gd name="T22" fmla="*/ 81 w 418"/>
                <a:gd name="T23" fmla="*/ 614 h 664"/>
                <a:gd name="T24" fmla="*/ 123 w 418"/>
                <a:gd name="T25" fmla="*/ 387 h 664"/>
                <a:gd name="T26" fmla="*/ 139 w 418"/>
                <a:gd name="T27" fmla="*/ 347 h 664"/>
                <a:gd name="T28" fmla="*/ 245 w 418"/>
                <a:gd name="T29" fmla="*/ 264 h 664"/>
                <a:gd name="T30" fmla="*/ 281 w 418"/>
                <a:gd name="T31" fmla="*/ 320 h 664"/>
                <a:gd name="T32" fmla="*/ 235 w 418"/>
                <a:gd name="T33" fmla="*/ 529 h 664"/>
                <a:gd name="T34" fmla="*/ 225 w 418"/>
                <a:gd name="T35" fmla="*/ 580 h 664"/>
                <a:gd name="T36" fmla="*/ 306 w 418"/>
                <a:gd name="T37" fmla="*/ 663 h 664"/>
                <a:gd name="T38" fmla="*/ 417 w 418"/>
                <a:gd name="T39" fmla="*/ 520 h 664"/>
                <a:gd name="T40" fmla="*/ 402 w 418"/>
                <a:gd name="T41" fmla="*/ 502 h 664"/>
                <a:gd name="T42" fmla="*/ 385 w 418"/>
                <a:gd name="T43" fmla="*/ 515 h 664"/>
                <a:gd name="T44" fmla="*/ 311 w 418"/>
                <a:gd name="T45" fmla="*/ 632 h 664"/>
                <a:gd name="T46" fmla="*/ 297 w 418"/>
                <a:gd name="T47" fmla="*/ 609 h 664"/>
                <a:gd name="T48" fmla="*/ 311 w 418"/>
                <a:gd name="T49" fmla="*/ 551 h 664"/>
                <a:gd name="T50" fmla="*/ 357 w 418"/>
                <a:gd name="T51" fmla="*/ 338 h 664"/>
                <a:gd name="T52" fmla="*/ 250 w 418"/>
                <a:gd name="T53" fmla="*/ 231 h 664"/>
                <a:gd name="T54" fmla="*/ 142 w 418"/>
                <a:gd name="T55" fmla="*/ 287 h 664"/>
                <a:gd name="T56" fmla="*/ 191 w 418"/>
                <a:gd name="T57" fmla="*/ 31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8" h="664">
                  <a:moveTo>
                    <a:pt x="191" y="31"/>
                  </a:moveTo>
                  <a:cubicBezTo>
                    <a:pt x="193" y="18"/>
                    <a:pt x="193" y="16"/>
                    <a:pt x="193" y="16"/>
                  </a:cubicBezTo>
                  <a:cubicBezTo>
                    <a:pt x="193" y="4"/>
                    <a:pt x="184" y="0"/>
                    <a:pt x="176" y="0"/>
                  </a:cubicBezTo>
                  <a:cubicBezTo>
                    <a:pt x="174" y="0"/>
                    <a:pt x="174" y="0"/>
                    <a:pt x="172" y="0"/>
                  </a:cubicBezTo>
                  <a:lnTo>
                    <a:pt x="79" y="4"/>
                  </a:lnTo>
                  <a:cubicBezTo>
                    <a:pt x="69" y="9"/>
                    <a:pt x="57" y="9"/>
                    <a:pt x="57" y="36"/>
                  </a:cubicBezTo>
                  <a:cubicBezTo>
                    <a:pt x="57" y="52"/>
                    <a:pt x="69" y="52"/>
                    <a:pt x="78" y="52"/>
                  </a:cubicBezTo>
                  <a:cubicBezTo>
                    <a:pt x="85" y="52"/>
                    <a:pt x="98" y="52"/>
                    <a:pt x="105" y="54"/>
                  </a:cubicBezTo>
                  <a:lnTo>
                    <a:pt x="3" y="600"/>
                  </a:lnTo>
                  <a:cubicBezTo>
                    <a:pt x="2" y="605"/>
                    <a:pt x="0" y="618"/>
                    <a:pt x="0" y="623"/>
                  </a:cubicBezTo>
                  <a:cubicBezTo>
                    <a:pt x="0" y="645"/>
                    <a:pt x="12" y="663"/>
                    <a:pt x="34" y="663"/>
                  </a:cubicBezTo>
                  <a:cubicBezTo>
                    <a:pt x="39" y="663"/>
                    <a:pt x="71" y="663"/>
                    <a:pt x="81" y="614"/>
                  </a:cubicBezTo>
                  <a:lnTo>
                    <a:pt x="123" y="387"/>
                  </a:lnTo>
                  <a:cubicBezTo>
                    <a:pt x="128" y="367"/>
                    <a:pt x="128" y="367"/>
                    <a:pt x="139" y="347"/>
                  </a:cubicBezTo>
                  <a:cubicBezTo>
                    <a:pt x="150" y="325"/>
                    <a:pt x="184" y="264"/>
                    <a:pt x="245" y="264"/>
                  </a:cubicBezTo>
                  <a:cubicBezTo>
                    <a:pt x="264" y="264"/>
                    <a:pt x="281" y="273"/>
                    <a:pt x="281" y="320"/>
                  </a:cubicBezTo>
                  <a:cubicBezTo>
                    <a:pt x="281" y="374"/>
                    <a:pt x="247" y="486"/>
                    <a:pt x="235" y="529"/>
                  </a:cubicBezTo>
                  <a:cubicBezTo>
                    <a:pt x="226" y="555"/>
                    <a:pt x="225" y="562"/>
                    <a:pt x="225" y="580"/>
                  </a:cubicBezTo>
                  <a:cubicBezTo>
                    <a:pt x="225" y="634"/>
                    <a:pt x="267" y="663"/>
                    <a:pt x="306" y="663"/>
                  </a:cubicBezTo>
                  <a:cubicBezTo>
                    <a:pt x="384" y="663"/>
                    <a:pt x="417" y="535"/>
                    <a:pt x="417" y="520"/>
                  </a:cubicBezTo>
                  <a:cubicBezTo>
                    <a:pt x="417" y="502"/>
                    <a:pt x="407" y="502"/>
                    <a:pt x="402" y="502"/>
                  </a:cubicBezTo>
                  <a:cubicBezTo>
                    <a:pt x="394" y="502"/>
                    <a:pt x="387" y="502"/>
                    <a:pt x="385" y="515"/>
                  </a:cubicBezTo>
                  <a:cubicBezTo>
                    <a:pt x="362" y="620"/>
                    <a:pt x="323" y="632"/>
                    <a:pt x="311" y="632"/>
                  </a:cubicBezTo>
                  <a:cubicBezTo>
                    <a:pt x="304" y="632"/>
                    <a:pt x="297" y="632"/>
                    <a:pt x="297" y="609"/>
                  </a:cubicBezTo>
                  <a:cubicBezTo>
                    <a:pt x="297" y="591"/>
                    <a:pt x="306" y="564"/>
                    <a:pt x="311" y="551"/>
                  </a:cubicBezTo>
                  <a:cubicBezTo>
                    <a:pt x="325" y="502"/>
                    <a:pt x="357" y="390"/>
                    <a:pt x="357" y="338"/>
                  </a:cubicBezTo>
                  <a:cubicBezTo>
                    <a:pt x="357" y="253"/>
                    <a:pt x="303" y="231"/>
                    <a:pt x="250" y="231"/>
                  </a:cubicBezTo>
                  <a:cubicBezTo>
                    <a:pt x="235" y="231"/>
                    <a:pt x="191" y="231"/>
                    <a:pt x="142" y="287"/>
                  </a:cubicBezTo>
                  <a:lnTo>
                    <a:pt x="191" y="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1" name="Freeform 202">
              <a:extLst>
                <a:ext uri="{FF2B5EF4-FFF2-40B4-BE49-F238E27FC236}">
                  <a16:creationId xmlns:a16="http://schemas.microsoft.com/office/drawing/2014/main" id="{0B90BF95-A89F-4A3E-866B-3C832D54D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" y="1366"/>
              <a:ext cx="69" cy="67"/>
            </a:xfrm>
            <a:custGeom>
              <a:avLst/>
              <a:gdLst>
                <a:gd name="T0" fmla="*/ 37 w 307"/>
                <a:gd name="T1" fmla="*/ 253 h 301"/>
                <a:gd name="T2" fmla="*/ 32 w 307"/>
                <a:gd name="T3" fmla="*/ 280 h 301"/>
                <a:gd name="T4" fmla="*/ 51 w 307"/>
                <a:gd name="T5" fmla="*/ 300 h 301"/>
                <a:gd name="T6" fmla="*/ 69 w 307"/>
                <a:gd name="T7" fmla="*/ 284 h 301"/>
                <a:gd name="T8" fmla="*/ 78 w 307"/>
                <a:gd name="T9" fmla="*/ 244 h 301"/>
                <a:gd name="T10" fmla="*/ 90 w 307"/>
                <a:gd name="T11" fmla="*/ 186 h 301"/>
                <a:gd name="T12" fmla="*/ 98 w 307"/>
                <a:gd name="T13" fmla="*/ 139 h 301"/>
                <a:gd name="T14" fmla="*/ 118 w 307"/>
                <a:gd name="T15" fmla="*/ 81 h 301"/>
                <a:gd name="T16" fmla="*/ 194 w 307"/>
                <a:gd name="T17" fmla="*/ 18 h 301"/>
                <a:gd name="T18" fmla="*/ 223 w 307"/>
                <a:gd name="T19" fmla="*/ 65 h 301"/>
                <a:gd name="T20" fmla="*/ 194 w 307"/>
                <a:gd name="T21" fmla="*/ 206 h 301"/>
                <a:gd name="T22" fmla="*/ 186 w 307"/>
                <a:gd name="T23" fmla="*/ 242 h 301"/>
                <a:gd name="T24" fmla="*/ 233 w 307"/>
                <a:gd name="T25" fmla="*/ 300 h 301"/>
                <a:gd name="T26" fmla="*/ 306 w 307"/>
                <a:gd name="T27" fmla="*/ 199 h 301"/>
                <a:gd name="T28" fmla="*/ 297 w 307"/>
                <a:gd name="T29" fmla="*/ 188 h 301"/>
                <a:gd name="T30" fmla="*/ 287 w 307"/>
                <a:gd name="T31" fmla="*/ 202 h 301"/>
                <a:gd name="T32" fmla="*/ 235 w 307"/>
                <a:gd name="T33" fmla="*/ 282 h 301"/>
                <a:gd name="T34" fmla="*/ 223 w 307"/>
                <a:gd name="T35" fmla="*/ 258 h 301"/>
                <a:gd name="T36" fmla="*/ 235 w 307"/>
                <a:gd name="T37" fmla="*/ 204 h 301"/>
                <a:gd name="T38" fmla="*/ 262 w 307"/>
                <a:gd name="T39" fmla="*/ 76 h 301"/>
                <a:gd name="T40" fmla="*/ 196 w 307"/>
                <a:gd name="T41" fmla="*/ 0 h 301"/>
                <a:gd name="T42" fmla="*/ 112 w 307"/>
                <a:gd name="T43" fmla="*/ 58 h 301"/>
                <a:gd name="T44" fmla="*/ 59 w 307"/>
                <a:gd name="T45" fmla="*/ 0 h 301"/>
                <a:gd name="T46" fmla="*/ 19 w 307"/>
                <a:gd name="T47" fmla="*/ 38 h 301"/>
                <a:gd name="T48" fmla="*/ 0 w 307"/>
                <a:gd name="T49" fmla="*/ 103 h 301"/>
                <a:gd name="T50" fmla="*/ 8 w 307"/>
                <a:gd name="T51" fmla="*/ 110 h 301"/>
                <a:gd name="T52" fmla="*/ 20 w 307"/>
                <a:gd name="T53" fmla="*/ 92 h 301"/>
                <a:gd name="T54" fmla="*/ 57 w 307"/>
                <a:gd name="T55" fmla="*/ 18 h 301"/>
                <a:gd name="T56" fmla="*/ 73 w 307"/>
                <a:gd name="T57" fmla="*/ 52 h 301"/>
                <a:gd name="T58" fmla="*/ 64 w 307"/>
                <a:gd name="T59" fmla="*/ 107 h 301"/>
                <a:gd name="T60" fmla="*/ 52 w 307"/>
                <a:gd name="T61" fmla="*/ 166 h 301"/>
                <a:gd name="T62" fmla="*/ 37 w 307"/>
                <a:gd name="T63" fmla="*/ 25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301">
                  <a:moveTo>
                    <a:pt x="37" y="253"/>
                  </a:moveTo>
                  <a:cubicBezTo>
                    <a:pt x="37" y="260"/>
                    <a:pt x="32" y="278"/>
                    <a:pt x="32" y="280"/>
                  </a:cubicBezTo>
                  <a:cubicBezTo>
                    <a:pt x="32" y="293"/>
                    <a:pt x="42" y="300"/>
                    <a:pt x="51" y="300"/>
                  </a:cubicBezTo>
                  <a:cubicBezTo>
                    <a:pt x="59" y="300"/>
                    <a:pt x="68" y="293"/>
                    <a:pt x="69" y="284"/>
                  </a:cubicBezTo>
                  <a:cubicBezTo>
                    <a:pt x="71" y="280"/>
                    <a:pt x="78" y="258"/>
                    <a:pt x="78" y="244"/>
                  </a:cubicBezTo>
                  <a:cubicBezTo>
                    <a:pt x="81" y="231"/>
                    <a:pt x="85" y="202"/>
                    <a:pt x="90" y="186"/>
                  </a:cubicBezTo>
                  <a:cubicBezTo>
                    <a:pt x="93" y="170"/>
                    <a:pt x="95" y="157"/>
                    <a:pt x="98" y="139"/>
                  </a:cubicBezTo>
                  <a:cubicBezTo>
                    <a:pt x="103" y="112"/>
                    <a:pt x="103" y="107"/>
                    <a:pt x="118" y="81"/>
                  </a:cubicBezTo>
                  <a:cubicBezTo>
                    <a:pt x="134" y="54"/>
                    <a:pt x="155" y="18"/>
                    <a:pt x="194" y="18"/>
                  </a:cubicBezTo>
                  <a:cubicBezTo>
                    <a:pt x="223" y="18"/>
                    <a:pt x="223" y="52"/>
                    <a:pt x="223" y="65"/>
                  </a:cubicBezTo>
                  <a:cubicBezTo>
                    <a:pt x="223" y="105"/>
                    <a:pt x="203" y="177"/>
                    <a:pt x="194" y="206"/>
                  </a:cubicBezTo>
                  <a:cubicBezTo>
                    <a:pt x="189" y="226"/>
                    <a:pt x="186" y="231"/>
                    <a:pt x="186" y="242"/>
                  </a:cubicBezTo>
                  <a:cubicBezTo>
                    <a:pt x="186" y="278"/>
                    <a:pt x="210" y="300"/>
                    <a:pt x="233" y="300"/>
                  </a:cubicBezTo>
                  <a:cubicBezTo>
                    <a:pt x="284" y="300"/>
                    <a:pt x="306" y="211"/>
                    <a:pt x="306" y="199"/>
                  </a:cubicBezTo>
                  <a:cubicBezTo>
                    <a:pt x="306" y="188"/>
                    <a:pt x="301" y="188"/>
                    <a:pt x="297" y="188"/>
                  </a:cubicBezTo>
                  <a:cubicBezTo>
                    <a:pt x="292" y="188"/>
                    <a:pt x="291" y="193"/>
                    <a:pt x="287" y="202"/>
                  </a:cubicBezTo>
                  <a:cubicBezTo>
                    <a:pt x="277" y="253"/>
                    <a:pt x="255" y="282"/>
                    <a:pt x="235" y="282"/>
                  </a:cubicBezTo>
                  <a:cubicBezTo>
                    <a:pt x="225" y="282"/>
                    <a:pt x="223" y="273"/>
                    <a:pt x="223" y="258"/>
                  </a:cubicBezTo>
                  <a:cubicBezTo>
                    <a:pt x="223" y="242"/>
                    <a:pt x="225" y="233"/>
                    <a:pt x="235" y="204"/>
                  </a:cubicBezTo>
                  <a:cubicBezTo>
                    <a:pt x="240" y="184"/>
                    <a:pt x="262" y="112"/>
                    <a:pt x="262" y="76"/>
                  </a:cubicBezTo>
                  <a:cubicBezTo>
                    <a:pt x="262" y="11"/>
                    <a:pt x="223" y="0"/>
                    <a:pt x="196" y="0"/>
                  </a:cubicBezTo>
                  <a:cubicBezTo>
                    <a:pt x="154" y="0"/>
                    <a:pt x="125" y="36"/>
                    <a:pt x="112" y="58"/>
                  </a:cubicBezTo>
                  <a:cubicBezTo>
                    <a:pt x="108" y="16"/>
                    <a:pt x="78" y="0"/>
                    <a:pt x="59" y="0"/>
                  </a:cubicBezTo>
                  <a:cubicBezTo>
                    <a:pt x="37" y="0"/>
                    <a:pt x="24" y="22"/>
                    <a:pt x="19" y="38"/>
                  </a:cubicBezTo>
                  <a:cubicBezTo>
                    <a:pt x="7" y="58"/>
                    <a:pt x="0" y="99"/>
                    <a:pt x="0" y="103"/>
                  </a:cubicBezTo>
                  <a:cubicBezTo>
                    <a:pt x="0" y="110"/>
                    <a:pt x="7" y="110"/>
                    <a:pt x="8" y="110"/>
                  </a:cubicBezTo>
                  <a:cubicBezTo>
                    <a:pt x="17" y="110"/>
                    <a:pt x="17" y="107"/>
                    <a:pt x="20" y="92"/>
                  </a:cubicBezTo>
                  <a:cubicBezTo>
                    <a:pt x="29" y="52"/>
                    <a:pt x="37" y="18"/>
                    <a:pt x="57" y="18"/>
                  </a:cubicBezTo>
                  <a:cubicBezTo>
                    <a:pt x="69" y="18"/>
                    <a:pt x="73" y="31"/>
                    <a:pt x="73" y="52"/>
                  </a:cubicBezTo>
                  <a:cubicBezTo>
                    <a:pt x="73" y="65"/>
                    <a:pt x="69" y="90"/>
                    <a:pt x="64" y="107"/>
                  </a:cubicBezTo>
                  <a:cubicBezTo>
                    <a:pt x="61" y="123"/>
                    <a:pt x="57" y="152"/>
                    <a:pt x="52" y="166"/>
                  </a:cubicBezTo>
                  <a:lnTo>
                    <a:pt x="37" y="25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2" name="Freeform 203">
              <a:extLst>
                <a:ext uri="{FF2B5EF4-FFF2-40B4-BE49-F238E27FC236}">
                  <a16:creationId xmlns:a16="http://schemas.microsoft.com/office/drawing/2014/main" id="{46EE33AB-4A81-4464-B7A7-922EB27EA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5" y="1240"/>
              <a:ext cx="37" cy="214"/>
            </a:xfrm>
            <a:custGeom>
              <a:avLst/>
              <a:gdLst>
                <a:gd name="T0" fmla="*/ 166 w 167"/>
                <a:gd name="T1" fmla="*/ 473 h 946"/>
                <a:gd name="T2" fmla="*/ 120 w 167"/>
                <a:gd name="T3" fmla="*/ 177 h 946"/>
                <a:gd name="T4" fmla="*/ 7 w 167"/>
                <a:gd name="T5" fmla="*/ 0 h 946"/>
                <a:gd name="T6" fmla="*/ 0 w 167"/>
                <a:gd name="T7" fmla="*/ 9 h 946"/>
                <a:gd name="T8" fmla="*/ 12 w 167"/>
                <a:gd name="T9" fmla="*/ 31 h 946"/>
                <a:gd name="T10" fmla="*/ 125 w 167"/>
                <a:gd name="T11" fmla="*/ 473 h 946"/>
                <a:gd name="T12" fmla="*/ 10 w 167"/>
                <a:gd name="T13" fmla="*/ 918 h 946"/>
                <a:gd name="T14" fmla="*/ 0 w 167"/>
                <a:gd name="T15" fmla="*/ 936 h 946"/>
                <a:gd name="T16" fmla="*/ 7 w 167"/>
                <a:gd name="T17" fmla="*/ 945 h 946"/>
                <a:gd name="T18" fmla="*/ 122 w 167"/>
                <a:gd name="T19" fmla="*/ 761 h 946"/>
                <a:gd name="T20" fmla="*/ 166 w 167"/>
                <a:gd name="T21" fmla="*/ 473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946">
                  <a:moveTo>
                    <a:pt x="166" y="473"/>
                  </a:moveTo>
                  <a:cubicBezTo>
                    <a:pt x="166" y="401"/>
                    <a:pt x="159" y="284"/>
                    <a:pt x="120" y="177"/>
                  </a:cubicBezTo>
                  <a:cubicBezTo>
                    <a:pt x="78" y="63"/>
                    <a:pt x="14" y="0"/>
                    <a:pt x="7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0" y="16"/>
                    <a:pt x="12" y="31"/>
                  </a:cubicBezTo>
                  <a:cubicBezTo>
                    <a:pt x="85" y="123"/>
                    <a:pt x="125" y="273"/>
                    <a:pt x="125" y="473"/>
                  </a:cubicBezTo>
                  <a:cubicBezTo>
                    <a:pt x="125" y="634"/>
                    <a:pt x="100" y="802"/>
                    <a:pt x="10" y="918"/>
                  </a:cubicBezTo>
                  <a:cubicBezTo>
                    <a:pt x="0" y="932"/>
                    <a:pt x="0" y="936"/>
                    <a:pt x="0" y="936"/>
                  </a:cubicBezTo>
                  <a:cubicBezTo>
                    <a:pt x="0" y="943"/>
                    <a:pt x="3" y="945"/>
                    <a:pt x="7" y="945"/>
                  </a:cubicBezTo>
                  <a:cubicBezTo>
                    <a:pt x="14" y="945"/>
                    <a:pt x="79" y="882"/>
                    <a:pt x="122" y="761"/>
                  </a:cubicBezTo>
                  <a:cubicBezTo>
                    <a:pt x="159" y="658"/>
                    <a:pt x="166" y="551"/>
                    <a:pt x="166" y="47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43" name="Group 204">
            <a:extLst>
              <a:ext uri="{FF2B5EF4-FFF2-40B4-BE49-F238E27FC236}">
                <a16:creationId xmlns:a16="http://schemas.microsoft.com/office/drawing/2014/main" id="{DA089343-4502-45D3-8B67-734FD6C0EB5C}"/>
              </a:ext>
            </a:extLst>
          </p:cNvPr>
          <p:cNvGrpSpPr>
            <a:grpSpLocks/>
          </p:cNvGrpSpPr>
          <p:nvPr/>
        </p:nvGrpSpPr>
        <p:grpSpPr bwMode="auto">
          <a:xfrm>
            <a:off x="5295262" y="4805690"/>
            <a:ext cx="909637" cy="542925"/>
            <a:chOff x="3009" y="2855"/>
            <a:chExt cx="573" cy="342"/>
          </a:xfrm>
        </p:grpSpPr>
        <p:sp>
          <p:nvSpPr>
            <p:cNvPr id="444" name="Freeform 205">
              <a:extLst>
                <a:ext uri="{FF2B5EF4-FFF2-40B4-BE49-F238E27FC236}">
                  <a16:creationId xmlns:a16="http://schemas.microsoft.com/office/drawing/2014/main" id="{45492367-DA62-40AF-8632-F37A290F3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2857"/>
              <a:ext cx="574" cy="337"/>
            </a:xfrm>
            <a:custGeom>
              <a:avLst/>
              <a:gdLst>
                <a:gd name="T0" fmla="*/ 1264 w 2534"/>
                <a:gd name="T1" fmla="*/ 1491 h 1492"/>
                <a:gd name="T2" fmla="*/ 0 w 2534"/>
                <a:gd name="T3" fmla="*/ 1491 h 1492"/>
                <a:gd name="T4" fmla="*/ 0 w 2534"/>
                <a:gd name="T5" fmla="*/ 0 h 1492"/>
                <a:gd name="T6" fmla="*/ 2533 w 2534"/>
                <a:gd name="T7" fmla="*/ 0 h 1492"/>
                <a:gd name="T8" fmla="*/ 2533 w 2534"/>
                <a:gd name="T9" fmla="*/ 1491 h 1492"/>
                <a:gd name="T10" fmla="*/ 1264 w 2534"/>
                <a:gd name="T11" fmla="*/ 1491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4" h="1492">
                  <a:moveTo>
                    <a:pt x="1264" y="1491"/>
                  </a:moveTo>
                  <a:lnTo>
                    <a:pt x="0" y="1491"/>
                  </a:lnTo>
                  <a:lnTo>
                    <a:pt x="0" y="0"/>
                  </a:lnTo>
                  <a:lnTo>
                    <a:pt x="2533" y="0"/>
                  </a:lnTo>
                  <a:lnTo>
                    <a:pt x="2533" y="1491"/>
                  </a:lnTo>
                  <a:lnTo>
                    <a:pt x="1264" y="149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5" name="Freeform 206">
              <a:extLst>
                <a:ext uri="{FF2B5EF4-FFF2-40B4-BE49-F238E27FC236}">
                  <a16:creationId xmlns:a16="http://schemas.microsoft.com/office/drawing/2014/main" id="{B05DAD2F-B6E5-44CE-8E01-767E649BD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2855"/>
              <a:ext cx="545" cy="342"/>
            </a:xfrm>
            <a:custGeom>
              <a:avLst/>
              <a:gdLst>
                <a:gd name="T0" fmla="*/ 2208 w 2409"/>
                <a:gd name="T1" fmla="*/ 154 h 1513"/>
                <a:gd name="T2" fmla="*/ 2288 w 2409"/>
                <a:gd name="T3" fmla="*/ 113 h 1513"/>
                <a:gd name="T4" fmla="*/ 2408 w 2409"/>
                <a:gd name="T5" fmla="*/ 103 h 1513"/>
                <a:gd name="T6" fmla="*/ 2408 w 2409"/>
                <a:gd name="T7" fmla="*/ 0 h 1513"/>
                <a:gd name="T8" fmla="*/ 2183 w 2409"/>
                <a:gd name="T9" fmla="*/ 5 h 1513"/>
                <a:gd name="T10" fmla="*/ 1894 w 2409"/>
                <a:gd name="T11" fmla="*/ 0 h 1513"/>
                <a:gd name="T12" fmla="*/ 1894 w 2409"/>
                <a:gd name="T13" fmla="*/ 103 h 1513"/>
                <a:gd name="T14" fmla="*/ 2113 w 2409"/>
                <a:gd name="T15" fmla="*/ 129 h 1513"/>
                <a:gd name="T16" fmla="*/ 1744 w 2409"/>
                <a:gd name="T17" fmla="*/ 1106 h 1513"/>
                <a:gd name="T18" fmla="*/ 1374 w 2409"/>
                <a:gd name="T19" fmla="*/ 103 h 1513"/>
                <a:gd name="T20" fmla="*/ 1574 w 2409"/>
                <a:gd name="T21" fmla="*/ 103 h 1513"/>
                <a:gd name="T22" fmla="*/ 1574 w 2409"/>
                <a:gd name="T23" fmla="*/ 0 h 1513"/>
                <a:gd name="T24" fmla="*/ 1204 w 2409"/>
                <a:gd name="T25" fmla="*/ 5 h 1513"/>
                <a:gd name="T26" fmla="*/ 884 w 2409"/>
                <a:gd name="T27" fmla="*/ 0 h 1513"/>
                <a:gd name="T28" fmla="*/ 884 w 2409"/>
                <a:gd name="T29" fmla="*/ 103 h 1513"/>
                <a:gd name="T30" fmla="*/ 1064 w 2409"/>
                <a:gd name="T31" fmla="*/ 103 h 1513"/>
                <a:gd name="T32" fmla="*/ 1154 w 2409"/>
                <a:gd name="T33" fmla="*/ 334 h 1513"/>
                <a:gd name="T34" fmla="*/ 864 w 2409"/>
                <a:gd name="T35" fmla="*/ 1106 h 1513"/>
                <a:gd name="T36" fmla="*/ 490 w 2409"/>
                <a:gd name="T37" fmla="*/ 103 h 1513"/>
                <a:gd name="T38" fmla="*/ 689 w 2409"/>
                <a:gd name="T39" fmla="*/ 103 h 1513"/>
                <a:gd name="T40" fmla="*/ 689 w 2409"/>
                <a:gd name="T41" fmla="*/ 0 h 1513"/>
                <a:gd name="T42" fmla="*/ 325 w 2409"/>
                <a:gd name="T43" fmla="*/ 5 h 1513"/>
                <a:gd name="T44" fmla="*/ 0 w 2409"/>
                <a:gd name="T45" fmla="*/ 0 h 1513"/>
                <a:gd name="T46" fmla="*/ 0 w 2409"/>
                <a:gd name="T47" fmla="*/ 103 h 1513"/>
                <a:gd name="T48" fmla="*/ 180 w 2409"/>
                <a:gd name="T49" fmla="*/ 103 h 1513"/>
                <a:gd name="T50" fmla="*/ 689 w 2409"/>
                <a:gd name="T51" fmla="*/ 1450 h 1513"/>
                <a:gd name="T52" fmla="*/ 764 w 2409"/>
                <a:gd name="T53" fmla="*/ 1512 h 1513"/>
                <a:gd name="T54" fmla="*/ 834 w 2409"/>
                <a:gd name="T55" fmla="*/ 1450 h 1513"/>
                <a:gd name="T56" fmla="*/ 1204 w 2409"/>
                <a:gd name="T57" fmla="*/ 478 h 1513"/>
                <a:gd name="T58" fmla="*/ 1574 w 2409"/>
                <a:gd name="T59" fmla="*/ 1450 h 1513"/>
                <a:gd name="T60" fmla="*/ 1644 w 2409"/>
                <a:gd name="T61" fmla="*/ 1512 h 1513"/>
                <a:gd name="T62" fmla="*/ 1714 w 2409"/>
                <a:gd name="T63" fmla="*/ 1450 h 1513"/>
                <a:gd name="T64" fmla="*/ 2208 w 2409"/>
                <a:gd name="T65" fmla="*/ 154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09" h="1513">
                  <a:moveTo>
                    <a:pt x="2208" y="154"/>
                  </a:moveTo>
                  <a:cubicBezTo>
                    <a:pt x="2218" y="118"/>
                    <a:pt x="2218" y="113"/>
                    <a:pt x="2288" y="113"/>
                  </a:cubicBezTo>
                  <a:cubicBezTo>
                    <a:pt x="2328" y="103"/>
                    <a:pt x="2378" y="103"/>
                    <a:pt x="2408" y="103"/>
                  </a:cubicBezTo>
                  <a:lnTo>
                    <a:pt x="2408" y="0"/>
                  </a:lnTo>
                  <a:cubicBezTo>
                    <a:pt x="2353" y="0"/>
                    <a:pt x="2278" y="5"/>
                    <a:pt x="2183" y="5"/>
                  </a:cubicBezTo>
                  <a:cubicBezTo>
                    <a:pt x="2098" y="5"/>
                    <a:pt x="1968" y="5"/>
                    <a:pt x="1894" y="0"/>
                  </a:cubicBezTo>
                  <a:lnTo>
                    <a:pt x="1894" y="103"/>
                  </a:lnTo>
                  <a:cubicBezTo>
                    <a:pt x="1943" y="103"/>
                    <a:pt x="2043" y="103"/>
                    <a:pt x="2113" y="129"/>
                  </a:cubicBezTo>
                  <a:lnTo>
                    <a:pt x="1744" y="1106"/>
                  </a:lnTo>
                  <a:lnTo>
                    <a:pt x="1374" y="103"/>
                  </a:lnTo>
                  <a:lnTo>
                    <a:pt x="1574" y="103"/>
                  </a:lnTo>
                  <a:lnTo>
                    <a:pt x="1574" y="0"/>
                  </a:lnTo>
                  <a:cubicBezTo>
                    <a:pt x="1494" y="5"/>
                    <a:pt x="1294" y="5"/>
                    <a:pt x="1204" y="5"/>
                  </a:cubicBezTo>
                  <a:cubicBezTo>
                    <a:pt x="1124" y="5"/>
                    <a:pt x="954" y="5"/>
                    <a:pt x="884" y="0"/>
                  </a:cubicBezTo>
                  <a:lnTo>
                    <a:pt x="884" y="103"/>
                  </a:lnTo>
                  <a:lnTo>
                    <a:pt x="1064" y="103"/>
                  </a:lnTo>
                  <a:lnTo>
                    <a:pt x="1154" y="334"/>
                  </a:lnTo>
                  <a:lnTo>
                    <a:pt x="864" y="1106"/>
                  </a:lnTo>
                  <a:lnTo>
                    <a:pt x="490" y="103"/>
                  </a:lnTo>
                  <a:lnTo>
                    <a:pt x="689" y="103"/>
                  </a:lnTo>
                  <a:lnTo>
                    <a:pt x="689" y="0"/>
                  </a:lnTo>
                  <a:cubicBezTo>
                    <a:pt x="610" y="5"/>
                    <a:pt x="415" y="5"/>
                    <a:pt x="325" y="5"/>
                  </a:cubicBezTo>
                  <a:cubicBezTo>
                    <a:pt x="240" y="5"/>
                    <a:pt x="70" y="5"/>
                    <a:pt x="0" y="0"/>
                  </a:cubicBezTo>
                  <a:lnTo>
                    <a:pt x="0" y="103"/>
                  </a:lnTo>
                  <a:lnTo>
                    <a:pt x="180" y="103"/>
                  </a:lnTo>
                  <a:lnTo>
                    <a:pt x="689" y="1450"/>
                  </a:lnTo>
                  <a:cubicBezTo>
                    <a:pt x="699" y="1491"/>
                    <a:pt x="709" y="1512"/>
                    <a:pt x="764" y="1512"/>
                  </a:cubicBezTo>
                  <a:cubicBezTo>
                    <a:pt x="814" y="1512"/>
                    <a:pt x="824" y="1491"/>
                    <a:pt x="834" y="1450"/>
                  </a:cubicBezTo>
                  <a:lnTo>
                    <a:pt x="1204" y="478"/>
                  </a:lnTo>
                  <a:lnTo>
                    <a:pt x="1574" y="1450"/>
                  </a:lnTo>
                  <a:cubicBezTo>
                    <a:pt x="1584" y="1491"/>
                    <a:pt x="1589" y="1512"/>
                    <a:pt x="1644" y="1512"/>
                  </a:cubicBezTo>
                  <a:cubicBezTo>
                    <a:pt x="1699" y="1512"/>
                    <a:pt x="1709" y="1491"/>
                    <a:pt x="1714" y="1450"/>
                  </a:cubicBezTo>
                  <a:lnTo>
                    <a:pt x="2208" y="1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46" name="Group 207">
            <a:extLst>
              <a:ext uri="{FF2B5EF4-FFF2-40B4-BE49-F238E27FC236}">
                <a16:creationId xmlns:a16="http://schemas.microsoft.com/office/drawing/2014/main" id="{3102A39D-50ED-48BD-9D9A-D977BF719781}"/>
              </a:ext>
            </a:extLst>
          </p:cNvPr>
          <p:cNvGrpSpPr>
            <a:grpSpLocks/>
          </p:cNvGrpSpPr>
          <p:nvPr/>
        </p:nvGrpSpPr>
        <p:grpSpPr bwMode="auto">
          <a:xfrm>
            <a:off x="5461949" y="3221365"/>
            <a:ext cx="525463" cy="434975"/>
            <a:chOff x="3114" y="1857"/>
            <a:chExt cx="331" cy="274"/>
          </a:xfrm>
        </p:grpSpPr>
        <p:sp>
          <p:nvSpPr>
            <p:cNvPr id="447" name="Freeform 208">
              <a:extLst>
                <a:ext uri="{FF2B5EF4-FFF2-40B4-BE49-F238E27FC236}">
                  <a16:creationId xmlns:a16="http://schemas.microsoft.com/office/drawing/2014/main" id="{854348E9-CAB0-4A91-8A1D-DCE89A8A5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859"/>
              <a:ext cx="332" cy="270"/>
            </a:xfrm>
            <a:custGeom>
              <a:avLst/>
              <a:gdLst>
                <a:gd name="T0" fmla="*/ 731 w 1467"/>
                <a:gd name="T1" fmla="*/ 1196 h 1197"/>
                <a:gd name="T2" fmla="*/ 0 w 1467"/>
                <a:gd name="T3" fmla="*/ 1196 h 1197"/>
                <a:gd name="T4" fmla="*/ 0 w 1467"/>
                <a:gd name="T5" fmla="*/ 0 h 1197"/>
                <a:gd name="T6" fmla="*/ 1466 w 1467"/>
                <a:gd name="T7" fmla="*/ 0 h 1197"/>
                <a:gd name="T8" fmla="*/ 1466 w 1467"/>
                <a:gd name="T9" fmla="*/ 1196 h 1197"/>
                <a:gd name="T10" fmla="*/ 731 w 1467"/>
                <a:gd name="T11" fmla="*/ 1196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7" h="1197">
                  <a:moveTo>
                    <a:pt x="731" y="1196"/>
                  </a:moveTo>
                  <a:lnTo>
                    <a:pt x="0" y="1196"/>
                  </a:lnTo>
                  <a:lnTo>
                    <a:pt x="0" y="0"/>
                  </a:lnTo>
                  <a:lnTo>
                    <a:pt x="1466" y="0"/>
                  </a:lnTo>
                  <a:lnTo>
                    <a:pt x="1466" y="1196"/>
                  </a:lnTo>
                  <a:lnTo>
                    <a:pt x="731" y="119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8" name="Freeform 209">
              <a:extLst>
                <a:ext uri="{FF2B5EF4-FFF2-40B4-BE49-F238E27FC236}">
                  <a16:creationId xmlns:a16="http://schemas.microsoft.com/office/drawing/2014/main" id="{E4A83E1A-89C0-409C-AA73-4E0D56845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857"/>
              <a:ext cx="306" cy="274"/>
            </a:xfrm>
            <a:custGeom>
              <a:avLst/>
              <a:gdLst>
                <a:gd name="T0" fmla="*/ 1187 w 1353"/>
                <a:gd name="T1" fmla="*/ 120 h 1213"/>
                <a:gd name="T2" fmla="*/ 1325 w 1353"/>
                <a:gd name="T3" fmla="*/ 82 h 1213"/>
                <a:gd name="T4" fmla="*/ 1352 w 1353"/>
                <a:gd name="T5" fmla="*/ 82 h 1213"/>
                <a:gd name="T6" fmla="*/ 1352 w 1353"/>
                <a:gd name="T7" fmla="*/ 0 h 1213"/>
                <a:gd name="T8" fmla="*/ 1167 w 1353"/>
                <a:gd name="T9" fmla="*/ 4 h 1213"/>
                <a:gd name="T10" fmla="*/ 947 w 1353"/>
                <a:gd name="T11" fmla="*/ 0 h 1213"/>
                <a:gd name="T12" fmla="*/ 947 w 1353"/>
                <a:gd name="T13" fmla="*/ 82 h 1213"/>
                <a:gd name="T14" fmla="*/ 1097 w 1353"/>
                <a:gd name="T15" fmla="*/ 103 h 1213"/>
                <a:gd name="T16" fmla="*/ 1089 w 1353"/>
                <a:gd name="T17" fmla="*/ 124 h 1213"/>
                <a:gd name="T18" fmla="*/ 755 w 1353"/>
                <a:gd name="T19" fmla="*/ 919 h 1213"/>
                <a:gd name="T20" fmla="*/ 401 w 1353"/>
                <a:gd name="T21" fmla="*/ 82 h 1213"/>
                <a:gd name="T22" fmla="*/ 554 w 1353"/>
                <a:gd name="T23" fmla="*/ 82 h 1213"/>
                <a:gd name="T24" fmla="*/ 554 w 1353"/>
                <a:gd name="T25" fmla="*/ 0 h 1213"/>
                <a:gd name="T26" fmla="*/ 263 w 1353"/>
                <a:gd name="T27" fmla="*/ 4 h 1213"/>
                <a:gd name="T28" fmla="*/ 0 w 1353"/>
                <a:gd name="T29" fmla="*/ 0 h 1213"/>
                <a:gd name="T30" fmla="*/ 0 w 1353"/>
                <a:gd name="T31" fmla="*/ 82 h 1213"/>
                <a:gd name="T32" fmla="*/ 157 w 1353"/>
                <a:gd name="T33" fmla="*/ 82 h 1213"/>
                <a:gd name="T34" fmla="*/ 613 w 1353"/>
                <a:gd name="T35" fmla="*/ 1163 h 1213"/>
                <a:gd name="T36" fmla="*/ 680 w 1353"/>
                <a:gd name="T37" fmla="*/ 1212 h 1213"/>
                <a:gd name="T38" fmla="*/ 739 w 1353"/>
                <a:gd name="T39" fmla="*/ 1171 h 1213"/>
                <a:gd name="T40" fmla="*/ 1187 w 1353"/>
                <a:gd name="T41" fmla="*/ 120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13">
                  <a:moveTo>
                    <a:pt x="1187" y="120"/>
                  </a:moveTo>
                  <a:cubicBezTo>
                    <a:pt x="1191" y="99"/>
                    <a:pt x="1203" y="82"/>
                    <a:pt x="1325" y="82"/>
                  </a:cubicBezTo>
                  <a:lnTo>
                    <a:pt x="1352" y="82"/>
                  </a:lnTo>
                  <a:lnTo>
                    <a:pt x="1352" y="0"/>
                  </a:lnTo>
                  <a:cubicBezTo>
                    <a:pt x="1289" y="0"/>
                    <a:pt x="1211" y="4"/>
                    <a:pt x="1167" y="4"/>
                  </a:cubicBezTo>
                  <a:cubicBezTo>
                    <a:pt x="1097" y="4"/>
                    <a:pt x="1014" y="4"/>
                    <a:pt x="947" y="0"/>
                  </a:cubicBezTo>
                  <a:lnTo>
                    <a:pt x="947" y="82"/>
                  </a:lnTo>
                  <a:cubicBezTo>
                    <a:pt x="967" y="82"/>
                    <a:pt x="1097" y="82"/>
                    <a:pt x="1097" y="103"/>
                  </a:cubicBezTo>
                  <a:cubicBezTo>
                    <a:pt x="1097" y="107"/>
                    <a:pt x="1089" y="120"/>
                    <a:pt x="1089" y="124"/>
                  </a:cubicBezTo>
                  <a:lnTo>
                    <a:pt x="755" y="919"/>
                  </a:lnTo>
                  <a:lnTo>
                    <a:pt x="401" y="82"/>
                  </a:lnTo>
                  <a:lnTo>
                    <a:pt x="554" y="82"/>
                  </a:lnTo>
                  <a:lnTo>
                    <a:pt x="554" y="0"/>
                  </a:lnTo>
                  <a:cubicBezTo>
                    <a:pt x="495" y="4"/>
                    <a:pt x="334" y="4"/>
                    <a:pt x="263" y="4"/>
                  </a:cubicBezTo>
                  <a:cubicBezTo>
                    <a:pt x="197" y="4"/>
                    <a:pt x="55" y="4"/>
                    <a:pt x="0" y="0"/>
                  </a:cubicBezTo>
                  <a:lnTo>
                    <a:pt x="0" y="82"/>
                  </a:lnTo>
                  <a:lnTo>
                    <a:pt x="157" y="82"/>
                  </a:lnTo>
                  <a:lnTo>
                    <a:pt x="613" y="1163"/>
                  </a:lnTo>
                  <a:cubicBezTo>
                    <a:pt x="625" y="1200"/>
                    <a:pt x="633" y="1212"/>
                    <a:pt x="680" y="1212"/>
                  </a:cubicBezTo>
                  <a:cubicBezTo>
                    <a:pt x="707" y="1212"/>
                    <a:pt x="727" y="1212"/>
                    <a:pt x="739" y="1171"/>
                  </a:cubicBezTo>
                  <a:lnTo>
                    <a:pt x="1187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439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31"/>
    </mc:Choice>
    <mc:Fallback xmlns="">
      <p:transition spd="slow" advTm="7753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Multiple Hidden Layers (One/Multiple Outputs)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Most general case: Multiple hidden layers with (with same or different number of hidden nodes in each) and a scalar or vector-valued output</a:t>
            </a:r>
            <a:endParaRPr lang="en-GB" sz="2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FB875-361C-446D-BC08-0A199DE2F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313" y="2076255"/>
            <a:ext cx="6721917" cy="45091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934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58"/>
    </mc:Choice>
    <mc:Fallback xmlns="">
      <p:transition spd="slow" advTm="482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Neural Nets are Feature Learners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Hidden layers can be seen as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learning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 feature rep.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for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1BBEC-CCE1-4050-BA30-54C5F5626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672" y="1719130"/>
            <a:ext cx="6735969" cy="5108792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FFB4A64-9F40-4972-AED5-007DB2A77CC7}"/>
              </a:ext>
            </a:extLst>
          </p:cNvPr>
          <p:cNvSpPr/>
          <p:nvPr/>
        </p:nvSpPr>
        <p:spPr>
          <a:xfrm>
            <a:off x="9197721" y="2575070"/>
            <a:ext cx="1372407" cy="525997"/>
          </a:xfrm>
          <a:prstGeom prst="wedgeRectCallout">
            <a:avLst>
              <a:gd name="adj1" fmla="val -69415"/>
              <a:gd name="adj2" fmla="val -427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last hidden layer’s values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54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9"/>
    </mc:Choice>
    <mc:Fallback xmlns="">
      <p:transition spd="slow" advTm="818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Kernel Methods vs Neural Nets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prediction rule for a kernel method (e.g., kernel SVM)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This is analogous to a single hidden layer NN with fixed/pre-defined hidden nodes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2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IN" sz="2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output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60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prediction rule for a deep neural network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’s are learned from data (possibly after multiple layers of nonlinear transformations)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Both kernel methods and deep NNs be seen as using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nonlinear basis functions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for making predictions. Kernel methods use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fixed basis functions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(defined by the kernel) whereas NN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learns the basis functions adaptively from data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1645" b="-63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34EE4-64D7-47F9-B373-F12A6FD10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240" y="1513907"/>
            <a:ext cx="2819400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1A0D63-4B62-40E8-82C9-2034FDB5F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992" y="3909552"/>
            <a:ext cx="1726647" cy="935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86A45B-4808-4229-893C-E23B5050E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4699" y="3500273"/>
            <a:ext cx="1010687" cy="96522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A581431-A622-4B59-B9D7-E0E169CB6593}"/>
              </a:ext>
            </a:extLst>
          </p:cNvPr>
          <p:cNvSpPr/>
          <p:nvPr/>
        </p:nvSpPr>
        <p:spPr>
          <a:xfrm>
            <a:off x="7784983" y="3429000"/>
            <a:ext cx="2763701" cy="1143000"/>
          </a:xfrm>
          <a:prstGeom prst="wedgeRectCallout">
            <a:avLst>
              <a:gd name="adj1" fmla="val 59269"/>
              <a:gd name="adj2" fmla="val -619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 note that neural nets are faster than kernel methods at test time since kernel methods need to store the training examples at test time whereas neural nets do not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1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289"/>
    </mc:Choice>
    <mc:Fallback xmlns="">
      <p:transition spd="slow" advTm="1782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Feature Learned by a Neural Network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Node values in each hidden layer tell us how much a “learned” feature is active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Hidden layer weights are like </a:t>
                </a:r>
                <a:r>
                  <a:rPr lang="en-IN" dirty="0">
                    <a:latin typeface="Abadi Extra Light" panose="020B0204020104020204" pitchFamily="34" charset="0"/>
                  </a:rPr>
                  <a:t>pattern/feature-detector/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filter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FAD42-2F4E-4F79-B73B-FCAED93A3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518" y="2360764"/>
            <a:ext cx="6220121" cy="4017161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3C2BCFB-CDD9-4C81-8A32-AF38D5FDDBE1}"/>
              </a:ext>
            </a:extLst>
          </p:cNvPr>
          <p:cNvSpPr/>
          <p:nvPr/>
        </p:nvSpPr>
        <p:spPr>
          <a:xfrm>
            <a:off x="7674732" y="4653134"/>
            <a:ext cx="4388658" cy="422473"/>
          </a:xfrm>
          <a:prstGeom prst="wedgeRectCallout">
            <a:avLst>
              <a:gd name="adj1" fmla="val -56520"/>
              <a:gd name="adj2" fmla="val 4520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the incoming weights (a vector) on this hidden node can be seen as representing a template/pattern/feature-detector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F8B3B992-5DD3-4A9F-A11C-898F4AE28A75}"/>
                  </a:ext>
                </a:extLst>
              </p:cNvPr>
              <p:cNvSpPr/>
              <p:nvPr/>
            </p:nvSpPr>
            <p:spPr>
              <a:xfrm>
                <a:off x="8868758" y="5215211"/>
                <a:ext cx="2296923" cy="549553"/>
              </a:xfrm>
              <a:prstGeom prst="wedgeRectCallout">
                <a:avLst>
                  <a:gd name="adj1" fmla="val -49866"/>
                  <a:gd name="adj2" fmla="val -7516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a D-dim pattern/feature-detector/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filter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F8B3B992-5DD3-4A9F-A11C-898F4AE28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758" y="5215211"/>
                <a:ext cx="2296923" cy="549553"/>
              </a:xfrm>
              <a:prstGeom prst="wedgeRectCallout">
                <a:avLst>
                  <a:gd name="adj1" fmla="val -49866"/>
                  <a:gd name="adj2" fmla="val -75161"/>
                </a:avLst>
              </a:prstGeom>
              <a:blipFill>
                <a:blip r:embed="rId5"/>
                <a:stretch>
                  <a:fillRect b="-847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F038F14-239B-4C44-8010-729E9B6B7587}"/>
              </a:ext>
            </a:extLst>
          </p:cNvPr>
          <p:cNvSpPr/>
          <p:nvPr/>
        </p:nvSpPr>
        <p:spPr>
          <a:xfrm>
            <a:off x="7429131" y="3615672"/>
            <a:ext cx="4388658" cy="422473"/>
          </a:xfrm>
          <a:prstGeom prst="wedgeRectCallout">
            <a:avLst>
              <a:gd name="adj1" fmla="val -47918"/>
              <a:gd name="adj2" fmla="val 849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the incoming weights (a vector) on this hidden node can be seen as representing a pattern/feature-detector/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449249EE-9B12-4BFE-B77C-394DC8AFBE2A}"/>
                  </a:ext>
                </a:extLst>
              </p:cNvPr>
              <p:cNvSpPr/>
              <p:nvPr/>
            </p:nvSpPr>
            <p:spPr>
              <a:xfrm>
                <a:off x="9296354" y="4114281"/>
                <a:ext cx="2756584" cy="462716"/>
              </a:xfrm>
              <a:prstGeom prst="wedgeRectCallout">
                <a:avLst>
                  <a:gd name="adj1" fmla="val -43905"/>
                  <a:gd name="adj2" fmla="val -7142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-dim template/pattern/feature-detector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449249EE-9B12-4BFE-B77C-394DC8AFB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354" y="4114281"/>
                <a:ext cx="2756584" cy="462716"/>
              </a:xfrm>
              <a:prstGeom prst="wedgeRectCallout">
                <a:avLst>
                  <a:gd name="adj1" fmla="val -43905"/>
                  <a:gd name="adj2" fmla="val -71421"/>
                </a:avLst>
              </a:prstGeom>
              <a:blipFill>
                <a:blip r:embed="rId6"/>
                <a:stretch>
                  <a:fillRect l="-440" b="-175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2626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051"/>
    </mc:Choice>
    <mc:Fallback xmlns="">
      <p:transition spd="slow" advTm="3060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Why Neural Networks Work Better: Another View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Linear models tend to only learn the “average” pattern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Deep models can learn multiple patterns (each hidden node can learn one pattern)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Thus deep models can learn to capture more subtle variations that a simpler linear model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2D5AD5A-72CB-4A6D-B62B-AA4FAD52D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15" y="3932515"/>
            <a:ext cx="4727088" cy="192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BDFCC32-F2B9-4C13-B8CE-40FE848C5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78" y="3243705"/>
            <a:ext cx="47434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E71A4FD-77B7-4BB3-AE48-0C9A36976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99" y="2859578"/>
            <a:ext cx="35814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180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903"/>
    </mc:Choice>
    <mc:Fallback xmlns="">
      <p:transition spd="slow" advTm="2129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Backpropagation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Backpropagation = Gradient descent using chain rule of derivatives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Chain rule of derivatives: Example, if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26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sz="2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sz="2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Oval 1">
            <a:extLst>
              <a:ext uri="{FF2B5EF4-FFF2-40B4-BE49-F238E27FC236}">
                <a16:creationId xmlns:a16="http://schemas.microsoft.com/office/drawing/2014/main" id="{69BCE3FE-DB4B-468F-B428-C964B8BF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19" y="5922205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2CEEFCE8-990E-4FFE-87A8-EDE9A847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3019" y="5885692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2DE1FF58-3C63-42E2-8719-9227A799E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394" y="5884105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5F3CBFA5-26C6-40D8-81BF-86B08A750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44" y="4047367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2" name="AutoShape 5">
            <a:extLst>
              <a:ext uri="{FF2B5EF4-FFF2-40B4-BE49-F238E27FC236}">
                <a16:creationId xmlns:a16="http://schemas.microsoft.com/office/drawing/2014/main" id="{91707953-0F66-4D29-B87A-1127AED7EE0F}"/>
              </a:ext>
            </a:extLst>
          </p:cNvPr>
          <p:cNvCxnSpPr>
            <a:cxnSpLocks noChangeShapeType="1"/>
            <a:stCxn id="10" idx="0"/>
            <a:endCxn id="11" idx="3"/>
          </p:cNvCxnSpPr>
          <p:nvPr/>
        </p:nvCxnSpPr>
        <p:spPr bwMode="auto">
          <a:xfrm flipV="1">
            <a:off x="4097294" y="4631567"/>
            <a:ext cx="1593850" cy="12525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6">
            <a:extLst>
              <a:ext uri="{FF2B5EF4-FFF2-40B4-BE49-F238E27FC236}">
                <a16:creationId xmlns:a16="http://schemas.microsoft.com/office/drawing/2014/main" id="{06449CA1-51B2-49D2-AD78-C385F2D9C9ED}"/>
              </a:ext>
            </a:extLst>
          </p:cNvPr>
          <p:cNvCxnSpPr>
            <a:cxnSpLocks noChangeShapeType="1"/>
            <a:stCxn id="8" idx="1"/>
            <a:endCxn id="11" idx="4"/>
          </p:cNvCxnSpPr>
          <p:nvPr/>
        </p:nvCxnSpPr>
        <p:spPr bwMode="auto">
          <a:xfrm flipH="1" flipV="1">
            <a:off x="5934031" y="4733167"/>
            <a:ext cx="585788" cy="12906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7">
            <a:extLst>
              <a:ext uri="{FF2B5EF4-FFF2-40B4-BE49-F238E27FC236}">
                <a16:creationId xmlns:a16="http://schemas.microsoft.com/office/drawing/2014/main" id="{55730F82-9768-450E-8642-1A788F298732}"/>
              </a:ext>
            </a:extLst>
          </p:cNvPr>
          <p:cNvCxnSpPr>
            <a:cxnSpLocks noChangeShapeType="1"/>
            <a:stCxn id="9" idx="1"/>
            <a:endCxn id="11" idx="5"/>
          </p:cNvCxnSpPr>
          <p:nvPr/>
        </p:nvCxnSpPr>
        <p:spPr bwMode="auto">
          <a:xfrm flipH="1" flipV="1">
            <a:off x="6175331" y="4631567"/>
            <a:ext cx="3186113" cy="13541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Oval 8">
            <a:extLst>
              <a:ext uri="{FF2B5EF4-FFF2-40B4-BE49-F238E27FC236}">
                <a16:creationId xmlns:a16="http://schemas.microsoft.com/office/drawing/2014/main" id="{7188B1B8-E299-4CF1-A2D4-4CB63AC7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31" y="260750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6" name="AutoShape 9">
            <a:extLst>
              <a:ext uri="{FF2B5EF4-FFF2-40B4-BE49-F238E27FC236}">
                <a16:creationId xmlns:a16="http://schemas.microsoft.com/office/drawing/2014/main" id="{871DA042-170C-4134-8B38-38B72F101083}"/>
              </a:ext>
            </a:extLst>
          </p:cNvPr>
          <p:cNvCxnSpPr>
            <a:cxnSpLocks noChangeShapeType="1"/>
            <a:endCxn id="15" idx="4"/>
          </p:cNvCxnSpPr>
          <p:nvPr/>
        </p:nvCxnSpPr>
        <p:spPr bwMode="auto">
          <a:xfrm flipV="1">
            <a:off x="5849894" y="3293305"/>
            <a:ext cx="91122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0">
            <a:extLst>
              <a:ext uri="{FF2B5EF4-FFF2-40B4-BE49-F238E27FC236}">
                <a16:creationId xmlns:a16="http://schemas.microsoft.com/office/drawing/2014/main" id="{1550D1B6-0E37-4927-908A-F3ECB0A57923}"/>
              </a:ext>
            </a:extLst>
          </p:cNvPr>
          <p:cNvCxnSpPr>
            <a:cxnSpLocks noChangeShapeType="1"/>
            <a:endCxn id="15" idx="4"/>
          </p:cNvCxnSpPr>
          <p:nvPr/>
        </p:nvCxnSpPr>
        <p:spPr bwMode="auto">
          <a:xfrm flipH="1" flipV="1">
            <a:off x="6759531" y="3293305"/>
            <a:ext cx="91757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8" name="Group 11">
            <a:extLst>
              <a:ext uri="{FF2B5EF4-FFF2-40B4-BE49-F238E27FC236}">
                <a16:creationId xmlns:a16="http://schemas.microsoft.com/office/drawing/2014/main" id="{599FB5E2-419D-48A8-BAF5-111D0238CABA}"/>
              </a:ext>
            </a:extLst>
          </p:cNvPr>
          <p:cNvGrpSpPr>
            <a:grpSpLocks/>
          </p:cNvGrpSpPr>
          <p:nvPr/>
        </p:nvGrpSpPr>
        <p:grpSpPr bwMode="auto">
          <a:xfrm>
            <a:off x="5770519" y="4429955"/>
            <a:ext cx="250825" cy="225425"/>
            <a:chOff x="3243" y="2373"/>
            <a:chExt cx="158" cy="142"/>
          </a:xfrm>
        </p:grpSpPr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FA1545A-1D8E-4109-8923-A5B2393EA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0925E6A6-8F29-4479-AC72-1F2F25A25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1" name="Picture 14">
            <a:extLst>
              <a:ext uri="{FF2B5EF4-FFF2-40B4-BE49-F238E27FC236}">
                <a16:creationId xmlns:a16="http://schemas.microsoft.com/office/drawing/2014/main" id="{CD565DE3-EAE1-412C-B028-B532239F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056" y="4117217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15">
            <a:extLst>
              <a:ext uri="{FF2B5EF4-FFF2-40B4-BE49-F238E27FC236}">
                <a16:creationId xmlns:a16="http://schemas.microsoft.com/office/drawing/2014/main" id="{9D50F84A-62FF-45BD-8E4B-B56092A69B74}"/>
              </a:ext>
            </a:extLst>
          </p:cNvPr>
          <p:cNvGrpSpPr>
            <a:grpSpLocks/>
          </p:cNvGrpSpPr>
          <p:nvPr/>
        </p:nvGrpSpPr>
        <p:grpSpPr bwMode="auto">
          <a:xfrm>
            <a:off x="3033669" y="6138105"/>
            <a:ext cx="622300" cy="344487"/>
            <a:chOff x="1519" y="3449"/>
            <a:chExt cx="392" cy="217"/>
          </a:xfrm>
        </p:grpSpPr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58E0A34-F67C-4A67-9D5D-F53692EE4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454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789B3F6-C709-42C7-B2DF-857DDD97F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3449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2BA3A19-09D7-40A7-B099-D542B169C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3540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417E100-8B7D-4687-B7CF-7961FF7F7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3490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id="{7C9D4E04-A6B4-437B-95B2-AA89828123E8}"/>
              </a:ext>
            </a:extLst>
          </p:cNvPr>
          <p:cNvGrpSpPr>
            <a:grpSpLocks/>
          </p:cNvGrpSpPr>
          <p:nvPr/>
        </p:nvGrpSpPr>
        <p:grpSpPr bwMode="auto">
          <a:xfrm>
            <a:off x="5734006" y="6152392"/>
            <a:ext cx="611188" cy="344488"/>
            <a:chOff x="3220" y="3458"/>
            <a:chExt cx="385" cy="217"/>
          </a:xfrm>
        </p:grpSpPr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5612C0E8-97BC-42BC-A71F-4C1470BB4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462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5653DD44-37C2-43BB-84CC-6A1008D44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3458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45328C0-B3E0-4EAA-B1A0-D0677BCEE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3548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220ACD-D643-4AD2-8EC0-57F4DD79C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499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2" name="Group 25">
            <a:extLst>
              <a:ext uri="{FF2B5EF4-FFF2-40B4-BE49-F238E27FC236}">
                <a16:creationId xmlns:a16="http://schemas.microsoft.com/office/drawing/2014/main" id="{04582B04-2AA3-48E1-9307-A959231A5ECA}"/>
              </a:ext>
            </a:extLst>
          </p:cNvPr>
          <p:cNvGrpSpPr>
            <a:grpSpLocks/>
          </p:cNvGrpSpPr>
          <p:nvPr/>
        </p:nvGrpSpPr>
        <p:grpSpPr bwMode="auto">
          <a:xfrm>
            <a:off x="8578806" y="6103180"/>
            <a:ext cx="611188" cy="393700"/>
            <a:chOff x="5012" y="3427"/>
            <a:chExt cx="385" cy="248"/>
          </a:xfrm>
        </p:grpSpPr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D4C2519-EB2D-4491-9044-3AFA5FB93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432"/>
              <a:ext cx="377" cy="203"/>
            </a:xfrm>
            <a:custGeom>
              <a:avLst/>
              <a:gdLst>
                <a:gd name="T0" fmla="*/ 834 w 1669"/>
                <a:gd name="T1" fmla="*/ 898 h 899"/>
                <a:gd name="T2" fmla="*/ 0 w 1669"/>
                <a:gd name="T3" fmla="*/ 898 h 899"/>
                <a:gd name="T4" fmla="*/ 0 w 1669"/>
                <a:gd name="T5" fmla="*/ 0 h 899"/>
                <a:gd name="T6" fmla="*/ 1668 w 1669"/>
                <a:gd name="T7" fmla="*/ 0 h 899"/>
                <a:gd name="T8" fmla="*/ 1668 w 1669"/>
                <a:gd name="T9" fmla="*/ 898 h 899"/>
                <a:gd name="T10" fmla="*/ 834 w 1669"/>
                <a:gd name="T11" fmla="*/ 89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9" h="899">
                  <a:moveTo>
                    <a:pt x="834" y="898"/>
                  </a:moveTo>
                  <a:lnTo>
                    <a:pt x="0" y="898"/>
                  </a:lnTo>
                  <a:lnTo>
                    <a:pt x="0" y="0"/>
                  </a:lnTo>
                  <a:lnTo>
                    <a:pt x="1668" y="0"/>
                  </a:lnTo>
                  <a:lnTo>
                    <a:pt x="1668" y="898"/>
                  </a:lnTo>
                  <a:lnTo>
                    <a:pt x="834" y="89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F17D686-7CF2-4EBB-A862-1CA999ADF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" y="3427"/>
              <a:ext cx="129" cy="159"/>
            </a:xfrm>
            <a:custGeom>
              <a:avLst/>
              <a:gdLst>
                <a:gd name="T0" fmla="*/ 350 w 572"/>
                <a:gd name="T1" fmla="*/ 220 h 705"/>
                <a:gd name="T2" fmla="*/ 464 w 572"/>
                <a:gd name="T3" fmla="*/ 35 h 705"/>
                <a:gd name="T4" fmla="*/ 519 w 572"/>
                <a:gd name="T5" fmla="*/ 53 h 705"/>
                <a:gd name="T6" fmla="*/ 464 w 572"/>
                <a:gd name="T7" fmla="*/ 136 h 705"/>
                <a:gd name="T8" fmla="*/ 509 w 572"/>
                <a:gd name="T9" fmla="*/ 194 h 705"/>
                <a:gd name="T10" fmla="*/ 571 w 572"/>
                <a:gd name="T11" fmla="*/ 101 h 705"/>
                <a:gd name="T12" fmla="*/ 464 w 572"/>
                <a:gd name="T13" fmla="*/ 0 h 705"/>
                <a:gd name="T14" fmla="*/ 344 w 572"/>
                <a:gd name="T15" fmla="*/ 119 h 705"/>
                <a:gd name="T16" fmla="*/ 221 w 572"/>
                <a:gd name="T17" fmla="*/ 0 h 705"/>
                <a:gd name="T18" fmla="*/ 36 w 572"/>
                <a:gd name="T19" fmla="*/ 242 h 705"/>
                <a:gd name="T20" fmla="*/ 49 w 572"/>
                <a:gd name="T21" fmla="*/ 255 h 705"/>
                <a:gd name="T22" fmla="*/ 65 w 572"/>
                <a:gd name="T23" fmla="*/ 242 h 705"/>
                <a:gd name="T24" fmla="*/ 217 w 572"/>
                <a:gd name="T25" fmla="*/ 35 h 705"/>
                <a:gd name="T26" fmla="*/ 279 w 572"/>
                <a:gd name="T27" fmla="*/ 136 h 705"/>
                <a:gd name="T28" fmla="*/ 217 w 572"/>
                <a:gd name="T29" fmla="*/ 506 h 705"/>
                <a:gd name="T30" fmla="*/ 110 w 572"/>
                <a:gd name="T31" fmla="*/ 669 h 705"/>
                <a:gd name="T32" fmla="*/ 52 w 572"/>
                <a:gd name="T33" fmla="*/ 651 h 705"/>
                <a:gd name="T34" fmla="*/ 107 w 572"/>
                <a:gd name="T35" fmla="*/ 568 h 705"/>
                <a:gd name="T36" fmla="*/ 62 w 572"/>
                <a:gd name="T37" fmla="*/ 510 h 705"/>
                <a:gd name="T38" fmla="*/ 0 w 572"/>
                <a:gd name="T39" fmla="*/ 603 h 705"/>
                <a:gd name="T40" fmla="*/ 107 w 572"/>
                <a:gd name="T41" fmla="*/ 704 h 705"/>
                <a:gd name="T42" fmla="*/ 227 w 572"/>
                <a:gd name="T43" fmla="*/ 585 h 705"/>
                <a:gd name="T44" fmla="*/ 350 w 572"/>
                <a:gd name="T45" fmla="*/ 704 h 705"/>
                <a:gd name="T46" fmla="*/ 535 w 572"/>
                <a:gd name="T47" fmla="*/ 466 h 705"/>
                <a:gd name="T48" fmla="*/ 522 w 572"/>
                <a:gd name="T49" fmla="*/ 453 h 705"/>
                <a:gd name="T50" fmla="*/ 506 w 572"/>
                <a:gd name="T51" fmla="*/ 466 h 705"/>
                <a:gd name="T52" fmla="*/ 354 w 572"/>
                <a:gd name="T53" fmla="*/ 669 h 705"/>
                <a:gd name="T54" fmla="*/ 292 w 572"/>
                <a:gd name="T55" fmla="*/ 568 h 705"/>
                <a:gd name="T56" fmla="*/ 311 w 572"/>
                <a:gd name="T57" fmla="*/ 431 h 705"/>
                <a:gd name="T58" fmla="*/ 350 w 572"/>
                <a:gd name="T59" fmla="*/ 22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2" h="705">
                  <a:moveTo>
                    <a:pt x="350" y="220"/>
                  </a:moveTo>
                  <a:cubicBezTo>
                    <a:pt x="357" y="176"/>
                    <a:pt x="383" y="35"/>
                    <a:pt x="464" y="35"/>
                  </a:cubicBezTo>
                  <a:cubicBezTo>
                    <a:pt x="470" y="35"/>
                    <a:pt x="496" y="35"/>
                    <a:pt x="519" y="53"/>
                  </a:cubicBezTo>
                  <a:cubicBezTo>
                    <a:pt x="490" y="62"/>
                    <a:pt x="464" y="101"/>
                    <a:pt x="464" y="136"/>
                  </a:cubicBezTo>
                  <a:cubicBezTo>
                    <a:pt x="464" y="163"/>
                    <a:pt x="477" y="194"/>
                    <a:pt x="509" y="194"/>
                  </a:cubicBezTo>
                  <a:cubicBezTo>
                    <a:pt x="535" y="194"/>
                    <a:pt x="571" y="167"/>
                    <a:pt x="571" y="101"/>
                  </a:cubicBezTo>
                  <a:cubicBezTo>
                    <a:pt x="571" y="22"/>
                    <a:pt x="503" y="0"/>
                    <a:pt x="464" y="0"/>
                  </a:cubicBezTo>
                  <a:cubicBezTo>
                    <a:pt x="396" y="0"/>
                    <a:pt x="357" y="79"/>
                    <a:pt x="344" y="119"/>
                  </a:cubicBezTo>
                  <a:cubicBezTo>
                    <a:pt x="315" y="13"/>
                    <a:pt x="253" y="0"/>
                    <a:pt x="221" y="0"/>
                  </a:cubicBezTo>
                  <a:cubicBezTo>
                    <a:pt x="101" y="0"/>
                    <a:pt x="36" y="202"/>
                    <a:pt x="36" y="242"/>
                  </a:cubicBezTo>
                  <a:cubicBezTo>
                    <a:pt x="36" y="255"/>
                    <a:pt x="45" y="255"/>
                    <a:pt x="49" y="255"/>
                  </a:cubicBezTo>
                  <a:cubicBezTo>
                    <a:pt x="58" y="255"/>
                    <a:pt x="62" y="255"/>
                    <a:pt x="65" y="242"/>
                  </a:cubicBezTo>
                  <a:cubicBezTo>
                    <a:pt x="104" y="75"/>
                    <a:pt x="178" y="35"/>
                    <a:pt x="217" y="35"/>
                  </a:cubicBezTo>
                  <a:cubicBezTo>
                    <a:pt x="240" y="35"/>
                    <a:pt x="279" y="48"/>
                    <a:pt x="279" y="136"/>
                  </a:cubicBezTo>
                  <a:cubicBezTo>
                    <a:pt x="279" y="185"/>
                    <a:pt x="260" y="295"/>
                    <a:pt x="217" y="506"/>
                  </a:cubicBezTo>
                  <a:cubicBezTo>
                    <a:pt x="201" y="607"/>
                    <a:pt x="159" y="669"/>
                    <a:pt x="110" y="669"/>
                  </a:cubicBezTo>
                  <a:cubicBezTo>
                    <a:pt x="101" y="669"/>
                    <a:pt x="75" y="669"/>
                    <a:pt x="52" y="651"/>
                  </a:cubicBezTo>
                  <a:cubicBezTo>
                    <a:pt x="81" y="642"/>
                    <a:pt x="107" y="612"/>
                    <a:pt x="107" y="568"/>
                  </a:cubicBezTo>
                  <a:cubicBezTo>
                    <a:pt x="107" y="524"/>
                    <a:pt x="81" y="510"/>
                    <a:pt x="62" y="510"/>
                  </a:cubicBezTo>
                  <a:cubicBezTo>
                    <a:pt x="29" y="510"/>
                    <a:pt x="0" y="554"/>
                    <a:pt x="0" y="603"/>
                  </a:cubicBezTo>
                  <a:cubicBezTo>
                    <a:pt x="0" y="673"/>
                    <a:pt x="58" y="704"/>
                    <a:pt x="107" y="704"/>
                  </a:cubicBezTo>
                  <a:cubicBezTo>
                    <a:pt x="185" y="704"/>
                    <a:pt x="227" y="594"/>
                    <a:pt x="227" y="585"/>
                  </a:cubicBezTo>
                  <a:cubicBezTo>
                    <a:pt x="240" y="647"/>
                    <a:pt x="282" y="704"/>
                    <a:pt x="350" y="704"/>
                  </a:cubicBezTo>
                  <a:cubicBezTo>
                    <a:pt x="470" y="704"/>
                    <a:pt x="535" y="506"/>
                    <a:pt x="535" y="466"/>
                  </a:cubicBezTo>
                  <a:cubicBezTo>
                    <a:pt x="535" y="453"/>
                    <a:pt x="526" y="453"/>
                    <a:pt x="522" y="453"/>
                  </a:cubicBezTo>
                  <a:cubicBezTo>
                    <a:pt x="513" y="453"/>
                    <a:pt x="509" y="453"/>
                    <a:pt x="506" y="466"/>
                  </a:cubicBezTo>
                  <a:cubicBezTo>
                    <a:pt x="470" y="634"/>
                    <a:pt x="389" y="669"/>
                    <a:pt x="354" y="669"/>
                  </a:cubicBezTo>
                  <a:cubicBezTo>
                    <a:pt x="308" y="669"/>
                    <a:pt x="292" y="620"/>
                    <a:pt x="292" y="568"/>
                  </a:cubicBezTo>
                  <a:cubicBezTo>
                    <a:pt x="292" y="532"/>
                    <a:pt x="298" y="502"/>
                    <a:pt x="311" y="431"/>
                  </a:cubicBezTo>
                  <a:lnTo>
                    <a:pt x="350" y="2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92D5C7BF-DBD5-49AC-B641-938FAAF5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" y="3526"/>
              <a:ext cx="110" cy="111"/>
            </a:xfrm>
            <a:custGeom>
              <a:avLst/>
              <a:gdLst>
                <a:gd name="T0" fmla="*/ 58 w 491"/>
                <a:gd name="T1" fmla="*/ 414 h 494"/>
                <a:gd name="T2" fmla="*/ 52 w 491"/>
                <a:gd name="T3" fmla="*/ 458 h 494"/>
                <a:gd name="T4" fmla="*/ 81 w 491"/>
                <a:gd name="T5" fmla="*/ 493 h 494"/>
                <a:gd name="T6" fmla="*/ 110 w 491"/>
                <a:gd name="T7" fmla="*/ 471 h 494"/>
                <a:gd name="T8" fmla="*/ 123 w 491"/>
                <a:gd name="T9" fmla="*/ 400 h 494"/>
                <a:gd name="T10" fmla="*/ 143 w 491"/>
                <a:gd name="T11" fmla="*/ 304 h 494"/>
                <a:gd name="T12" fmla="*/ 156 w 491"/>
                <a:gd name="T13" fmla="*/ 229 h 494"/>
                <a:gd name="T14" fmla="*/ 188 w 491"/>
                <a:gd name="T15" fmla="*/ 132 h 494"/>
                <a:gd name="T16" fmla="*/ 311 w 491"/>
                <a:gd name="T17" fmla="*/ 31 h 494"/>
                <a:gd name="T18" fmla="*/ 357 w 491"/>
                <a:gd name="T19" fmla="*/ 106 h 494"/>
                <a:gd name="T20" fmla="*/ 311 w 491"/>
                <a:gd name="T21" fmla="*/ 339 h 494"/>
                <a:gd name="T22" fmla="*/ 298 w 491"/>
                <a:gd name="T23" fmla="*/ 400 h 494"/>
                <a:gd name="T24" fmla="*/ 373 w 491"/>
                <a:gd name="T25" fmla="*/ 493 h 494"/>
                <a:gd name="T26" fmla="*/ 490 w 491"/>
                <a:gd name="T27" fmla="*/ 326 h 494"/>
                <a:gd name="T28" fmla="*/ 477 w 491"/>
                <a:gd name="T29" fmla="*/ 312 h 494"/>
                <a:gd name="T30" fmla="*/ 464 w 491"/>
                <a:gd name="T31" fmla="*/ 330 h 494"/>
                <a:gd name="T32" fmla="*/ 376 w 491"/>
                <a:gd name="T33" fmla="*/ 462 h 494"/>
                <a:gd name="T34" fmla="*/ 357 w 491"/>
                <a:gd name="T35" fmla="*/ 422 h 494"/>
                <a:gd name="T36" fmla="*/ 376 w 491"/>
                <a:gd name="T37" fmla="*/ 334 h 494"/>
                <a:gd name="T38" fmla="*/ 419 w 491"/>
                <a:gd name="T39" fmla="*/ 123 h 494"/>
                <a:gd name="T40" fmla="*/ 315 w 491"/>
                <a:gd name="T41" fmla="*/ 0 h 494"/>
                <a:gd name="T42" fmla="*/ 178 w 491"/>
                <a:gd name="T43" fmla="*/ 97 h 494"/>
                <a:gd name="T44" fmla="*/ 94 w 491"/>
                <a:gd name="T45" fmla="*/ 0 h 494"/>
                <a:gd name="T46" fmla="*/ 29 w 491"/>
                <a:gd name="T47" fmla="*/ 62 h 494"/>
                <a:gd name="T48" fmla="*/ 0 w 491"/>
                <a:gd name="T49" fmla="*/ 167 h 494"/>
                <a:gd name="T50" fmla="*/ 13 w 491"/>
                <a:gd name="T51" fmla="*/ 180 h 494"/>
                <a:gd name="T52" fmla="*/ 32 w 491"/>
                <a:gd name="T53" fmla="*/ 150 h 494"/>
                <a:gd name="T54" fmla="*/ 91 w 491"/>
                <a:gd name="T55" fmla="*/ 31 h 494"/>
                <a:gd name="T56" fmla="*/ 117 w 491"/>
                <a:gd name="T57" fmla="*/ 84 h 494"/>
                <a:gd name="T58" fmla="*/ 104 w 491"/>
                <a:gd name="T59" fmla="*/ 176 h 494"/>
                <a:gd name="T60" fmla="*/ 84 w 491"/>
                <a:gd name="T61" fmla="*/ 273 h 494"/>
                <a:gd name="T62" fmla="*/ 58 w 491"/>
                <a:gd name="T63" fmla="*/ 41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494">
                  <a:moveTo>
                    <a:pt x="58" y="414"/>
                  </a:moveTo>
                  <a:cubicBezTo>
                    <a:pt x="58" y="427"/>
                    <a:pt x="52" y="453"/>
                    <a:pt x="52" y="458"/>
                  </a:cubicBezTo>
                  <a:cubicBezTo>
                    <a:pt x="52" y="484"/>
                    <a:pt x="68" y="493"/>
                    <a:pt x="81" y="493"/>
                  </a:cubicBezTo>
                  <a:cubicBezTo>
                    <a:pt x="94" y="493"/>
                    <a:pt x="107" y="480"/>
                    <a:pt x="110" y="471"/>
                  </a:cubicBezTo>
                  <a:cubicBezTo>
                    <a:pt x="114" y="458"/>
                    <a:pt x="123" y="422"/>
                    <a:pt x="123" y="400"/>
                  </a:cubicBezTo>
                  <a:cubicBezTo>
                    <a:pt x="130" y="383"/>
                    <a:pt x="136" y="330"/>
                    <a:pt x="143" y="304"/>
                  </a:cubicBezTo>
                  <a:cubicBezTo>
                    <a:pt x="149" y="277"/>
                    <a:pt x="152" y="255"/>
                    <a:pt x="156" y="229"/>
                  </a:cubicBezTo>
                  <a:cubicBezTo>
                    <a:pt x="165" y="185"/>
                    <a:pt x="165" y="176"/>
                    <a:pt x="188" y="132"/>
                  </a:cubicBezTo>
                  <a:cubicBezTo>
                    <a:pt x="214" y="88"/>
                    <a:pt x="250" y="31"/>
                    <a:pt x="311" y="31"/>
                  </a:cubicBezTo>
                  <a:cubicBezTo>
                    <a:pt x="357" y="31"/>
                    <a:pt x="357" y="84"/>
                    <a:pt x="357" y="106"/>
                  </a:cubicBezTo>
                  <a:cubicBezTo>
                    <a:pt x="357" y="172"/>
                    <a:pt x="324" y="295"/>
                    <a:pt x="311" y="339"/>
                  </a:cubicBezTo>
                  <a:cubicBezTo>
                    <a:pt x="302" y="370"/>
                    <a:pt x="298" y="383"/>
                    <a:pt x="298" y="400"/>
                  </a:cubicBezTo>
                  <a:cubicBezTo>
                    <a:pt x="298" y="453"/>
                    <a:pt x="334" y="493"/>
                    <a:pt x="373" y="493"/>
                  </a:cubicBezTo>
                  <a:cubicBezTo>
                    <a:pt x="454" y="493"/>
                    <a:pt x="490" y="343"/>
                    <a:pt x="490" y="326"/>
                  </a:cubicBezTo>
                  <a:cubicBezTo>
                    <a:pt x="490" y="312"/>
                    <a:pt x="480" y="312"/>
                    <a:pt x="477" y="312"/>
                  </a:cubicBezTo>
                  <a:cubicBezTo>
                    <a:pt x="467" y="312"/>
                    <a:pt x="464" y="317"/>
                    <a:pt x="464" y="330"/>
                  </a:cubicBezTo>
                  <a:cubicBezTo>
                    <a:pt x="444" y="418"/>
                    <a:pt x="409" y="462"/>
                    <a:pt x="376" y="462"/>
                  </a:cubicBezTo>
                  <a:cubicBezTo>
                    <a:pt x="360" y="462"/>
                    <a:pt x="357" y="449"/>
                    <a:pt x="357" y="422"/>
                  </a:cubicBezTo>
                  <a:cubicBezTo>
                    <a:pt x="357" y="400"/>
                    <a:pt x="360" y="383"/>
                    <a:pt x="376" y="334"/>
                  </a:cubicBezTo>
                  <a:cubicBezTo>
                    <a:pt x="383" y="299"/>
                    <a:pt x="419" y="185"/>
                    <a:pt x="419" y="123"/>
                  </a:cubicBezTo>
                  <a:cubicBezTo>
                    <a:pt x="419" y="18"/>
                    <a:pt x="357" y="0"/>
                    <a:pt x="315" y="0"/>
                  </a:cubicBezTo>
                  <a:cubicBezTo>
                    <a:pt x="247" y="0"/>
                    <a:pt x="201" y="57"/>
                    <a:pt x="178" y="97"/>
                  </a:cubicBezTo>
                  <a:cubicBezTo>
                    <a:pt x="172" y="26"/>
                    <a:pt x="123" y="0"/>
                    <a:pt x="94" y="0"/>
                  </a:cubicBezTo>
                  <a:cubicBezTo>
                    <a:pt x="58" y="0"/>
                    <a:pt x="39" y="35"/>
                    <a:pt x="29" y="62"/>
                  </a:cubicBezTo>
                  <a:cubicBezTo>
                    <a:pt x="10" y="97"/>
                    <a:pt x="0" y="163"/>
                    <a:pt x="0" y="167"/>
                  </a:cubicBezTo>
                  <a:cubicBezTo>
                    <a:pt x="0" y="180"/>
                    <a:pt x="10" y="180"/>
                    <a:pt x="13" y="180"/>
                  </a:cubicBezTo>
                  <a:cubicBezTo>
                    <a:pt x="26" y="180"/>
                    <a:pt x="26" y="176"/>
                    <a:pt x="32" y="150"/>
                  </a:cubicBezTo>
                  <a:cubicBezTo>
                    <a:pt x="45" y="84"/>
                    <a:pt x="58" y="31"/>
                    <a:pt x="91" y="31"/>
                  </a:cubicBezTo>
                  <a:cubicBezTo>
                    <a:pt x="110" y="31"/>
                    <a:pt x="117" y="53"/>
                    <a:pt x="117" y="84"/>
                  </a:cubicBezTo>
                  <a:cubicBezTo>
                    <a:pt x="117" y="106"/>
                    <a:pt x="110" y="145"/>
                    <a:pt x="104" y="176"/>
                  </a:cubicBezTo>
                  <a:cubicBezTo>
                    <a:pt x="97" y="202"/>
                    <a:pt x="91" y="251"/>
                    <a:pt x="84" y="273"/>
                  </a:cubicBezTo>
                  <a:lnTo>
                    <a:pt x="58" y="4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3A7733EC-ED21-4923-9F17-A1B5EC025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" y="3471"/>
              <a:ext cx="100" cy="204"/>
            </a:xfrm>
            <a:custGeom>
              <a:avLst/>
              <a:gdLst>
                <a:gd name="T0" fmla="*/ 211 w 445"/>
                <a:gd name="T1" fmla="*/ 436 h 903"/>
                <a:gd name="T2" fmla="*/ 337 w 445"/>
                <a:gd name="T3" fmla="*/ 651 h 903"/>
                <a:gd name="T4" fmla="*/ 214 w 445"/>
                <a:gd name="T5" fmla="*/ 858 h 903"/>
                <a:gd name="T6" fmla="*/ 52 w 445"/>
                <a:gd name="T7" fmla="*/ 766 h 903"/>
                <a:gd name="T8" fmla="*/ 104 w 445"/>
                <a:gd name="T9" fmla="*/ 700 h 903"/>
                <a:gd name="T10" fmla="*/ 55 w 445"/>
                <a:gd name="T11" fmla="*/ 625 h 903"/>
                <a:gd name="T12" fmla="*/ 0 w 445"/>
                <a:gd name="T13" fmla="*/ 700 h 903"/>
                <a:gd name="T14" fmla="*/ 217 w 445"/>
                <a:gd name="T15" fmla="*/ 902 h 903"/>
                <a:gd name="T16" fmla="*/ 444 w 445"/>
                <a:gd name="T17" fmla="*/ 651 h 903"/>
                <a:gd name="T18" fmla="*/ 276 w 445"/>
                <a:gd name="T19" fmla="*/ 409 h 903"/>
                <a:gd name="T20" fmla="*/ 412 w 445"/>
                <a:gd name="T21" fmla="*/ 180 h 903"/>
                <a:gd name="T22" fmla="*/ 217 w 445"/>
                <a:gd name="T23" fmla="*/ 0 h 903"/>
                <a:gd name="T24" fmla="*/ 32 w 445"/>
                <a:gd name="T25" fmla="*/ 176 h 903"/>
                <a:gd name="T26" fmla="*/ 81 w 445"/>
                <a:gd name="T27" fmla="*/ 246 h 903"/>
                <a:gd name="T28" fmla="*/ 133 w 445"/>
                <a:gd name="T29" fmla="*/ 180 h 903"/>
                <a:gd name="T30" fmla="*/ 81 w 445"/>
                <a:gd name="T31" fmla="*/ 110 h 903"/>
                <a:gd name="T32" fmla="*/ 214 w 445"/>
                <a:gd name="T33" fmla="*/ 35 h 903"/>
                <a:gd name="T34" fmla="*/ 318 w 445"/>
                <a:gd name="T35" fmla="*/ 180 h 903"/>
                <a:gd name="T36" fmla="*/ 279 w 445"/>
                <a:gd name="T37" fmla="*/ 334 h 903"/>
                <a:gd name="T38" fmla="*/ 175 w 445"/>
                <a:gd name="T39" fmla="*/ 400 h 903"/>
                <a:gd name="T40" fmla="*/ 143 w 445"/>
                <a:gd name="T41" fmla="*/ 400 h 903"/>
                <a:gd name="T42" fmla="*/ 133 w 445"/>
                <a:gd name="T43" fmla="*/ 422 h 903"/>
                <a:gd name="T44" fmla="*/ 159 w 445"/>
                <a:gd name="T45" fmla="*/ 436 h 903"/>
                <a:gd name="T46" fmla="*/ 211 w 445"/>
                <a:gd name="T47" fmla="*/ 43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903">
                  <a:moveTo>
                    <a:pt x="211" y="436"/>
                  </a:moveTo>
                  <a:cubicBezTo>
                    <a:pt x="289" y="436"/>
                    <a:pt x="337" y="506"/>
                    <a:pt x="337" y="651"/>
                  </a:cubicBezTo>
                  <a:cubicBezTo>
                    <a:pt x="337" y="810"/>
                    <a:pt x="273" y="858"/>
                    <a:pt x="214" y="858"/>
                  </a:cubicBezTo>
                  <a:cubicBezTo>
                    <a:pt x="178" y="858"/>
                    <a:pt x="91" y="845"/>
                    <a:pt x="52" y="766"/>
                  </a:cubicBezTo>
                  <a:cubicBezTo>
                    <a:pt x="97" y="761"/>
                    <a:pt x="104" y="717"/>
                    <a:pt x="104" y="700"/>
                  </a:cubicBezTo>
                  <a:cubicBezTo>
                    <a:pt x="104" y="656"/>
                    <a:pt x="84" y="625"/>
                    <a:pt x="55" y="625"/>
                  </a:cubicBezTo>
                  <a:cubicBezTo>
                    <a:pt x="26" y="625"/>
                    <a:pt x="0" y="642"/>
                    <a:pt x="0" y="700"/>
                  </a:cubicBezTo>
                  <a:cubicBezTo>
                    <a:pt x="0" y="827"/>
                    <a:pt x="101" y="902"/>
                    <a:pt x="217" y="902"/>
                  </a:cubicBezTo>
                  <a:cubicBezTo>
                    <a:pt x="350" y="902"/>
                    <a:pt x="444" y="783"/>
                    <a:pt x="444" y="651"/>
                  </a:cubicBezTo>
                  <a:cubicBezTo>
                    <a:pt x="444" y="550"/>
                    <a:pt x="383" y="440"/>
                    <a:pt x="276" y="409"/>
                  </a:cubicBezTo>
                  <a:cubicBezTo>
                    <a:pt x="376" y="361"/>
                    <a:pt x="412" y="260"/>
                    <a:pt x="412" y="180"/>
                  </a:cubicBezTo>
                  <a:cubicBezTo>
                    <a:pt x="412" y="75"/>
                    <a:pt x="328" y="0"/>
                    <a:pt x="217" y="0"/>
                  </a:cubicBezTo>
                  <a:cubicBezTo>
                    <a:pt x="114" y="0"/>
                    <a:pt x="32" y="75"/>
                    <a:pt x="32" y="176"/>
                  </a:cubicBezTo>
                  <a:cubicBezTo>
                    <a:pt x="32" y="224"/>
                    <a:pt x="52" y="246"/>
                    <a:pt x="81" y="246"/>
                  </a:cubicBezTo>
                  <a:cubicBezTo>
                    <a:pt x="110" y="246"/>
                    <a:pt x="133" y="220"/>
                    <a:pt x="133" y="180"/>
                  </a:cubicBezTo>
                  <a:cubicBezTo>
                    <a:pt x="133" y="136"/>
                    <a:pt x="110" y="119"/>
                    <a:pt x="81" y="110"/>
                  </a:cubicBezTo>
                  <a:cubicBezTo>
                    <a:pt x="117" y="53"/>
                    <a:pt x="178" y="35"/>
                    <a:pt x="214" y="35"/>
                  </a:cubicBezTo>
                  <a:cubicBezTo>
                    <a:pt x="256" y="35"/>
                    <a:pt x="318" y="70"/>
                    <a:pt x="318" y="180"/>
                  </a:cubicBezTo>
                  <a:cubicBezTo>
                    <a:pt x="318" y="238"/>
                    <a:pt x="305" y="299"/>
                    <a:pt x="279" y="334"/>
                  </a:cubicBezTo>
                  <a:cubicBezTo>
                    <a:pt x="250" y="387"/>
                    <a:pt x="227" y="396"/>
                    <a:pt x="175" y="400"/>
                  </a:cubicBezTo>
                  <a:cubicBezTo>
                    <a:pt x="149" y="400"/>
                    <a:pt x="149" y="400"/>
                    <a:pt x="143" y="400"/>
                  </a:cubicBezTo>
                  <a:cubicBezTo>
                    <a:pt x="143" y="400"/>
                    <a:pt x="133" y="400"/>
                    <a:pt x="133" y="422"/>
                  </a:cubicBezTo>
                  <a:cubicBezTo>
                    <a:pt x="133" y="436"/>
                    <a:pt x="143" y="436"/>
                    <a:pt x="159" y="436"/>
                  </a:cubicBezTo>
                  <a:lnTo>
                    <a:pt x="211" y="4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7" name="Group 30">
            <a:extLst>
              <a:ext uri="{FF2B5EF4-FFF2-40B4-BE49-F238E27FC236}">
                <a16:creationId xmlns:a16="http://schemas.microsoft.com/office/drawing/2014/main" id="{9F017ECD-4441-4A15-AE4A-88A0335FBCC6}"/>
              </a:ext>
            </a:extLst>
          </p:cNvPr>
          <p:cNvGrpSpPr>
            <a:grpSpLocks/>
          </p:cNvGrpSpPr>
          <p:nvPr/>
        </p:nvGrpSpPr>
        <p:grpSpPr bwMode="auto">
          <a:xfrm>
            <a:off x="4330656" y="4950655"/>
            <a:ext cx="393700" cy="285750"/>
            <a:chOff x="2336" y="2701"/>
            <a:chExt cx="248" cy="180"/>
          </a:xfrm>
        </p:grpSpPr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69EE967-5DBA-434D-87FF-54A582AD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705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0C6EAE91-F185-4DD7-BA56-8C6CD2DC7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01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49172180-27C0-4958-851D-44418F67D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735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B4F5C97-0752-490E-8487-216A75712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735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3" name="Group 35">
            <a:extLst>
              <a:ext uri="{FF2B5EF4-FFF2-40B4-BE49-F238E27FC236}">
                <a16:creationId xmlns:a16="http://schemas.microsoft.com/office/drawing/2014/main" id="{5AF50C09-A353-462E-A56B-1F2B69319FBE}"/>
              </a:ext>
            </a:extLst>
          </p:cNvPr>
          <p:cNvGrpSpPr>
            <a:grpSpLocks/>
          </p:cNvGrpSpPr>
          <p:nvPr/>
        </p:nvGrpSpPr>
        <p:grpSpPr bwMode="auto">
          <a:xfrm>
            <a:off x="5841956" y="5490405"/>
            <a:ext cx="387350" cy="236537"/>
            <a:chOff x="3288" y="3041"/>
            <a:chExt cx="244" cy="149"/>
          </a:xfrm>
        </p:grpSpPr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69099BAC-FB61-48F4-AE7A-D5E161733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44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91B47294-D7C7-49EA-9895-FCF77E41B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041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EAF0A65D-04E5-43A8-AE1F-57FAE2744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69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EFA3C9F-4F48-4D65-9D37-AD24BE426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69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8" name="Group 40">
            <a:extLst>
              <a:ext uri="{FF2B5EF4-FFF2-40B4-BE49-F238E27FC236}">
                <a16:creationId xmlns:a16="http://schemas.microsoft.com/office/drawing/2014/main" id="{D236E05C-E609-4F20-99F2-7916DD68AB30}"/>
              </a:ext>
            </a:extLst>
          </p:cNvPr>
          <p:cNvGrpSpPr>
            <a:grpSpLocks/>
          </p:cNvGrpSpPr>
          <p:nvPr/>
        </p:nvGrpSpPr>
        <p:grpSpPr bwMode="auto">
          <a:xfrm>
            <a:off x="7929519" y="5598355"/>
            <a:ext cx="393700" cy="285750"/>
            <a:chOff x="4603" y="3109"/>
            <a:chExt cx="248" cy="180"/>
          </a:xfrm>
        </p:grpSpPr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59C5DA3A-A0F1-4FE2-A8B8-EBB0032AC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13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4DE46BE-D424-42ED-BDA8-FA221ECDF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09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23CAE137-3427-4E33-B420-2640ADA7E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143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D2768915-AF48-45E6-B53F-A35D9A362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3143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53" name="AutoShape 45">
            <a:extLst>
              <a:ext uri="{FF2B5EF4-FFF2-40B4-BE49-F238E27FC236}">
                <a16:creationId xmlns:a16="http://schemas.microsoft.com/office/drawing/2014/main" id="{F6E193C0-D94B-4F09-A9BC-7F900476099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40181" y="4641092"/>
            <a:ext cx="3108325" cy="13493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AutoShape 46">
            <a:extLst>
              <a:ext uri="{FF2B5EF4-FFF2-40B4-BE49-F238E27FC236}">
                <a16:creationId xmlns:a16="http://schemas.microsoft.com/office/drawing/2014/main" id="{1841211B-A671-45BA-AD5C-D1015A074F4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04006" y="4741105"/>
            <a:ext cx="687388" cy="12858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" name="AutoShape 47">
            <a:extLst>
              <a:ext uri="{FF2B5EF4-FFF2-40B4-BE49-F238E27FC236}">
                <a16:creationId xmlns:a16="http://schemas.microsoft.com/office/drawing/2014/main" id="{56406BF5-8813-419F-A506-1C3F875BFEB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932694" y="4641092"/>
            <a:ext cx="1673225" cy="125095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6" name="Group 48">
            <a:extLst>
              <a:ext uri="{FF2B5EF4-FFF2-40B4-BE49-F238E27FC236}">
                <a16:creationId xmlns:a16="http://schemas.microsoft.com/office/drawing/2014/main" id="{BAF133E9-E117-43A3-9188-06E0C31AE7DB}"/>
              </a:ext>
            </a:extLst>
          </p:cNvPr>
          <p:cNvGrpSpPr>
            <a:grpSpLocks/>
          </p:cNvGrpSpPr>
          <p:nvPr/>
        </p:nvGrpSpPr>
        <p:grpSpPr bwMode="auto">
          <a:xfrm>
            <a:off x="4330656" y="4955417"/>
            <a:ext cx="393700" cy="285750"/>
            <a:chOff x="2336" y="2704"/>
            <a:chExt cx="248" cy="180"/>
          </a:xfrm>
        </p:grpSpPr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DDB6B208-04FA-414B-AF42-95528164A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708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AD992DB6-F4F8-4248-B5B2-229B13D3A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04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BF747560-778D-4B9C-A7D9-89268790F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738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6311FCFF-FA9A-48AD-90F3-FCC1957D8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738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" name="Group 53">
            <a:extLst>
              <a:ext uri="{FF2B5EF4-FFF2-40B4-BE49-F238E27FC236}">
                <a16:creationId xmlns:a16="http://schemas.microsoft.com/office/drawing/2014/main" id="{C906924A-A7D6-4F3D-997F-E5C31F6C14C4}"/>
              </a:ext>
            </a:extLst>
          </p:cNvPr>
          <p:cNvGrpSpPr>
            <a:grpSpLocks/>
          </p:cNvGrpSpPr>
          <p:nvPr/>
        </p:nvGrpSpPr>
        <p:grpSpPr bwMode="auto">
          <a:xfrm>
            <a:off x="5086306" y="5220530"/>
            <a:ext cx="358775" cy="273050"/>
            <a:chOff x="2812" y="2871"/>
            <a:chExt cx="226" cy="172"/>
          </a:xfrm>
        </p:grpSpPr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4395B8FC-CF64-46CD-916B-87057C073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875"/>
              <a:ext cx="224" cy="146"/>
            </a:xfrm>
            <a:custGeom>
              <a:avLst/>
              <a:gdLst>
                <a:gd name="T0" fmla="*/ 494 w 990"/>
                <a:gd name="T1" fmla="*/ 646 h 647"/>
                <a:gd name="T2" fmla="*/ 0 w 990"/>
                <a:gd name="T3" fmla="*/ 646 h 647"/>
                <a:gd name="T4" fmla="*/ 0 w 990"/>
                <a:gd name="T5" fmla="*/ 0 h 647"/>
                <a:gd name="T6" fmla="*/ 989 w 990"/>
                <a:gd name="T7" fmla="*/ 0 h 647"/>
                <a:gd name="T8" fmla="*/ 989 w 990"/>
                <a:gd name="T9" fmla="*/ 646 h 647"/>
                <a:gd name="T10" fmla="*/ 494 w 990"/>
                <a:gd name="T11" fmla="*/ 646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0" h="647">
                  <a:moveTo>
                    <a:pt x="494" y="646"/>
                  </a:moveTo>
                  <a:lnTo>
                    <a:pt x="0" y="646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646"/>
                  </a:lnTo>
                  <a:lnTo>
                    <a:pt x="494" y="64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99DFF22E-851D-492B-BBA8-8C472FFD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2871"/>
              <a:ext cx="98" cy="114"/>
            </a:xfrm>
            <a:custGeom>
              <a:avLst/>
              <a:gdLst>
                <a:gd name="T0" fmla="*/ 285 w 436"/>
                <a:gd name="T1" fmla="*/ 114 h 508"/>
                <a:gd name="T2" fmla="*/ 293 w 436"/>
                <a:gd name="T3" fmla="*/ 44 h 508"/>
                <a:gd name="T4" fmla="*/ 276 w 436"/>
                <a:gd name="T5" fmla="*/ 13 h 508"/>
                <a:gd name="T6" fmla="*/ 250 w 436"/>
                <a:gd name="T7" fmla="*/ 44 h 508"/>
                <a:gd name="T8" fmla="*/ 213 w 436"/>
                <a:gd name="T9" fmla="*/ 294 h 508"/>
                <a:gd name="T10" fmla="*/ 207 w 436"/>
                <a:gd name="T11" fmla="*/ 367 h 508"/>
                <a:gd name="T12" fmla="*/ 209 w 436"/>
                <a:gd name="T13" fmla="*/ 389 h 508"/>
                <a:gd name="T14" fmla="*/ 147 w 436"/>
                <a:gd name="T15" fmla="*/ 481 h 508"/>
                <a:gd name="T16" fmla="*/ 95 w 436"/>
                <a:gd name="T17" fmla="*/ 380 h 508"/>
                <a:gd name="T18" fmla="*/ 131 w 436"/>
                <a:gd name="T19" fmla="*/ 161 h 508"/>
                <a:gd name="T20" fmla="*/ 140 w 436"/>
                <a:gd name="T21" fmla="*/ 92 h 508"/>
                <a:gd name="T22" fmla="*/ 86 w 436"/>
                <a:gd name="T23" fmla="*/ 0 h 508"/>
                <a:gd name="T24" fmla="*/ 0 w 436"/>
                <a:gd name="T25" fmla="*/ 171 h 508"/>
                <a:gd name="T26" fmla="*/ 7 w 436"/>
                <a:gd name="T27" fmla="*/ 184 h 508"/>
                <a:gd name="T28" fmla="*/ 19 w 436"/>
                <a:gd name="T29" fmla="*/ 161 h 508"/>
                <a:gd name="T30" fmla="*/ 86 w 436"/>
                <a:gd name="T31" fmla="*/ 25 h 508"/>
                <a:gd name="T32" fmla="*/ 101 w 436"/>
                <a:gd name="T33" fmla="*/ 60 h 508"/>
                <a:gd name="T34" fmla="*/ 90 w 436"/>
                <a:gd name="T35" fmla="*/ 139 h 508"/>
                <a:gd name="T36" fmla="*/ 52 w 436"/>
                <a:gd name="T37" fmla="*/ 364 h 508"/>
                <a:gd name="T38" fmla="*/ 146 w 436"/>
                <a:gd name="T39" fmla="*/ 507 h 508"/>
                <a:gd name="T40" fmla="*/ 215 w 436"/>
                <a:gd name="T41" fmla="*/ 427 h 508"/>
                <a:gd name="T42" fmla="*/ 297 w 436"/>
                <a:gd name="T43" fmla="*/ 507 h 508"/>
                <a:gd name="T44" fmla="*/ 392 w 436"/>
                <a:gd name="T45" fmla="*/ 370 h 508"/>
                <a:gd name="T46" fmla="*/ 435 w 436"/>
                <a:gd name="T47" fmla="*/ 79 h 508"/>
                <a:gd name="T48" fmla="*/ 405 w 436"/>
                <a:gd name="T49" fmla="*/ 0 h 508"/>
                <a:gd name="T50" fmla="*/ 373 w 436"/>
                <a:gd name="T51" fmla="*/ 54 h 508"/>
                <a:gd name="T52" fmla="*/ 382 w 436"/>
                <a:gd name="T53" fmla="*/ 82 h 508"/>
                <a:gd name="T54" fmla="*/ 407 w 436"/>
                <a:gd name="T55" fmla="*/ 180 h 508"/>
                <a:gd name="T56" fmla="*/ 371 w 436"/>
                <a:gd name="T57" fmla="*/ 383 h 508"/>
                <a:gd name="T58" fmla="*/ 299 w 436"/>
                <a:gd name="T59" fmla="*/ 481 h 508"/>
                <a:gd name="T60" fmla="*/ 250 w 436"/>
                <a:gd name="T61" fmla="*/ 386 h 508"/>
                <a:gd name="T62" fmla="*/ 256 w 436"/>
                <a:gd name="T63" fmla="*/ 304 h 508"/>
                <a:gd name="T64" fmla="*/ 285 w 436"/>
                <a:gd name="T65" fmla="*/ 11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508">
                  <a:moveTo>
                    <a:pt x="285" y="114"/>
                  </a:moveTo>
                  <a:cubicBezTo>
                    <a:pt x="287" y="92"/>
                    <a:pt x="293" y="47"/>
                    <a:pt x="293" y="44"/>
                  </a:cubicBezTo>
                  <a:cubicBezTo>
                    <a:pt x="293" y="22"/>
                    <a:pt x="285" y="13"/>
                    <a:pt x="276" y="13"/>
                  </a:cubicBezTo>
                  <a:cubicBezTo>
                    <a:pt x="267" y="13"/>
                    <a:pt x="256" y="19"/>
                    <a:pt x="250" y="44"/>
                  </a:cubicBezTo>
                  <a:cubicBezTo>
                    <a:pt x="248" y="51"/>
                    <a:pt x="218" y="266"/>
                    <a:pt x="213" y="294"/>
                  </a:cubicBezTo>
                  <a:cubicBezTo>
                    <a:pt x="209" y="326"/>
                    <a:pt x="207" y="348"/>
                    <a:pt x="207" y="367"/>
                  </a:cubicBezTo>
                  <a:cubicBezTo>
                    <a:pt x="207" y="380"/>
                    <a:pt x="207" y="383"/>
                    <a:pt x="209" y="389"/>
                  </a:cubicBezTo>
                  <a:cubicBezTo>
                    <a:pt x="194" y="450"/>
                    <a:pt x="174" y="481"/>
                    <a:pt x="147" y="481"/>
                  </a:cubicBezTo>
                  <a:cubicBezTo>
                    <a:pt x="95" y="481"/>
                    <a:pt x="95" y="402"/>
                    <a:pt x="95" y="380"/>
                  </a:cubicBezTo>
                  <a:cubicBezTo>
                    <a:pt x="95" y="345"/>
                    <a:pt x="99" y="301"/>
                    <a:pt x="131" y="161"/>
                  </a:cubicBezTo>
                  <a:cubicBezTo>
                    <a:pt x="138" y="130"/>
                    <a:pt x="140" y="114"/>
                    <a:pt x="140" y="92"/>
                  </a:cubicBezTo>
                  <a:cubicBezTo>
                    <a:pt x="140" y="41"/>
                    <a:pt x="119" y="0"/>
                    <a:pt x="86" y="0"/>
                  </a:cubicBezTo>
                  <a:cubicBezTo>
                    <a:pt x="24" y="0"/>
                    <a:pt x="0" y="161"/>
                    <a:pt x="0" y="171"/>
                  </a:cubicBezTo>
                  <a:cubicBezTo>
                    <a:pt x="0" y="184"/>
                    <a:pt x="6" y="184"/>
                    <a:pt x="7" y="184"/>
                  </a:cubicBezTo>
                  <a:cubicBezTo>
                    <a:pt x="15" y="184"/>
                    <a:pt x="15" y="184"/>
                    <a:pt x="19" y="161"/>
                  </a:cubicBezTo>
                  <a:cubicBezTo>
                    <a:pt x="35" y="57"/>
                    <a:pt x="62" y="25"/>
                    <a:pt x="86" y="25"/>
                  </a:cubicBezTo>
                  <a:cubicBezTo>
                    <a:pt x="91" y="25"/>
                    <a:pt x="101" y="25"/>
                    <a:pt x="101" y="60"/>
                  </a:cubicBezTo>
                  <a:cubicBezTo>
                    <a:pt x="101" y="89"/>
                    <a:pt x="93" y="120"/>
                    <a:pt x="90" y="139"/>
                  </a:cubicBezTo>
                  <a:cubicBezTo>
                    <a:pt x="62" y="272"/>
                    <a:pt x="52" y="323"/>
                    <a:pt x="52" y="364"/>
                  </a:cubicBezTo>
                  <a:cubicBezTo>
                    <a:pt x="52" y="469"/>
                    <a:pt x="97" y="507"/>
                    <a:pt x="146" y="507"/>
                  </a:cubicBezTo>
                  <a:cubicBezTo>
                    <a:pt x="157" y="507"/>
                    <a:pt x="188" y="507"/>
                    <a:pt x="215" y="427"/>
                  </a:cubicBezTo>
                  <a:cubicBezTo>
                    <a:pt x="231" y="500"/>
                    <a:pt x="278" y="507"/>
                    <a:pt x="297" y="507"/>
                  </a:cubicBezTo>
                  <a:cubicBezTo>
                    <a:pt x="345" y="507"/>
                    <a:pt x="375" y="437"/>
                    <a:pt x="392" y="370"/>
                  </a:cubicBezTo>
                  <a:cubicBezTo>
                    <a:pt x="414" y="282"/>
                    <a:pt x="435" y="133"/>
                    <a:pt x="435" y="79"/>
                  </a:cubicBezTo>
                  <a:cubicBezTo>
                    <a:pt x="435" y="19"/>
                    <a:pt x="418" y="0"/>
                    <a:pt x="405" y="0"/>
                  </a:cubicBezTo>
                  <a:cubicBezTo>
                    <a:pt x="390" y="0"/>
                    <a:pt x="373" y="28"/>
                    <a:pt x="373" y="54"/>
                  </a:cubicBezTo>
                  <a:cubicBezTo>
                    <a:pt x="373" y="70"/>
                    <a:pt x="377" y="76"/>
                    <a:pt x="382" y="82"/>
                  </a:cubicBezTo>
                  <a:cubicBezTo>
                    <a:pt x="390" y="95"/>
                    <a:pt x="407" y="123"/>
                    <a:pt x="407" y="180"/>
                  </a:cubicBezTo>
                  <a:cubicBezTo>
                    <a:pt x="407" y="218"/>
                    <a:pt x="388" y="326"/>
                    <a:pt x="371" y="383"/>
                  </a:cubicBezTo>
                  <a:cubicBezTo>
                    <a:pt x="353" y="443"/>
                    <a:pt x="330" y="481"/>
                    <a:pt x="299" y="481"/>
                  </a:cubicBezTo>
                  <a:cubicBezTo>
                    <a:pt x="267" y="481"/>
                    <a:pt x="250" y="450"/>
                    <a:pt x="250" y="386"/>
                  </a:cubicBezTo>
                  <a:cubicBezTo>
                    <a:pt x="250" y="355"/>
                    <a:pt x="256" y="320"/>
                    <a:pt x="256" y="304"/>
                  </a:cubicBezTo>
                  <a:lnTo>
                    <a:pt x="285" y="1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9F8F2CF0-16B7-44BF-BF91-4AB117FB1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2903"/>
              <a:ext cx="37" cy="117"/>
            </a:xfrm>
            <a:custGeom>
              <a:avLst/>
              <a:gdLst>
                <a:gd name="T0" fmla="*/ 104 w 169"/>
                <a:gd name="T1" fmla="*/ 22 h 520"/>
                <a:gd name="T2" fmla="*/ 91 w 169"/>
                <a:gd name="T3" fmla="*/ 0 h 520"/>
                <a:gd name="T4" fmla="*/ 0 w 169"/>
                <a:gd name="T5" fmla="*/ 51 h 520"/>
                <a:gd name="T6" fmla="*/ 0 w 169"/>
                <a:gd name="T7" fmla="*/ 79 h 520"/>
                <a:gd name="T8" fmla="*/ 67 w 169"/>
                <a:gd name="T9" fmla="*/ 57 h 520"/>
                <a:gd name="T10" fmla="*/ 67 w 169"/>
                <a:gd name="T11" fmla="*/ 456 h 520"/>
                <a:gd name="T12" fmla="*/ 21 w 169"/>
                <a:gd name="T13" fmla="*/ 491 h 520"/>
                <a:gd name="T14" fmla="*/ 4 w 169"/>
                <a:gd name="T15" fmla="*/ 491 h 520"/>
                <a:gd name="T16" fmla="*/ 4 w 169"/>
                <a:gd name="T17" fmla="*/ 519 h 520"/>
                <a:gd name="T18" fmla="*/ 86 w 169"/>
                <a:gd name="T19" fmla="*/ 516 h 520"/>
                <a:gd name="T20" fmla="*/ 168 w 169"/>
                <a:gd name="T21" fmla="*/ 519 h 520"/>
                <a:gd name="T22" fmla="*/ 168 w 169"/>
                <a:gd name="T23" fmla="*/ 491 h 520"/>
                <a:gd name="T24" fmla="*/ 151 w 169"/>
                <a:gd name="T25" fmla="*/ 491 h 520"/>
                <a:gd name="T26" fmla="*/ 104 w 169"/>
                <a:gd name="T27" fmla="*/ 456 h 520"/>
                <a:gd name="T28" fmla="*/ 104 w 169"/>
                <a:gd name="T29" fmla="*/ 2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520">
                  <a:moveTo>
                    <a:pt x="104" y="22"/>
                  </a:moveTo>
                  <a:cubicBezTo>
                    <a:pt x="104" y="0"/>
                    <a:pt x="103" y="0"/>
                    <a:pt x="91" y="0"/>
                  </a:cubicBezTo>
                  <a:cubicBezTo>
                    <a:pt x="62" y="47"/>
                    <a:pt x="19" y="51"/>
                    <a:pt x="0" y="51"/>
                  </a:cubicBezTo>
                  <a:lnTo>
                    <a:pt x="0" y="79"/>
                  </a:lnTo>
                  <a:cubicBezTo>
                    <a:pt x="11" y="79"/>
                    <a:pt x="41" y="79"/>
                    <a:pt x="67" y="57"/>
                  </a:cubicBezTo>
                  <a:lnTo>
                    <a:pt x="67" y="456"/>
                  </a:lnTo>
                  <a:cubicBezTo>
                    <a:pt x="67" y="481"/>
                    <a:pt x="67" y="491"/>
                    <a:pt x="21" y="491"/>
                  </a:cubicBezTo>
                  <a:lnTo>
                    <a:pt x="4" y="491"/>
                  </a:lnTo>
                  <a:lnTo>
                    <a:pt x="4" y="519"/>
                  </a:lnTo>
                  <a:cubicBezTo>
                    <a:pt x="11" y="519"/>
                    <a:pt x="69" y="516"/>
                    <a:pt x="86" y="516"/>
                  </a:cubicBezTo>
                  <a:cubicBezTo>
                    <a:pt x="101" y="516"/>
                    <a:pt x="159" y="519"/>
                    <a:pt x="168" y="519"/>
                  </a:cubicBezTo>
                  <a:lnTo>
                    <a:pt x="168" y="491"/>
                  </a:lnTo>
                  <a:lnTo>
                    <a:pt x="151" y="491"/>
                  </a:lnTo>
                  <a:cubicBezTo>
                    <a:pt x="104" y="491"/>
                    <a:pt x="104" y="481"/>
                    <a:pt x="104" y="456"/>
                  </a:cubicBezTo>
                  <a:lnTo>
                    <a:pt x="104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4FE92E6D-3BA4-4433-A0F6-1CF177B23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2903"/>
              <a:ext cx="55" cy="140"/>
            </a:xfrm>
            <a:custGeom>
              <a:avLst/>
              <a:gdLst>
                <a:gd name="T0" fmla="*/ 244 w 245"/>
                <a:gd name="T1" fmla="*/ 450 h 622"/>
                <a:gd name="T2" fmla="*/ 226 w 245"/>
                <a:gd name="T3" fmla="*/ 450 h 622"/>
                <a:gd name="T4" fmla="*/ 209 w 245"/>
                <a:gd name="T5" fmla="*/ 538 h 622"/>
                <a:gd name="T6" fmla="*/ 157 w 245"/>
                <a:gd name="T7" fmla="*/ 541 h 622"/>
                <a:gd name="T8" fmla="*/ 56 w 245"/>
                <a:gd name="T9" fmla="*/ 541 h 622"/>
                <a:gd name="T10" fmla="*/ 164 w 245"/>
                <a:gd name="T11" fmla="*/ 386 h 622"/>
                <a:gd name="T12" fmla="*/ 244 w 245"/>
                <a:gd name="T13" fmla="*/ 180 h 622"/>
                <a:gd name="T14" fmla="*/ 114 w 245"/>
                <a:gd name="T15" fmla="*/ 0 h 622"/>
                <a:gd name="T16" fmla="*/ 0 w 245"/>
                <a:gd name="T17" fmla="*/ 168 h 622"/>
                <a:gd name="T18" fmla="*/ 30 w 245"/>
                <a:gd name="T19" fmla="*/ 218 h 622"/>
                <a:gd name="T20" fmla="*/ 58 w 245"/>
                <a:gd name="T21" fmla="*/ 171 h 622"/>
                <a:gd name="T22" fmla="*/ 26 w 245"/>
                <a:gd name="T23" fmla="*/ 120 h 622"/>
                <a:gd name="T24" fmla="*/ 106 w 245"/>
                <a:gd name="T25" fmla="*/ 35 h 622"/>
                <a:gd name="T26" fmla="*/ 192 w 245"/>
                <a:gd name="T27" fmla="*/ 180 h 622"/>
                <a:gd name="T28" fmla="*/ 138 w 245"/>
                <a:gd name="T29" fmla="*/ 364 h 622"/>
                <a:gd name="T30" fmla="*/ 4 w 245"/>
                <a:gd name="T31" fmla="*/ 586 h 622"/>
                <a:gd name="T32" fmla="*/ 0 w 245"/>
                <a:gd name="T33" fmla="*/ 621 h 622"/>
                <a:gd name="T34" fmla="*/ 228 w 245"/>
                <a:gd name="T35" fmla="*/ 621 h 622"/>
                <a:gd name="T36" fmla="*/ 244 w 245"/>
                <a:gd name="T37" fmla="*/ 45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622">
                  <a:moveTo>
                    <a:pt x="244" y="450"/>
                  </a:moveTo>
                  <a:lnTo>
                    <a:pt x="226" y="450"/>
                  </a:lnTo>
                  <a:cubicBezTo>
                    <a:pt x="222" y="472"/>
                    <a:pt x="218" y="526"/>
                    <a:pt x="209" y="538"/>
                  </a:cubicBezTo>
                  <a:cubicBezTo>
                    <a:pt x="207" y="541"/>
                    <a:pt x="164" y="541"/>
                    <a:pt x="157" y="541"/>
                  </a:cubicBezTo>
                  <a:lnTo>
                    <a:pt x="56" y="541"/>
                  </a:lnTo>
                  <a:cubicBezTo>
                    <a:pt x="112" y="453"/>
                    <a:pt x="131" y="431"/>
                    <a:pt x="164" y="386"/>
                  </a:cubicBezTo>
                  <a:cubicBezTo>
                    <a:pt x="207" y="329"/>
                    <a:pt x="244" y="272"/>
                    <a:pt x="244" y="180"/>
                  </a:cubicBezTo>
                  <a:cubicBezTo>
                    <a:pt x="244" y="70"/>
                    <a:pt x="185" y="0"/>
                    <a:pt x="114" y="0"/>
                  </a:cubicBezTo>
                  <a:cubicBezTo>
                    <a:pt x="47" y="0"/>
                    <a:pt x="0" y="82"/>
                    <a:pt x="0" y="168"/>
                  </a:cubicBezTo>
                  <a:cubicBezTo>
                    <a:pt x="0" y="215"/>
                    <a:pt x="22" y="218"/>
                    <a:pt x="30" y="218"/>
                  </a:cubicBezTo>
                  <a:cubicBezTo>
                    <a:pt x="43" y="218"/>
                    <a:pt x="58" y="206"/>
                    <a:pt x="58" y="171"/>
                  </a:cubicBezTo>
                  <a:cubicBezTo>
                    <a:pt x="58" y="155"/>
                    <a:pt x="56" y="120"/>
                    <a:pt x="26" y="120"/>
                  </a:cubicBezTo>
                  <a:cubicBezTo>
                    <a:pt x="43" y="54"/>
                    <a:pt x="80" y="35"/>
                    <a:pt x="106" y="35"/>
                  </a:cubicBezTo>
                  <a:cubicBezTo>
                    <a:pt x="162" y="35"/>
                    <a:pt x="192" y="104"/>
                    <a:pt x="192" y="180"/>
                  </a:cubicBezTo>
                  <a:cubicBezTo>
                    <a:pt x="192" y="266"/>
                    <a:pt x="157" y="326"/>
                    <a:pt x="138" y="364"/>
                  </a:cubicBezTo>
                  <a:lnTo>
                    <a:pt x="4" y="586"/>
                  </a:lnTo>
                  <a:cubicBezTo>
                    <a:pt x="0" y="595"/>
                    <a:pt x="0" y="598"/>
                    <a:pt x="0" y="621"/>
                  </a:cubicBezTo>
                  <a:lnTo>
                    <a:pt x="228" y="621"/>
                  </a:lnTo>
                  <a:lnTo>
                    <a:pt x="244" y="4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" name="Group 58">
            <a:extLst>
              <a:ext uri="{FF2B5EF4-FFF2-40B4-BE49-F238E27FC236}">
                <a16:creationId xmlns:a16="http://schemas.microsoft.com/office/drawing/2014/main" id="{34FCB5E2-A5CB-4216-A95B-7D98EE7F44ED}"/>
              </a:ext>
            </a:extLst>
          </p:cNvPr>
          <p:cNvGrpSpPr>
            <a:grpSpLocks/>
          </p:cNvGrpSpPr>
          <p:nvPr/>
        </p:nvGrpSpPr>
        <p:grpSpPr bwMode="auto">
          <a:xfrm>
            <a:off x="5841956" y="5495167"/>
            <a:ext cx="387350" cy="236538"/>
            <a:chOff x="3288" y="3044"/>
            <a:chExt cx="244" cy="149"/>
          </a:xfrm>
        </p:grpSpPr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79878407-6FC7-457F-A0ED-7BC39E949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47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6D3D1B2C-D3B6-4649-8719-108F7A04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044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id="{9294741D-C39B-47F5-A850-C7D6B80A1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72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id="{1DB7B2F3-FD33-4B20-92CE-4FD9B93B1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72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1" name="Group 63">
            <a:extLst>
              <a:ext uri="{FF2B5EF4-FFF2-40B4-BE49-F238E27FC236}">
                <a16:creationId xmlns:a16="http://schemas.microsoft.com/office/drawing/2014/main" id="{F8498C07-57AC-4B90-9A07-37787D323F29}"/>
              </a:ext>
            </a:extLst>
          </p:cNvPr>
          <p:cNvGrpSpPr>
            <a:grpSpLocks/>
          </p:cNvGrpSpPr>
          <p:nvPr/>
        </p:nvGrpSpPr>
        <p:grpSpPr bwMode="auto">
          <a:xfrm>
            <a:off x="6711906" y="5495167"/>
            <a:ext cx="388938" cy="285750"/>
            <a:chOff x="3836" y="3044"/>
            <a:chExt cx="245" cy="180"/>
          </a:xfrm>
        </p:grpSpPr>
        <p:sp>
          <p:nvSpPr>
            <p:cNvPr id="72" name="Freeform 64">
              <a:extLst>
                <a:ext uri="{FF2B5EF4-FFF2-40B4-BE49-F238E27FC236}">
                  <a16:creationId xmlns:a16="http://schemas.microsoft.com/office/drawing/2014/main" id="{2C9B72E3-826A-4C30-B804-91A6C42C4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3048"/>
              <a:ext cx="242" cy="153"/>
            </a:xfrm>
            <a:custGeom>
              <a:avLst/>
              <a:gdLst>
                <a:gd name="T0" fmla="*/ 535 w 1072"/>
                <a:gd name="T1" fmla="*/ 677 h 678"/>
                <a:gd name="T2" fmla="*/ 0 w 1072"/>
                <a:gd name="T3" fmla="*/ 677 h 678"/>
                <a:gd name="T4" fmla="*/ 0 w 1072"/>
                <a:gd name="T5" fmla="*/ 0 h 678"/>
                <a:gd name="T6" fmla="*/ 1071 w 1072"/>
                <a:gd name="T7" fmla="*/ 0 h 678"/>
                <a:gd name="T8" fmla="*/ 1071 w 1072"/>
                <a:gd name="T9" fmla="*/ 677 h 678"/>
                <a:gd name="T10" fmla="*/ 535 w 1072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678">
                  <a:moveTo>
                    <a:pt x="535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071" y="0"/>
                  </a:lnTo>
                  <a:lnTo>
                    <a:pt x="1071" y="677"/>
                  </a:lnTo>
                  <a:lnTo>
                    <a:pt x="535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id="{D82FCB64-599F-4AE8-9151-0FEAB3C8C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" y="3044"/>
              <a:ext cx="106" cy="120"/>
            </a:xfrm>
            <a:custGeom>
              <a:avLst/>
              <a:gdLst>
                <a:gd name="T0" fmla="*/ 309 w 472"/>
                <a:gd name="T1" fmla="*/ 120 h 532"/>
                <a:gd name="T2" fmla="*/ 317 w 472"/>
                <a:gd name="T3" fmla="*/ 46 h 532"/>
                <a:gd name="T4" fmla="*/ 299 w 472"/>
                <a:gd name="T5" fmla="*/ 13 h 532"/>
                <a:gd name="T6" fmla="*/ 271 w 472"/>
                <a:gd name="T7" fmla="*/ 46 h 532"/>
                <a:gd name="T8" fmla="*/ 230 w 472"/>
                <a:gd name="T9" fmla="*/ 309 h 532"/>
                <a:gd name="T10" fmla="*/ 224 w 472"/>
                <a:gd name="T11" fmla="*/ 385 h 532"/>
                <a:gd name="T12" fmla="*/ 226 w 472"/>
                <a:gd name="T13" fmla="*/ 408 h 532"/>
                <a:gd name="T14" fmla="*/ 160 w 472"/>
                <a:gd name="T15" fmla="*/ 505 h 532"/>
                <a:gd name="T16" fmla="*/ 103 w 472"/>
                <a:gd name="T17" fmla="*/ 398 h 532"/>
                <a:gd name="T18" fmla="*/ 141 w 472"/>
                <a:gd name="T19" fmla="*/ 169 h 532"/>
                <a:gd name="T20" fmla="*/ 152 w 472"/>
                <a:gd name="T21" fmla="*/ 96 h 532"/>
                <a:gd name="T22" fmla="*/ 93 w 472"/>
                <a:gd name="T23" fmla="*/ 0 h 532"/>
                <a:gd name="T24" fmla="*/ 0 w 472"/>
                <a:gd name="T25" fmla="*/ 179 h 532"/>
                <a:gd name="T26" fmla="*/ 8 w 472"/>
                <a:gd name="T27" fmla="*/ 193 h 532"/>
                <a:gd name="T28" fmla="*/ 20 w 472"/>
                <a:gd name="T29" fmla="*/ 169 h 532"/>
                <a:gd name="T30" fmla="*/ 93 w 472"/>
                <a:gd name="T31" fmla="*/ 27 h 532"/>
                <a:gd name="T32" fmla="*/ 109 w 472"/>
                <a:gd name="T33" fmla="*/ 63 h 532"/>
                <a:gd name="T34" fmla="*/ 97 w 472"/>
                <a:gd name="T35" fmla="*/ 146 h 532"/>
                <a:gd name="T36" fmla="*/ 57 w 472"/>
                <a:gd name="T37" fmla="*/ 382 h 532"/>
                <a:gd name="T38" fmla="*/ 158 w 472"/>
                <a:gd name="T39" fmla="*/ 531 h 532"/>
                <a:gd name="T40" fmla="*/ 232 w 472"/>
                <a:gd name="T41" fmla="*/ 448 h 532"/>
                <a:gd name="T42" fmla="*/ 321 w 472"/>
                <a:gd name="T43" fmla="*/ 531 h 532"/>
                <a:gd name="T44" fmla="*/ 424 w 472"/>
                <a:gd name="T45" fmla="*/ 388 h 532"/>
                <a:gd name="T46" fmla="*/ 471 w 472"/>
                <a:gd name="T47" fmla="*/ 83 h 532"/>
                <a:gd name="T48" fmla="*/ 438 w 472"/>
                <a:gd name="T49" fmla="*/ 0 h 532"/>
                <a:gd name="T50" fmla="*/ 404 w 472"/>
                <a:gd name="T51" fmla="*/ 56 h 532"/>
                <a:gd name="T52" fmla="*/ 414 w 472"/>
                <a:gd name="T53" fmla="*/ 86 h 532"/>
                <a:gd name="T54" fmla="*/ 440 w 472"/>
                <a:gd name="T55" fmla="*/ 189 h 532"/>
                <a:gd name="T56" fmla="*/ 402 w 472"/>
                <a:gd name="T57" fmla="*/ 402 h 532"/>
                <a:gd name="T58" fmla="*/ 323 w 472"/>
                <a:gd name="T59" fmla="*/ 505 h 532"/>
                <a:gd name="T60" fmla="*/ 271 w 472"/>
                <a:gd name="T61" fmla="*/ 405 h 532"/>
                <a:gd name="T62" fmla="*/ 277 w 472"/>
                <a:gd name="T63" fmla="*/ 319 h 532"/>
                <a:gd name="T64" fmla="*/ 309 w 472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532">
                  <a:moveTo>
                    <a:pt x="309" y="120"/>
                  </a:moveTo>
                  <a:cubicBezTo>
                    <a:pt x="311" y="96"/>
                    <a:pt x="317" y="50"/>
                    <a:pt x="317" y="46"/>
                  </a:cubicBezTo>
                  <a:cubicBezTo>
                    <a:pt x="317" y="23"/>
                    <a:pt x="309" y="13"/>
                    <a:pt x="299" y="13"/>
                  </a:cubicBezTo>
                  <a:cubicBezTo>
                    <a:pt x="289" y="13"/>
                    <a:pt x="277" y="20"/>
                    <a:pt x="271" y="46"/>
                  </a:cubicBezTo>
                  <a:cubicBezTo>
                    <a:pt x="269" y="53"/>
                    <a:pt x="236" y="279"/>
                    <a:pt x="230" y="309"/>
                  </a:cubicBezTo>
                  <a:cubicBezTo>
                    <a:pt x="226" y="342"/>
                    <a:pt x="224" y="365"/>
                    <a:pt x="224" y="385"/>
                  </a:cubicBezTo>
                  <a:cubicBezTo>
                    <a:pt x="224" y="398"/>
                    <a:pt x="224" y="402"/>
                    <a:pt x="226" y="408"/>
                  </a:cubicBezTo>
                  <a:cubicBezTo>
                    <a:pt x="210" y="471"/>
                    <a:pt x="188" y="505"/>
                    <a:pt x="160" y="505"/>
                  </a:cubicBezTo>
                  <a:cubicBezTo>
                    <a:pt x="103" y="505"/>
                    <a:pt x="103" y="422"/>
                    <a:pt x="103" y="398"/>
                  </a:cubicBezTo>
                  <a:cubicBezTo>
                    <a:pt x="103" y="362"/>
                    <a:pt x="107" y="315"/>
                    <a:pt x="141" y="169"/>
                  </a:cubicBezTo>
                  <a:cubicBezTo>
                    <a:pt x="150" y="136"/>
                    <a:pt x="152" y="120"/>
                    <a:pt x="152" y="96"/>
                  </a:cubicBezTo>
                  <a:cubicBezTo>
                    <a:pt x="152" y="43"/>
                    <a:pt x="129" y="0"/>
                    <a:pt x="93" y="0"/>
                  </a:cubicBezTo>
                  <a:cubicBezTo>
                    <a:pt x="26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6" y="193"/>
                    <a:pt x="16" y="193"/>
                    <a:pt x="20" y="169"/>
                  </a:cubicBezTo>
                  <a:cubicBezTo>
                    <a:pt x="38" y="60"/>
                    <a:pt x="67" y="27"/>
                    <a:pt x="93" y="27"/>
                  </a:cubicBezTo>
                  <a:cubicBezTo>
                    <a:pt x="99" y="27"/>
                    <a:pt x="109" y="27"/>
                    <a:pt x="109" y="63"/>
                  </a:cubicBezTo>
                  <a:cubicBezTo>
                    <a:pt x="109" y="93"/>
                    <a:pt x="101" y="126"/>
                    <a:pt x="97" y="146"/>
                  </a:cubicBezTo>
                  <a:cubicBezTo>
                    <a:pt x="67" y="285"/>
                    <a:pt x="57" y="339"/>
                    <a:pt x="57" y="382"/>
                  </a:cubicBezTo>
                  <a:cubicBezTo>
                    <a:pt x="57" y="491"/>
                    <a:pt x="105" y="531"/>
                    <a:pt x="158" y="531"/>
                  </a:cubicBezTo>
                  <a:cubicBezTo>
                    <a:pt x="170" y="531"/>
                    <a:pt x="204" y="531"/>
                    <a:pt x="232" y="448"/>
                  </a:cubicBezTo>
                  <a:cubicBezTo>
                    <a:pt x="251" y="524"/>
                    <a:pt x="301" y="531"/>
                    <a:pt x="321" y="531"/>
                  </a:cubicBezTo>
                  <a:cubicBezTo>
                    <a:pt x="374" y="531"/>
                    <a:pt x="406" y="458"/>
                    <a:pt x="424" y="388"/>
                  </a:cubicBezTo>
                  <a:cubicBezTo>
                    <a:pt x="449" y="295"/>
                    <a:pt x="471" y="139"/>
                    <a:pt x="471" y="83"/>
                  </a:cubicBezTo>
                  <a:cubicBezTo>
                    <a:pt x="471" y="20"/>
                    <a:pt x="453" y="0"/>
                    <a:pt x="438" y="0"/>
                  </a:cubicBezTo>
                  <a:cubicBezTo>
                    <a:pt x="422" y="0"/>
                    <a:pt x="404" y="30"/>
                    <a:pt x="404" y="56"/>
                  </a:cubicBezTo>
                  <a:cubicBezTo>
                    <a:pt x="404" y="73"/>
                    <a:pt x="408" y="80"/>
                    <a:pt x="414" y="86"/>
                  </a:cubicBezTo>
                  <a:cubicBezTo>
                    <a:pt x="422" y="100"/>
                    <a:pt x="440" y="129"/>
                    <a:pt x="440" y="189"/>
                  </a:cubicBezTo>
                  <a:cubicBezTo>
                    <a:pt x="440" y="229"/>
                    <a:pt x="420" y="342"/>
                    <a:pt x="402" y="402"/>
                  </a:cubicBezTo>
                  <a:cubicBezTo>
                    <a:pt x="382" y="465"/>
                    <a:pt x="358" y="505"/>
                    <a:pt x="323" y="505"/>
                  </a:cubicBezTo>
                  <a:cubicBezTo>
                    <a:pt x="289" y="505"/>
                    <a:pt x="271" y="471"/>
                    <a:pt x="271" y="405"/>
                  </a:cubicBezTo>
                  <a:cubicBezTo>
                    <a:pt x="271" y="372"/>
                    <a:pt x="277" y="335"/>
                    <a:pt x="277" y="319"/>
                  </a:cubicBezTo>
                  <a:lnTo>
                    <a:pt x="309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" name="Freeform 66">
              <a:extLst>
                <a:ext uri="{FF2B5EF4-FFF2-40B4-BE49-F238E27FC236}">
                  <a16:creationId xmlns:a16="http://schemas.microsoft.com/office/drawing/2014/main" id="{CE9C6278-6FA0-4F76-BFC9-5819D4423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3078"/>
              <a:ext cx="50" cy="123"/>
            </a:xfrm>
            <a:custGeom>
              <a:avLst/>
              <a:gdLst>
                <a:gd name="T0" fmla="*/ 222 w 223"/>
                <a:gd name="T1" fmla="*/ 395 h 545"/>
                <a:gd name="T2" fmla="*/ 204 w 223"/>
                <a:gd name="T3" fmla="*/ 395 h 545"/>
                <a:gd name="T4" fmla="*/ 190 w 223"/>
                <a:gd name="T5" fmla="*/ 471 h 545"/>
                <a:gd name="T6" fmla="*/ 141 w 223"/>
                <a:gd name="T7" fmla="*/ 475 h 545"/>
                <a:gd name="T8" fmla="*/ 51 w 223"/>
                <a:gd name="T9" fmla="*/ 475 h 545"/>
                <a:gd name="T10" fmla="*/ 150 w 223"/>
                <a:gd name="T11" fmla="*/ 339 h 545"/>
                <a:gd name="T12" fmla="*/ 222 w 223"/>
                <a:gd name="T13" fmla="*/ 159 h 545"/>
                <a:gd name="T14" fmla="*/ 103 w 223"/>
                <a:gd name="T15" fmla="*/ 0 h 545"/>
                <a:gd name="T16" fmla="*/ 0 w 223"/>
                <a:gd name="T17" fmla="*/ 146 h 545"/>
                <a:gd name="T18" fmla="*/ 26 w 223"/>
                <a:gd name="T19" fmla="*/ 193 h 545"/>
                <a:gd name="T20" fmla="*/ 53 w 223"/>
                <a:gd name="T21" fmla="*/ 149 h 545"/>
                <a:gd name="T22" fmla="*/ 24 w 223"/>
                <a:gd name="T23" fmla="*/ 106 h 545"/>
                <a:gd name="T24" fmla="*/ 97 w 223"/>
                <a:gd name="T25" fmla="*/ 30 h 545"/>
                <a:gd name="T26" fmla="*/ 174 w 223"/>
                <a:gd name="T27" fmla="*/ 159 h 545"/>
                <a:gd name="T28" fmla="*/ 125 w 223"/>
                <a:gd name="T29" fmla="*/ 319 h 545"/>
                <a:gd name="T30" fmla="*/ 4 w 223"/>
                <a:gd name="T31" fmla="*/ 515 h 545"/>
                <a:gd name="T32" fmla="*/ 0 w 223"/>
                <a:gd name="T33" fmla="*/ 544 h 545"/>
                <a:gd name="T34" fmla="*/ 206 w 223"/>
                <a:gd name="T35" fmla="*/ 544 h 545"/>
                <a:gd name="T36" fmla="*/ 222 w 223"/>
                <a:gd name="T37" fmla="*/ 39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545">
                  <a:moveTo>
                    <a:pt x="222" y="395"/>
                  </a:moveTo>
                  <a:lnTo>
                    <a:pt x="204" y="395"/>
                  </a:lnTo>
                  <a:cubicBezTo>
                    <a:pt x="202" y="415"/>
                    <a:pt x="198" y="461"/>
                    <a:pt x="190" y="471"/>
                  </a:cubicBezTo>
                  <a:cubicBezTo>
                    <a:pt x="188" y="475"/>
                    <a:pt x="150" y="475"/>
                    <a:pt x="141" y="475"/>
                  </a:cubicBezTo>
                  <a:lnTo>
                    <a:pt x="51" y="475"/>
                  </a:lnTo>
                  <a:cubicBezTo>
                    <a:pt x="101" y="398"/>
                    <a:pt x="119" y="378"/>
                    <a:pt x="150" y="339"/>
                  </a:cubicBezTo>
                  <a:cubicBezTo>
                    <a:pt x="188" y="289"/>
                    <a:pt x="222" y="239"/>
                    <a:pt x="222" y="159"/>
                  </a:cubicBezTo>
                  <a:cubicBezTo>
                    <a:pt x="222" y="60"/>
                    <a:pt x="168" y="0"/>
                    <a:pt x="103" y="0"/>
                  </a:cubicBezTo>
                  <a:cubicBezTo>
                    <a:pt x="42" y="0"/>
                    <a:pt x="0" y="73"/>
                    <a:pt x="0" y="146"/>
                  </a:cubicBezTo>
                  <a:cubicBezTo>
                    <a:pt x="0" y="189"/>
                    <a:pt x="20" y="193"/>
                    <a:pt x="26" y="193"/>
                  </a:cubicBezTo>
                  <a:cubicBezTo>
                    <a:pt x="38" y="193"/>
                    <a:pt x="53" y="179"/>
                    <a:pt x="53" y="149"/>
                  </a:cubicBezTo>
                  <a:cubicBezTo>
                    <a:pt x="53" y="136"/>
                    <a:pt x="51" y="106"/>
                    <a:pt x="24" y="106"/>
                  </a:cubicBezTo>
                  <a:cubicBezTo>
                    <a:pt x="38" y="46"/>
                    <a:pt x="73" y="30"/>
                    <a:pt x="97" y="30"/>
                  </a:cubicBezTo>
                  <a:cubicBezTo>
                    <a:pt x="147" y="30"/>
                    <a:pt x="174" y="93"/>
                    <a:pt x="174" y="159"/>
                  </a:cubicBezTo>
                  <a:cubicBezTo>
                    <a:pt x="174" y="232"/>
                    <a:pt x="141" y="285"/>
                    <a:pt x="125" y="319"/>
                  </a:cubicBezTo>
                  <a:lnTo>
                    <a:pt x="4" y="515"/>
                  </a:lnTo>
                  <a:cubicBezTo>
                    <a:pt x="0" y="521"/>
                    <a:pt x="0" y="524"/>
                    <a:pt x="0" y="544"/>
                  </a:cubicBezTo>
                  <a:lnTo>
                    <a:pt x="206" y="544"/>
                  </a:lnTo>
                  <a:lnTo>
                    <a:pt x="222" y="3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" name="Freeform 67">
              <a:extLst>
                <a:ext uri="{FF2B5EF4-FFF2-40B4-BE49-F238E27FC236}">
                  <a16:creationId xmlns:a16="http://schemas.microsoft.com/office/drawing/2014/main" id="{3343CD39-B5F9-489C-ACF4-377AC1038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3078"/>
              <a:ext cx="59" cy="147"/>
            </a:xfrm>
            <a:custGeom>
              <a:avLst/>
              <a:gdLst>
                <a:gd name="T0" fmla="*/ 265 w 266"/>
                <a:gd name="T1" fmla="*/ 471 h 652"/>
                <a:gd name="T2" fmla="*/ 244 w 266"/>
                <a:gd name="T3" fmla="*/ 471 h 652"/>
                <a:gd name="T4" fmla="*/ 226 w 266"/>
                <a:gd name="T5" fmla="*/ 564 h 652"/>
                <a:gd name="T6" fmla="*/ 170 w 266"/>
                <a:gd name="T7" fmla="*/ 568 h 652"/>
                <a:gd name="T8" fmla="*/ 61 w 266"/>
                <a:gd name="T9" fmla="*/ 568 h 652"/>
                <a:gd name="T10" fmla="*/ 178 w 266"/>
                <a:gd name="T11" fmla="*/ 405 h 652"/>
                <a:gd name="T12" fmla="*/ 265 w 266"/>
                <a:gd name="T13" fmla="*/ 189 h 652"/>
                <a:gd name="T14" fmla="*/ 123 w 266"/>
                <a:gd name="T15" fmla="*/ 0 h 652"/>
                <a:gd name="T16" fmla="*/ 0 w 266"/>
                <a:gd name="T17" fmla="*/ 176 h 652"/>
                <a:gd name="T18" fmla="*/ 32 w 266"/>
                <a:gd name="T19" fmla="*/ 229 h 652"/>
                <a:gd name="T20" fmla="*/ 63 w 266"/>
                <a:gd name="T21" fmla="*/ 179 h 652"/>
                <a:gd name="T22" fmla="*/ 28 w 266"/>
                <a:gd name="T23" fmla="*/ 126 h 652"/>
                <a:gd name="T24" fmla="*/ 115 w 266"/>
                <a:gd name="T25" fmla="*/ 37 h 652"/>
                <a:gd name="T26" fmla="*/ 208 w 266"/>
                <a:gd name="T27" fmla="*/ 189 h 652"/>
                <a:gd name="T28" fmla="*/ 150 w 266"/>
                <a:gd name="T29" fmla="*/ 382 h 652"/>
                <a:gd name="T30" fmla="*/ 4 w 266"/>
                <a:gd name="T31" fmla="*/ 614 h 652"/>
                <a:gd name="T32" fmla="*/ 0 w 266"/>
                <a:gd name="T33" fmla="*/ 651 h 652"/>
                <a:gd name="T34" fmla="*/ 247 w 266"/>
                <a:gd name="T35" fmla="*/ 651 h 652"/>
                <a:gd name="T36" fmla="*/ 265 w 266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6" h="652">
                  <a:moveTo>
                    <a:pt x="265" y="471"/>
                  </a:moveTo>
                  <a:lnTo>
                    <a:pt x="244" y="471"/>
                  </a:lnTo>
                  <a:cubicBezTo>
                    <a:pt x="240" y="495"/>
                    <a:pt x="236" y="551"/>
                    <a:pt x="226" y="564"/>
                  </a:cubicBezTo>
                  <a:cubicBezTo>
                    <a:pt x="224" y="568"/>
                    <a:pt x="178" y="568"/>
                    <a:pt x="170" y="568"/>
                  </a:cubicBezTo>
                  <a:lnTo>
                    <a:pt x="61" y="568"/>
                  </a:lnTo>
                  <a:cubicBezTo>
                    <a:pt x="121" y="475"/>
                    <a:pt x="141" y="451"/>
                    <a:pt x="178" y="405"/>
                  </a:cubicBezTo>
                  <a:cubicBezTo>
                    <a:pt x="224" y="345"/>
                    <a:pt x="265" y="285"/>
                    <a:pt x="265" y="189"/>
                  </a:cubicBezTo>
                  <a:cubicBezTo>
                    <a:pt x="265" y="73"/>
                    <a:pt x="200" y="0"/>
                    <a:pt x="123" y="0"/>
                  </a:cubicBezTo>
                  <a:cubicBezTo>
                    <a:pt x="51" y="0"/>
                    <a:pt x="0" y="86"/>
                    <a:pt x="0" y="176"/>
                  </a:cubicBezTo>
                  <a:cubicBezTo>
                    <a:pt x="0" y="226"/>
                    <a:pt x="24" y="229"/>
                    <a:pt x="32" y="229"/>
                  </a:cubicBezTo>
                  <a:cubicBezTo>
                    <a:pt x="46" y="229"/>
                    <a:pt x="63" y="216"/>
                    <a:pt x="63" y="179"/>
                  </a:cubicBezTo>
                  <a:cubicBezTo>
                    <a:pt x="63" y="163"/>
                    <a:pt x="61" y="126"/>
                    <a:pt x="28" y="126"/>
                  </a:cubicBezTo>
                  <a:cubicBezTo>
                    <a:pt x="46" y="56"/>
                    <a:pt x="87" y="37"/>
                    <a:pt x="115" y="37"/>
                  </a:cubicBezTo>
                  <a:cubicBezTo>
                    <a:pt x="176" y="37"/>
                    <a:pt x="208" y="110"/>
                    <a:pt x="208" y="189"/>
                  </a:cubicBezTo>
                  <a:cubicBezTo>
                    <a:pt x="208" y="279"/>
                    <a:pt x="170" y="342"/>
                    <a:pt x="150" y="382"/>
                  </a:cubicBezTo>
                  <a:lnTo>
                    <a:pt x="4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247" y="651"/>
                  </a:lnTo>
                  <a:lnTo>
                    <a:pt x="265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6" name="Group 68">
            <a:extLst>
              <a:ext uri="{FF2B5EF4-FFF2-40B4-BE49-F238E27FC236}">
                <a16:creationId xmlns:a16="http://schemas.microsoft.com/office/drawing/2014/main" id="{7142FF8F-CDC0-4AE7-83C9-0BC1FDDB45AF}"/>
              </a:ext>
            </a:extLst>
          </p:cNvPr>
          <p:cNvGrpSpPr>
            <a:grpSpLocks/>
          </p:cNvGrpSpPr>
          <p:nvPr/>
        </p:nvGrpSpPr>
        <p:grpSpPr bwMode="auto">
          <a:xfrm>
            <a:off x="7929519" y="5603117"/>
            <a:ext cx="393700" cy="285750"/>
            <a:chOff x="4603" y="3112"/>
            <a:chExt cx="248" cy="180"/>
          </a:xfrm>
        </p:grpSpPr>
        <p:sp>
          <p:nvSpPr>
            <p:cNvPr id="77" name="Freeform 69">
              <a:extLst>
                <a:ext uri="{FF2B5EF4-FFF2-40B4-BE49-F238E27FC236}">
                  <a16:creationId xmlns:a16="http://schemas.microsoft.com/office/drawing/2014/main" id="{B8B3CC97-5BF2-4D57-ADB2-75D3EBCBF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16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" name="Freeform 70">
              <a:extLst>
                <a:ext uri="{FF2B5EF4-FFF2-40B4-BE49-F238E27FC236}">
                  <a16:creationId xmlns:a16="http://schemas.microsoft.com/office/drawing/2014/main" id="{55CE6A91-E3A7-4681-9413-278E61932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12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9" name="Freeform 71">
              <a:extLst>
                <a:ext uri="{FF2B5EF4-FFF2-40B4-BE49-F238E27FC236}">
                  <a16:creationId xmlns:a16="http://schemas.microsoft.com/office/drawing/2014/main" id="{A5668CE7-F31C-4CAD-9810-EF08DD710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146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" name="Freeform 72">
              <a:extLst>
                <a:ext uri="{FF2B5EF4-FFF2-40B4-BE49-F238E27FC236}">
                  <a16:creationId xmlns:a16="http://schemas.microsoft.com/office/drawing/2014/main" id="{F605648C-9666-4430-8FC7-6294D2B3B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3146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1" name="Group 73">
            <a:extLst>
              <a:ext uri="{FF2B5EF4-FFF2-40B4-BE49-F238E27FC236}">
                <a16:creationId xmlns:a16="http://schemas.microsoft.com/office/drawing/2014/main" id="{F803D1A1-4710-4894-BF06-F4F06357CACD}"/>
              </a:ext>
            </a:extLst>
          </p:cNvPr>
          <p:cNvGrpSpPr>
            <a:grpSpLocks/>
          </p:cNvGrpSpPr>
          <p:nvPr/>
        </p:nvGrpSpPr>
        <p:grpSpPr bwMode="auto">
          <a:xfrm>
            <a:off x="8339094" y="5214180"/>
            <a:ext cx="381000" cy="279400"/>
            <a:chOff x="4861" y="2867"/>
            <a:chExt cx="240" cy="176"/>
          </a:xfrm>
        </p:grpSpPr>
        <p:sp>
          <p:nvSpPr>
            <p:cNvPr id="82" name="Freeform 74">
              <a:extLst>
                <a:ext uri="{FF2B5EF4-FFF2-40B4-BE49-F238E27FC236}">
                  <a16:creationId xmlns:a16="http://schemas.microsoft.com/office/drawing/2014/main" id="{CAF8F974-9488-4DE4-B43F-DB579148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2870"/>
              <a:ext cx="238" cy="149"/>
            </a:xfrm>
            <a:custGeom>
              <a:avLst/>
              <a:gdLst>
                <a:gd name="T0" fmla="*/ 526 w 1052"/>
                <a:gd name="T1" fmla="*/ 662 h 663"/>
                <a:gd name="T2" fmla="*/ 0 w 1052"/>
                <a:gd name="T3" fmla="*/ 662 h 663"/>
                <a:gd name="T4" fmla="*/ 0 w 1052"/>
                <a:gd name="T5" fmla="*/ 0 h 663"/>
                <a:gd name="T6" fmla="*/ 1051 w 1052"/>
                <a:gd name="T7" fmla="*/ 0 h 663"/>
                <a:gd name="T8" fmla="*/ 1051 w 1052"/>
                <a:gd name="T9" fmla="*/ 662 h 663"/>
                <a:gd name="T10" fmla="*/ 526 w 1052"/>
                <a:gd name="T11" fmla="*/ 66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2" h="663">
                  <a:moveTo>
                    <a:pt x="526" y="662"/>
                  </a:moveTo>
                  <a:lnTo>
                    <a:pt x="0" y="662"/>
                  </a:lnTo>
                  <a:lnTo>
                    <a:pt x="0" y="0"/>
                  </a:lnTo>
                  <a:lnTo>
                    <a:pt x="1051" y="0"/>
                  </a:lnTo>
                  <a:lnTo>
                    <a:pt x="1051" y="662"/>
                  </a:lnTo>
                  <a:lnTo>
                    <a:pt x="526" y="66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Freeform 75">
              <a:extLst>
                <a:ext uri="{FF2B5EF4-FFF2-40B4-BE49-F238E27FC236}">
                  <a16:creationId xmlns:a16="http://schemas.microsoft.com/office/drawing/2014/main" id="{EDA87291-44B0-49E6-A4A6-E4B647C0E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" y="2867"/>
              <a:ext cx="104" cy="117"/>
            </a:xfrm>
            <a:custGeom>
              <a:avLst/>
              <a:gdLst>
                <a:gd name="T0" fmla="*/ 303 w 463"/>
                <a:gd name="T1" fmla="*/ 117 h 520"/>
                <a:gd name="T2" fmla="*/ 311 w 463"/>
                <a:gd name="T3" fmla="*/ 45 h 520"/>
                <a:gd name="T4" fmla="*/ 294 w 463"/>
                <a:gd name="T5" fmla="*/ 13 h 520"/>
                <a:gd name="T6" fmla="*/ 266 w 463"/>
                <a:gd name="T7" fmla="*/ 45 h 520"/>
                <a:gd name="T8" fmla="*/ 226 w 463"/>
                <a:gd name="T9" fmla="*/ 302 h 520"/>
                <a:gd name="T10" fmla="*/ 220 w 463"/>
                <a:gd name="T11" fmla="*/ 376 h 520"/>
                <a:gd name="T12" fmla="*/ 222 w 463"/>
                <a:gd name="T13" fmla="*/ 399 h 520"/>
                <a:gd name="T14" fmla="*/ 157 w 463"/>
                <a:gd name="T15" fmla="*/ 493 h 520"/>
                <a:gd name="T16" fmla="*/ 101 w 463"/>
                <a:gd name="T17" fmla="*/ 389 h 520"/>
                <a:gd name="T18" fmla="*/ 139 w 463"/>
                <a:gd name="T19" fmla="*/ 165 h 520"/>
                <a:gd name="T20" fmla="*/ 149 w 463"/>
                <a:gd name="T21" fmla="*/ 94 h 520"/>
                <a:gd name="T22" fmla="*/ 91 w 463"/>
                <a:gd name="T23" fmla="*/ 0 h 520"/>
                <a:gd name="T24" fmla="*/ 0 w 463"/>
                <a:gd name="T25" fmla="*/ 178 h 520"/>
                <a:gd name="T26" fmla="*/ 8 w 463"/>
                <a:gd name="T27" fmla="*/ 188 h 520"/>
                <a:gd name="T28" fmla="*/ 20 w 463"/>
                <a:gd name="T29" fmla="*/ 165 h 520"/>
                <a:gd name="T30" fmla="*/ 91 w 463"/>
                <a:gd name="T31" fmla="*/ 26 h 520"/>
                <a:gd name="T32" fmla="*/ 107 w 463"/>
                <a:gd name="T33" fmla="*/ 62 h 520"/>
                <a:gd name="T34" fmla="*/ 95 w 463"/>
                <a:gd name="T35" fmla="*/ 143 h 520"/>
                <a:gd name="T36" fmla="*/ 56 w 463"/>
                <a:gd name="T37" fmla="*/ 373 h 520"/>
                <a:gd name="T38" fmla="*/ 155 w 463"/>
                <a:gd name="T39" fmla="*/ 519 h 520"/>
                <a:gd name="T40" fmla="*/ 228 w 463"/>
                <a:gd name="T41" fmla="*/ 438 h 520"/>
                <a:gd name="T42" fmla="*/ 315 w 463"/>
                <a:gd name="T43" fmla="*/ 519 h 520"/>
                <a:gd name="T44" fmla="*/ 416 w 463"/>
                <a:gd name="T45" fmla="*/ 380 h 520"/>
                <a:gd name="T46" fmla="*/ 462 w 463"/>
                <a:gd name="T47" fmla="*/ 81 h 520"/>
                <a:gd name="T48" fmla="*/ 430 w 463"/>
                <a:gd name="T49" fmla="*/ 0 h 520"/>
                <a:gd name="T50" fmla="*/ 397 w 463"/>
                <a:gd name="T51" fmla="*/ 55 h 520"/>
                <a:gd name="T52" fmla="*/ 407 w 463"/>
                <a:gd name="T53" fmla="*/ 84 h 520"/>
                <a:gd name="T54" fmla="*/ 432 w 463"/>
                <a:gd name="T55" fmla="*/ 185 h 520"/>
                <a:gd name="T56" fmla="*/ 395 w 463"/>
                <a:gd name="T57" fmla="*/ 393 h 520"/>
                <a:gd name="T58" fmla="*/ 317 w 463"/>
                <a:gd name="T59" fmla="*/ 493 h 520"/>
                <a:gd name="T60" fmla="*/ 266 w 463"/>
                <a:gd name="T61" fmla="*/ 396 h 520"/>
                <a:gd name="T62" fmla="*/ 272 w 463"/>
                <a:gd name="T63" fmla="*/ 312 h 520"/>
                <a:gd name="T64" fmla="*/ 303 w 463"/>
                <a:gd name="T65" fmla="*/ 11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520">
                  <a:moveTo>
                    <a:pt x="303" y="117"/>
                  </a:moveTo>
                  <a:cubicBezTo>
                    <a:pt x="305" y="94"/>
                    <a:pt x="311" y="49"/>
                    <a:pt x="311" y="45"/>
                  </a:cubicBezTo>
                  <a:cubicBezTo>
                    <a:pt x="311" y="23"/>
                    <a:pt x="303" y="13"/>
                    <a:pt x="294" y="13"/>
                  </a:cubicBezTo>
                  <a:cubicBezTo>
                    <a:pt x="284" y="13"/>
                    <a:pt x="272" y="19"/>
                    <a:pt x="266" y="45"/>
                  </a:cubicBezTo>
                  <a:cubicBezTo>
                    <a:pt x="264" y="52"/>
                    <a:pt x="232" y="273"/>
                    <a:pt x="226" y="302"/>
                  </a:cubicBezTo>
                  <a:cubicBezTo>
                    <a:pt x="222" y="334"/>
                    <a:pt x="220" y="357"/>
                    <a:pt x="220" y="376"/>
                  </a:cubicBezTo>
                  <a:cubicBezTo>
                    <a:pt x="220" y="389"/>
                    <a:pt x="220" y="393"/>
                    <a:pt x="222" y="399"/>
                  </a:cubicBezTo>
                  <a:cubicBezTo>
                    <a:pt x="206" y="461"/>
                    <a:pt x="184" y="493"/>
                    <a:pt x="157" y="493"/>
                  </a:cubicBezTo>
                  <a:cubicBezTo>
                    <a:pt x="101" y="493"/>
                    <a:pt x="101" y="412"/>
                    <a:pt x="101" y="389"/>
                  </a:cubicBezTo>
                  <a:cubicBezTo>
                    <a:pt x="101" y="354"/>
                    <a:pt x="105" y="308"/>
                    <a:pt x="139" y="165"/>
                  </a:cubicBezTo>
                  <a:cubicBezTo>
                    <a:pt x="147" y="133"/>
                    <a:pt x="149" y="117"/>
                    <a:pt x="149" y="94"/>
                  </a:cubicBezTo>
                  <a:cubicBezTo>
                    <a:pt x="149" y="42"/>
                    <a:pt x="127" y="0"/>
                    <a:pt x="91" y="0"/>
                  </a:cubicBezTo>
                  <a:cubicBezTo>
                    <a:pt x="26" y="0"/>
                    <a:pt x="0" y="165"/>
                    <a:pt x="0" y="178"/>
                  </a:cubicBezTo>
                  <a:cubicBezTo>
                    <a:pt x="0" y="188"/>
                    <a:pt x="6" y="188"/>
                    <a:pt x="8" y="188"/>
                  </a:cubicBezTo>
                  <a:cubicBezTo>
                    <a:pt x="16" y="188"/>
                    <a:pt x="16" y="188"/>
                    <a:pt x="20" y="165"/>
                  </a:cubicBezTo>
                  <a:cubicBezTo>
                    <a:pt x="38" y="58"/>
                    <a:pt x="65" y="26"/>
                    <a:pt x="91" y="26"/>
                  </a:cubicBezTo>
                  <a:cubicBezTo>
                    <a:pt x="97" y="26"/>
                    <a:pt x="107" y="26"/>
                    <a:pt x="107" y="62"/>
                  </a:cubicBezTo>
                  <a:cubicBezTo>
                    <a:pt x="107" y="91"/>
                    <a:pt x="99" y="123"/>
                    <a:pt x="95" y="143"/>
                  </a:cubicBezTo>
                  <a:cubicBezTo>
                    <a:pt x="65" y="279"/>
                    <a:pt x="56" y="334"/>
                    <a:pt x="56" y="373"/>
                  </a:cubicBezTo>
                  <a:cubicBezTo>
                    <a:pt x="56" y="480"/>
                    <a:pt x="103" y="519"/>
                    <a:pt x="155" y="519"/>
                  </a:cubicBezTo>
                  <a:cubicBezTo>
                    <a:pt x="167" y="519"/>
                    <a:pt x="200" y="519"/>
                    <a:pt x="228" y="438"/>
                  </a:cubicBezTo>
                  <a:cubicBezTo>
                    <a:pt x="246" y="513"/>
                    <a:pt x="295" y="519"/>
                    <a:pt x="315" y="519"/>
                  </a:cubicBezTo>
                  <a:cubicBezTo>
                    <a:pt x="367" y="519"/>
                    <a:pt x="399" y="448"/>
                    <a:pt x="416" y="380"/>
                  </a:cubicBezTo>
                  <a:cubicBezTo>
                    <a:pt x="440" y="289"/>
                    <a:pt x="462" y="136"/>
                    <a:pt x="462" y="81"/>
                  </a:cubicBezTo>
                  <a:cubicBezTo>
                    <a:pt x="462" y="19"/>
                    <a:pt x="444" y="0"/>
                    <a:pt x="430" y="0"/>
                  </a:cubicBezTo>
                  <a:cubicBezTo>
                    <a:pt x="414" y="0"/>
                    <a:pt x="397" y="29"/>
                    <a:pt x="397" y="55"/>
                  </a:cubicBezTo>
                  <a:cubicBezTo>
                    <a:pt x="397" y="71"/>
                    <a:pt x="401" y="78"/>
                    <a:pt x="407" y="84"/>
                  </a:cubicBezTo>
                  <a:cubicBezTo>
                    <a:pt x="414" y="97"/>
                    <a:pt x="432" y="127"/>
                    <a:pt x="432" y="185"/>
                  </a:cubicBezTo>
                  <a:cubicBezTo>
                    <a:pt x="432" y="224"/>
                    <a:pt x="413" y="334"/>
                    <a:pt x="395" y="393"/>
                  </a:cubicBezTo>
                  <a:cubicBezTo>
                    <a:pt x="375" y="454"/>
                    <a:pt x="351" y="493"/>
                    <a:pt x="317" y="493"/>
                  </a:cubicBezTo>
                  <a:cubicBezTo>
                    <a:pt x="284" y="493"/>
                    <a:pt x="266" y="461"/>
                    <a:pt x="266" y="396"/>
                  </a:cubicBezTo>
                  <a:cubicBezTo>
                    <a:pt x="266" y="363"/>
                    <a:pt x="272" y="328"/>
                    <a:pt x="272" y="312"/>
                  </a:cubicBezTo>
                  <a:lnTo>
                    <a:pt x="303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Freeform 76">
              <a:extLst>
                <a:ext uri="{FF2B5EF4-FFF2-40B4-BE49-F238E27FC236}">
                  <a16:creationId xmlns:a16="http://schemas.microsoft.com/office/drawing/2014/main" id="{1189BBB9-18B6-414F-99D5-907EEB618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2900"/>
              <a:ext cx="50" cy="123"/>
            </a:xfrm>
            <a:custGeom>
              <a:avLst/>
              <a:gdLst>
                <a:gd name="T0" fmla="*/ 107 w 227"/>
                <a:gd name="T1" fmla="*/ 266 h 549"/>
                <a:gd name="T2" fmla="*/ 173 w 227"/>
                <a:gd name="T3" fmla="*/ 396 h 549"/>
                <a:gd name="T4" fmla="*/ 109 w 227"/>
                <a:gd name="T5" fmla="*/ 522 h 549"/>
                <a:gd name="T6" fmla="*/ 26 w 227"/>
                <a:gd name="T7" fmla="*/ 467 h 549"/>
                <a:gd name="T8" fmla="*/ 54 w 227"/>
                <a:gd name="T9" fmla="*/ 425 h 549"/>
                <a:gd name="T10" fmla="*/ 28 w 227"/>
                <a:gd name="T11" fmla="*/ 380 h 549"/>
                <a:gd name="T12" fmla="*/ 0 w 227"/>
                <a:gd name="T13" fmla="*/ 425 h 549"/>
                <a:gd name="T14" fmla="*/ 111 w 227"/>
                <a:gd name="T15" fmla="*/ 548 h 549"/>
                <a:gd name="T16" fmla="*/ 226 w 227"/>
                <a:gd name="T17" fmla="*/ 396 h 549"/>
                <a:gd name="T18" fmla="*/ 141 w 227"/>
                <a:gd name="T19" fmla="*/ 250 h 549"/>
                <a:gd name="T20" fmla="*/ 210 w 227"/>
                <a:gd name="T21" fmla="*/ 110 h 549"/>
                <a:gd name="T22" fmla="*/ 111 w 227"/>
                <a:gd name="T23" fmla="*/ 0 h 549"/>
                <a:gd name="T24" fmla="*/ 16 w 227"/>
                <a:gd name="T25" fmla="*/ 107 h 549"/>
                <a:gd name="T26" fmla="*/ 42 w 227"/>
                <a:gd name="T27" fmla="*/ 149 h 549"/>
                <a:gd name="T28" fmla="*/ 67 w 227"/>
                <a:gd name="T29" fmla="*/ 110 h 549"/>
                <a:gd name="T30" fmla="*/ 42 w 227"/>
                <a:gd name="T31" fmla="*/ 68 h 549"/>
                <a:gd name="T32" fmla="*/ 109 w 227"/>
                <a:gd name="T33" fmla="*/ 23 h 549"/>
                <a:gd name="T34" fmla="*/ 163 w 227"/>
                <a:gd name="T35" fmla="*/ 110 h 549"/>
                <a:gd name="T36" fmla="*/ 143 w 227"/>
                <a:gd name="T37" fmla="*/ 204 h 549"/>
                <a:gd name="T38" fmla="*/ 89 w 227"/>
                <a:gd name="T39" fmla="*/ 243 h 549"/>
                <a:gd name="T40" fmla="*/ 73 w 227"/>
                <a:gd name="T41" fmla="*/ 243 h 549"/>
                <a:gd name="T42" fmla="*/ 67 w 227"/>
                <a:gd name="T43" fmla="*/ 256 h 549"/>
                <a:gd name="T44" fmla="*/ 81 w 227"/>
                <a:gd name="T45" fmla="*/ 266 h 549"/>
                <a:gd name="T46" fmla="*/ 107 w 227"/>
                <a:gd name="T47" fmla="*/ 266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7" h="549">
                  <a:moveTo>
                    <a:pt x="107" y="266"/>
                  </a:moveTo>
                  <a:cubicBezTo>
                    <a:pt x="147" y="266"/>
                    <a:pt x="173" y="308"/>
                    <a:pt x="173" y="396"/>
                  </a:cubicBezTo>
                  <a:cubicBezTo>
                    <a:pt x="173" y="493"/>
                    <a:pt x="139" y="522"/>
                    <a:pt x="109" y="522"/>
                  </a:cubicBezTo>
                  <a:cubicBezTo>
                    <a:pt x="91" y="522"/>
                    <a:pt x="46" y="516"/>
                    <a:pt x="26" y="467"/>
                  </a:cubicBezTo>
                  <a:cubicBezTo>
                    <a:pt x="50" y="464"/>
                    <a:pt x="54" y="438"/>
                    <a:pt x="54" y="425"/>
                  </a:cubicBezTo>
                  <a:cubicBezTo>
                    <a:pt x="54" y="399"/>
                    <a:pt x="44" y="380"/>
                    <a:pt x="28" y="380"/>
                  </a:cubicBezTo>
                  <a:cubicBezTo>
                    <a:pt x="14" y="380"/>
                    <a:pt x="0" y="393"/>
                    <a:pt x="0" y="425"/>
                  </a:cubicBezTo>
                  <a:cubicBezTo>
                    <a:pt x="0" y="503"/>
                    <a:pt x="52" y="548"/>
                    <a:pt x="111" y="548"/>
                  </a:cubicBezTo>
                  <a:cubicBezTo>
                    <a:pt x="178" y="548"/>
                    <a:pt x="226" y="477"/>
                    <a:pt x="226" y="396"/>
                  </a:cubicBezTo>
                  <a:cubicBezTo>
                    <a:pt x="226" y="334"/>
                    <a:pt x="194" y="269"/>
                    <a:pt x="141" y="250"/>
                  </a:cubicBezTo>
                  <a:cubicBezTo>
                    <a:pt x="192" y="221"/>
                    <a:pt x="210" y="159"/>
                    <a:pt x="210" y="110"/>
                  </a:cubicBezTo>
                  <a:cubicBezTo>
                    <a:pt x="210" y="45"/>
                    <a:pt x="167" y="0"/>
                    <a:pt x="111" y="0"/>
                  </a:cubicBezTo>
                  <a:cubicBezTo>
                    <a:pt x="58" y="0"/>
                    <a:pt x="16" y="45"/>
                    <a:pt x="16" y="107"/>
                  </a:cubicBezTo>
                  <a:cubicBezTo>
                    <a:pt x="16" y="136"/>
                    <a:pt x="26" y="149"/>
                    <a:pt x="42" y="149"/>
                  </a:cubicBezTo>
                  <a:cubicBezTo>
                    <a:pt x="56" y="149"/>
                    <a:pt x="67" y="133"/>
                    <a:pt x="67" y="110"/>
                  </a:cubicBezTo>
                  <a:cubicBezTo>
                    <a:pt x="67" y="84"/>
                    <a:pt x="56" y="71"/>
                    <a:pt x="42" y="68"/>
                  </a:cubicBezTo>
                  <a:cubicBezTo>
                    <a:pt x="59" y="32"/>
                    <a:pt x="91" y="23"/>
                    <a:pt x="109" y="23"/>
                  </a:cubicBezTo>
                  <a:cubicBezTo>
                    <a:pt x="131" y="23"/>
                    <a:pt x="163" y="42"/>
                    <a:pt x="163" y="110"/>
                  </a:cubicBezTo>
                  <a:cubicBezTo>
                    <a:pt x="163" y="146"/>
                    <a:pt x="155" y="182"/>
                    <a:pt x="143" y="204"/>
                  </a:cubicBezTo>
                  <a:cubicBezTo>
                    <a:pt x="127" y="237"/>
                    <a:pt x="115" y="240"/>
                    <a:pt x="89" y="243"/>
                  </a:cubicBezTo>
                  <a:cubicBezTo>
                    <a:pt x="75" y="243"/>
                    <a:pt x="75" y="243"/>
                    <a:pt x="73" y="243"/>
                  </a:cubicBezTo>
                  <a:cubicBezTo>
                    <a:pt x="73" y="243"/>
                    <a:pt x="67" y="243"/>
                    <a:pt x="67" y="256"/>
                  </a:cubicBezTo>
                  <a:cubicBezTo>
                    <a:pt x="67" y="266"/>
                    <a:pt x="73" y="266"/>
                    <a:pt x="81" y="266"/>
                  </a:cubicBezTo>
                  <a:lnTo>
                    <a:pt x="107" y="26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Freeform 77">
              <a:extLst>
                <a:ext uri="{FF2B5EF4-FFF2-40B4-BE49-F238E27FC236}">
                  <a16:creationId xmlns:a16="http://schemas.microsoft.com/office/drawing/2014/main" id="{3A67D605-24EC-488E-A37D-2408ED3B9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2900"/>
              <a:ext cx="58" cy="143"/>
            </a:xfrm>
            <a:custGeom>
              <a:avLst/>
              <a:gdLst>
                <a:gd name="T0" fmla="*/ 260 w 261"/>
                <a:gd name="T1" fmla="*/ 461 h 637"/>
                <a:gd name="T2" fmla="*/ 240 w 261"/>
                <a:gd name="T3" fmla="*/ 461 h 637"/>
                <a:gd name="T4" fmla="*/ 222 w 261"/>
                <a:gd name="T5" fmla="*/ 552 h 637"/>
                <a:gd name="T6" fmla="*/ 167 w 261"/>
                <a:gd name="T7" fmla="*/ 555 h 637"/>
                <a:gd name="T8" fmla="*/ 59 w 261"/>
                <a:gd name="T9" fmla="*/ 555 h 637"/>
                <a:gd name="T10" fmla="*/ 175 w 261"/>
                <a:gd name="T11" fmla="*/ 396 h 637"/>
                <a:gd name="T12" fmla="*/ 260 w 261"/>
                <a:gd name="T13" fmla="*/ 185 h 637"/>
                <a:gd name="T14" fmla="*/ 121 w 261"/>
                <a:gd name="T15" fmla="*/ 0 h 637"/>
                <a:gd name="T16" fmla="*/ 0 w 261"/>
                <a:gd name="T17" fmla="*/ 172 h 637"/>
                <a:gd name="T18" fmla="*/ 32 w 261"/>
                <a:gd name="T19" fmla="*/ 230 h 637"/>
                <a:gd name="T20" fmla="*/ 61 w 261"/>
                <a:gd name="T21" fmla="*/ 175 h 637"/>
                <a:gd name="T22" fmla="*/ 28 w 261"/>
                <a:gd name="T23" fmla="*/ 123 h 637"/>
                <a:gd name="T24" fmla="*/ 113 w 261"/>
                <a:gd name="T25" fmla="*/ 36 h 637"/>
                <a:gd name="T26" fmla="*/ 204 w 261"/>
                <a:gd name="T27" fmla="*/ 185 h 637"/>
                <a:gd name="T28" fmla="*/ 147 w 261"/>
                <a:gd name="T29" fmla="*/ 373 h 637"/>
                <a:gd name="T30" fmla="*/ 4 w 261"/>
                <a:gd name="T31" fmla="*/ 600 h 637"/>
                <a:gd name="T32" fmla="*/ 0 w 261"/>
                <a:gd name="T33" fmla="*/ 636 h 637"/>
                <a:gd name="T34" fmla="*/ 242 w 261"/>
                <a:gd name="T35" fmla="*/ 636 h 637"/>
                <a:gd name="T36" fmla="*/ 260 w 261"/>
                <a:gd name="T37" fmla="*/ 46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" h="637">
                  <a:moveTo>
                    <a:pt x="260" y="461"/>
                  </a:moveTo>
                  <a:lnTo>
                    <a:pt x="240" y="461"/>
                  </a:lnTo>
                  <a:cubicBezTo>
                    <a:pt x="236" y="483"/>
                    <a:pt x="232" y="539"/>
                    <a:pt x="222" y="552"/>
                  </a:cubicBezTo>
                  <a:cubicBezTo>
                    <a:pt x="220" y="555"/>
                    <a:pt x="175" y="555"/>
                    <a:pt x="167" y="555"/>
                  </a:cubicBezTo>
                  <a:lnTo>
                    <a:pt x="59" y="555"/>
                  </a:lnTo>
                  <a:cubicBezTo>
                    <a:pt x="119" y="464"/>
                    <a:pt x="139" y="441"/>
                    <a:pt x="175" y="396"/>
                  </a:cubicBezTo>
                  <a:cubicBezTo>
                    <a:pt x="220" y="337"/>
                    <a:pt x="260" y="279"/>
                    <a:pt x="260" y="185"/>
                  </a:cubicBezTo>
                  <a:cubicBezTo>
                    <a:pt x="260" y="71"/>
                    <a:pt x="196" y="0"/>
                    <a:pt x="121" y="0"/>
                  </a:cubicBezTo>
                  <a:cubicBezTo>
                    <a:pt x="50" y="0"/>
                    <a:pt x="0" y="84"/>
                    <a:pt x="0" y="172"/>
                  </a:cubicBezTo>
                  <a:cubicBezTo>
                    <a:pt x="0" y="221"/>
                    <a:pt x="24" y="230"/>
                    <a:pt x="32" y="230"/>
                  </a:cubicBezTo>
                  <a:cubicBezTo>
                    <a:pt x="46" y="230"/>
                    <a:pt x="61" y="211"/>
                    <a:pt x="61" y="175"/>
                  </a:cubicBezTo>
                  <a:cubicBezTo>
                    <a:pt x="61" y="159"/>
                    <a:pt x="59" y="123"/>
                    <a:pt x="28" y="123"/>
                  </a:cubicBezTo>
                  <a:cubicBezTo>
                    <a:pt x="46" y="55"/>
                    <a:pt x="85" y="36"/>
                    <a:pt x="113" y="36"/>
                  </a:cubicBezTo>
                  <a:cubicBezTo>
                    <a:pt x="173" y="36"/>
                    <a:pt x="204" y="107"/>
                    <a:pt x="204" y="185"/>
                  </a:cubicBezTo>
                  <a:cubicBezTo>
                    <a:pt x="204" y="273"/>
                    <a:pt x="167" y="337"/>
                    <a:pt x="147" y="373"/>
                  </a:cubicBezTo>
                  <a:lnTo>
                    <a:pt x="4" y="600"/>
                  </a:lnTo>
                  <a:cubicBezTo>
                    <a:pt x="0" y="610"/>
                    <a:pt x="0" y="613"/>
                    <a:pt x="0" y="636"/>
                  </a:cubicBezTo>
                  <a:lnTo>
                    <a:pt x="242" y="636"/>
                  </a:lnTo>
                  <a:lnTo>
                    <a:pt x="260" y="46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6" name="Oval 78">
            <a:extLst>
              <a:ext uri="{FF2B5EF4-FFF2-40B4-BE49-F238E27FC236}">
                <a16:creationId xmlns:a16="http://schemas.microsoft.com/office/drawing/2014/main" id="{BB756383-ED13-4D58-8503-6C33147ED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694" y="4047367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87" name="Group 79">
            <a:extLst>
              <a:ext uri="{FF2B5EF4-FFF2-40B4-BE49-F238E27FC236}">
                <a16:creationId xmlns:a16="http://schemas.microsoft.com/office/drawing/2014/main" id="{3481806A-E0A8-4804-BF7B-EFD255B39691}"/>
              </a:ext>
            </a:extLst>
          </p:cNvPr>
          <p:cNvGrpSpPr>
            <a:grpSpLocks/>
          </p:cNvGrpSpPr>
          <p:nvPr/>
        </p:nvGrpSpPr>
        <p:grpSpPr bwMode="auto">
          <a:xfrm>
            <a:off x="5961019" y="2793242"/>
            <a:ext cx="415925" cy="307975"/>
            <a:chOff x="3363" y="1342"/>
            <a:chExt cx="262" cy="194"/>
          </a:xfrm>
        </p:grpSpPr>
        <p:sp>
          <p:nvSpPr>
            <p:cNvPr id="88" name="Freeform 80">
              <a:extLst>
                <a:ext uri="{FF2B5EF4-FFF2-40B4-BE49-F238E27FC236}">
                  <a16:creationId xmlns:a16="http://schemas.microsoft.com/office/drawing/2014/main" id="{56E173EE-63E8-472E-B5A2-1A78F4A17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346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Freeform 81">
              <a:extLst>
                <a:ext uri="{FF2B5EF4-FFF2-40B4-BE49-F238E27FC236}">
                  <a16:creationId xmlns:a16="http://schemas.microsoft.com/office/drawing/2014/main" id="{F406467D-463E-4612-A281-F4D8D2D79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1342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" name="Freeform 82">
              <a:extLst>
                <a:ext uri="{FF2B5EF4-FFF2-40B4-BE49-F238E27FC236}">
                  <a16:creationId xmlns:a16="http://schemas.microsoft.com/office/drawing/2014/main" id="{B81B43F9-441F-4C74-9D1E-4D64ABD82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1425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1" name="Group 83">
            <a:extLst>
              <a:ext uri="{FF2B5EF4-FFF2-40B4-BE49-F238E27FC236}">
                <a16:creationId xmlns:a16="http://schemas.microsoft.com/office/drawing/2014/main" id="{EEA9FF32-B319-4C96-9106-5795EC768653}"/>
              </a:ext>
            </a:extLst>
          </p:cNvPr>
          <p:cNvGrpSpPr>
            <a:grpSpLocks/>
          </p:cNvGrpSpPr>
          <p:nvPr/>
        </p:nvGrpSpPr>
        <p:grpSpPr bwMode="auto">
          <a:xfrm>
            <a:off x="7210381" y="3401255"/>
            <a:ext cx="322263" cy="285750"/>
            <a:chOff x="4150" y="1725"/>
            <a:chExt cx="203" cy="180"/>
          </a:xfrm>
        </p:grpSpPr>
        <p:sp>
          <p:nvSpPr>
            <p:cNvPr id="92" name="Freeform 84">
              <a:extLst>
                <a:ext uri="{FF2B5EF4-FFF2-40B4-BE49-F238E27FC236}">
                  <a16:creationId xmlns:a16="http://schemas.microsoft.com/office/drawing/2014/main" id="{39FBBC9C-AA3E-41A7-BFE2-169812A66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728"/>
              <a:ext cx="200" cy="153"/>
            </a:xfrm>
            <a:custGeom>
              <a:avLst/>
              <a:gdLst>
                <a:gd name="T0" fmla="*/ 443 w 887"/>
                <a:gd name="T1" fmla="*/ 677 h 678"/>
                <a:gd name="T2" fmla="*/ 0 w 887"/>
                <a:gd name="T3" fmla="*/ 677 h 678"/>
                <a:gd name="T4" fmla="*/ 0 w 887"/>
                <a:gd name="T5" fmla="*/ 0 h 678"/>
                <a:gd name="T6" fmla="*/ 886 w 887"/>
                <a:gd name="T7" fmla="*/ 0 h 678"/>
                <a:gd name="T8" fmla="*/ 886 w 887"/>
                <a:gd name="T9" fmla="*/ 677 h 678"/>
                <a:gd name="T10" fmla="*/ 443 w 887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7" h="678">
                  <a:moveTo>
                    <a:pt x="443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886" y="0"/>
                  </a:lnTo>
                  <a:lnTo>
                    <a:pt x="886" y="677"/>
                  </a:lnTo>
                  <a:lnTo>
                    <a:pt x="443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50F6BB6D-B868-44BB-99F7-1E5032796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1725"/>
              <a:ext cx="100" cy="120"/>
            </a:xfrm>
            <a:custGeom>
              <a:avLst/>
              <a:gdLst>
                <a:gd name="T0" fmla="*/ 443 w 444"/>
                <a:gd name="T1" fmla="*/ 83 h 532"/>
                <a:gd name="T2" fmla="*/ 397 w 444"/>
                <a:gd name="T3" fmla="*/ 0 h 532"/>
                <a:gd name="T4" fmla="*/ 349 w 444"/>
                <a:gd name="T5" fmla="*/ 56 h 532"/>
                <a:gd name="T6" fmla="*/ 366 w 444"/>
                <a:gd name="T7" fmla="*/ 90 h 532"/>
                <a:gd name="T8" fmla="*/ 400 w 444"/>
                <a:gd name="T9" fmla="*/ 189 h 532"/>
                <a:gd name="T10" fmla="*/ 220 w 444"/>
                <a:gd name="T11" fmla="*/ 505 h 532"/>
                <a:gd name="T12" fmla="*/ 146 w 444"/>
                <a:gd name="T13" fmla="*/ 405 h 532"/>
                <a:gd name="T14" fmla="*/ 203 w 444"/>
                <a:gd name="T15" fmla="*/ 153 h 532"/>
                <a:gd name="T16" fmla="*/ 217 w 444"/>
                <a:gd name="T17" fmla="*/ 96 h 532"/>
                <a:gd name="T18" fmla="*/ 131 w 444"/>
                <a:gd name="T19" fmla="*/ 0 h 532"/>
                <a:gd name="T20" fmla="*/ 0 w 444"/>
                <a:gd name="T21" fmla="*/ 179 h 532"/>
                <a:gd name="T22" fmla="*/ 11 w 444"/>
                <a:gd name="T23" fmla="*/ 193 h 532"/>
                <a:gd name="T24" fmla="*/ 29 w 444"/>
                <a:gd name="T25" fmla="*/ 169 h 532"/>
                <a:gd name="T26" fmla="*/ 131 w 444"/>
                <a:gd name="T27" fmla="*/ 27 h 532"/>
                <a:gd name="T28" fmla="*/ 154 w 444"/>
                <a:gd name="T29" fmla="*/ 63 h 532"/>
                <a:gd name="T30" fmla="*/ 140 w 444"/>
                <a:gd name="T31" fmla="*/ 146 h 532"/>
                <a:gd name="T32" fmla="*/ 80 w 444"/>
                <a:gd name="T33" fmla="*/ 385 h 532"/>
                <a:gd name="T34" fmla="*/ 217 w 444"/>
                <a:gd name="T35" fmla="*/ 531 h 532"/>
                <a:gd name="T36" fmla="*/ 443 w 444"/>
                <a:gd name="T37" fmla="*/ 8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532">
                  <a:moveTo>
                    <a:pt x="443" y="83"/>
                  </a:moveTo>
                  <a:cubicBezTo>
                    <a:pt x="443" y="20"/>
                    <a:pt x="414" y="0"/>
                    <a:pt x="397" y="0"/>
                  </a:cubicBezTo>
                  <a:cubicBezTo>
                    <a:pt x="371" y="0"/>
                    <a:pt x="349" y="30"/>
                    <a:pt x="349" y="56"/>
                  </a:cubicBezTo>
                  <a:cubicBezTo>
                    <a:pt x="349" y="73"/>
                    <a:pt x="354" y="80"/>
                    <a:pt x="366" y="90"/>
                  </a:cubicBezTo>
                  <a:cubicBezTo>
                    <a:pt x="386" y="113"/>
                    <a:pt x="400" y="146"/>
                    <a:pt x="400" y="189"/>
                  </a:cubicBezTo>
                  <a:cubicBezTo>
                    <a:pt x="400" y="236"/>
                    <a:pt x="337" y="505"/>
                    <a:pt x="220" y="505"/>
                  </a:cubicBezTo>
                  <a:cubicBezTo>
                    <a:pt x="169" y="505"/>
                    <a:pt x="146" y="465"/>
                    <a:pt x="146" y="405"/>
                  </a:cubicBezTo>
                  <a:cubicBezTo>
                    <a:pt x="146" y="339"/>
                    <a:pt x="174" y="252"/>
                    <a:pt x="203" y="153"/>
                  </a:cubicBezTo>
                  <a:cubicBezTo>
                    <a:pt x="211" y="136"/>
                    <a:pt x="217" y="120"/>
                    <a:pt x="217" y="96"/>
                  </a:cubicBezTo>
                  <a:cubicBezTo>
                    <a:pt x="217" y="43"/>
                    <a:pt x="183" y="0"/>
                    <a:pt x="131" y="0"/>
                  </a:cubicBezTo>
                  <a:cubicBezTo>
                    <a:pt x="40" y="0"/>
                    <a:pt x="0" y="169"/>
                    <a:pt x="0" y="179"/>
                  </a:cubicBezTo>
                  <a:cubicBezTo>
                    <a:pt x="0" y="193"/>
                    <a:pt x="9" y="193"/>
                    <a:pt x="11" y="193"/>
                  </a:cubicBezTo>
                  <a:cubicBezTo>
                    <a:pt x="23" y="193"/>
                    <a:pt x="23" y="193"/>
                    <a:pt x="29" y="169"/>
                  </a:cubicBezTo>
                  <a:cubicBezTo>
                    <a:pt x="57" y="53"/>
                    <a:pt x="100" y="27"/>
                    <a:pt x="131" y="27"/>
                  </a:cubicBezTo>
                  <a:cubicBezTo>
                    <a:pt x="140" y="27"/>
                    <a:pt x="154" y="27"/>
                    <a:pt x="154" y="63"/>
                  </a:cubicBezTo>
                  <a:cubicBezTo>
                    <a:pt x="154" y="93"/>
                    <a:pt x="146" y="126"/>
                    <a:pt x="140" y="146"/>
                  </a:cubicBezTo>
                  <a:cubicBezTo>
                    <a:pt x="94" y="282"/>
                    <a:pt x="80" y="335"/>
                    <a:pt x="80" y="385"/>
                  </a:cubicBezTo>
                  <a:cubicBezTo>
                    <a:pt x="80" y="515"/>
                    <a:pt x="169" y="531"/>
                    <a:pt x="217" y="531"/>
                  </a:cubicBezTo>
                  <a:cubicBezTo>
                    <a:pt x="386" y="531"/>
                    <a:pt x="443" y="143"/>
                    <a:pt x="443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" name="Freeform 86">
              <a:extLst>
                <a:ext uri="{FF2B5EF4-FFF2-40B4-BE49-F238E27FC236}">
                  <a16:creationId xmlns:a16="http://schemas.microsoft.com/office/drawing/2014/main" id="{374E3A46-1574-4AFB-B953-5E28C1F58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758"/>
              <a:ext cx="83" cy="147"/>
            </a:xfrm>
            <a:custGeom>
              <a:avLst/>
              <a:gdLst>
                <a:gd name="T0" fmla="*/ 371 w 372"/>
                <a:gd name="T1" fmla="*/ 471 h 652"/>
                <a:gd name="T2" fmla="*/ 346 w 372"/>
                <a:gd name="T3" fmla="*/ 471 h 652"/>
                <a:gd name="T4" fmla="*/ 320 w 372"/>
                <a:gd name="T5" fmla="*/ 564 h 652"/>
                <a:gd name="T6" fmla="*/ 240 w 372"/>
                <a:gd name="T7" fmla="*/ 568 h 652"/>
                <a:gd name="T8" fmla="*/ 86 w 372"/>
                <a:gd name="T9" fmla="*/ 568 h 652"/>
                <a:gd name="T10" fmla="*/ 251 w 372"/>
                <a:gd name="T11" fmla="*/ 405 h 652"/>
                <a:gd name="T12" fmla="*/ 371 w 372"/>
                <a:gd name="T13" fmla="*/ 189 h 652"/>
                <a:gd name="T14" fmla="*/ 174 w 372"/>
                <a:gd name="T15" fmla="*/ 0 h 652"/>
                <a:gd name="T16" fmla="*/ 0 w 372"/>
                <a:gd name="T17" fmla="*/ 176 h 652"/>
                <a:gd name="T18" fmla="*/ 46 w 372"/>
                <a:gd name="T19" fmla="*/ 229 h 652"/>
                <a:gd name="T20" fmla="*/ 89 w 372"/>
                <a:gd name="T21" fmla="*/ 179 h 652"/>
                <a:gd name="T22" fmla="*/ 40 w 372"/>
                <a:gd name="T23" fmla="*/ 126 h 652"/>
                <a:gd name="T24" fmla="*/ 163 w 372"/>
                <a:gd name="T25" fmla="*/ 37 h 652"/>
                <a:gd name="T26" fmla="*/ 289 w 372"/>
                <a:gd name="T27" fmla="*/ 189 h 652"/>
                <a:gd name="T28" fmla="*/ 211 w 372"/>
                <a:gd name="T29" fmla="*/ 382 h 652"/>
                <a:gd name="T30" fmla="*/ 6 w 372"/>
                <a:gd name="T31" fmla="*/ 614 h 652"/>
                <a:gd name="T32" fmla="*/ 0 w 372"/>
                <a:gd name="T33" fmla="*/ 651 h 652"/>
                <a:gd name="T34" fmla="*/ 349 w 372"/>
                <a:gd name="T35" fmla="*/ 651 h 652"/>
                <a:gd name="T36" fmla="*/ 371 w 372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2" h="652">
                  <a:moveTo>
                    <a:pt x="371" y="471"/>
                  </a:moveTo>
                  <a:lnTo>
                    <a:pt x="346" y="471"/>
                  </a:lnTo>
                  <a:cubicBezTo>
                    <a:pt x="340" y="495"/>
                    <a:pt x="331" y="551"/>
                    <a:pt x="320" y="564"/>
                  </a:cubicBezTo>
                  <a:cubicBezTo>
                    <a:pt x="317" y="568"/>
                    <a:pt x="251" y="568"/>
                    <a:pt x="240" y="568"/>
                  </a:cubicBezTo>
                  <a:lnTo>
                    <a:pt x="86" y="568"/>
                  </a:lnTo>
                  <a:cubicBezTo>
                    <a:pt x="171" y="475"/>
                    <a:pt x="200" y="451"/>
                    <a:pt x="251" y="405"/>
                  </a:cubicBezTo>
                  <a:cubicBezTo>
                    <a:pt x="317" y="345"/>
                    <a:pt x="371" y="285"/>
                    <a:pt x="371" y="189"/>
                  </a:cubicBezTo>
                  <a:cubicBezTo>
                    <a:pt x="371" y="73"/>
                    <a:pt x="283" y="0"/>
                    <a:pt x="174" y="0"/>
                  </a:cubicBezTo>
                  <a:cubicBezTo>
                    <a:pt x="71" y="0"/>
                    <a:pt x="0" y="86"/>
                    <a:pt x="0" y="176"/>
                  </a:cubicBezTo>
                  <a:cubicBezTo>
                    <a:pt x="0" y="226"/>
                    <a:pt x="34" y="229"/>
                    <a:pt x="46" y="229"/>
                  </a:cubicBezTo>
                  <a:cubicBezTo>
                    <a:pt x="66" y="229"/>
                    <a:pt x="89" y="216"/>
                    <a:pt x="89" y="179"/>
                  </a:cubicBezTo>
                  <a:cubicBezTo>
                    <a:pt x="89" y="163"/>
                    <a:pt x="86" y="126"/>
                    <a:pt x="40" y="126"/>
                  </a:cubicBezTo>
                  <a:cubicBezTo>
                    <a:pt x="66" y="56"/>
                    <a:pt x="123" y="37"/>
                    <a:pt x="163" y="37"/>
                  </a:cubicBezTo>
                  <a:cubicBezTo>
                    <a:pt x="249" y="37"/>
                    <a:pt x="289" y="110"/>
                    <a:pt x="289" y="189"/>
                  </a:cubicBezTo>
                  <a:cubicBezTo>
                    <a:pt x="289" y="279"/>
                    <a:pt x="240" y="342"/>
                    <a:pt x="211" y="382"/>
                  </a:cubicBezTo>
                  <a:lnTo>
                    <a:pt x="6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349" y="651"/>
                  </a:lnTo>
                  <a:lnTo>
                    <a:pt x="371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5" name="Group 87">
            <a:extLst>
              <a:ext uri="{FF2B5EF4-FFF2-40B4-BE49-F238E27FC236}">
                <a16:creationId xmlns:a16="http://schemas.microsoft.com/office/drawing/2014/main" id="{BC8037FB-55B7-43BF-AB9F-173FFD4C56F1}"/>
              </a:ext>
            </a:extLst>
          </p:cNvPr>
          <p:cNvGrpSpPr>
            <a:grpSpLocks/>
          </p:cNvGrpSpPr>
          <p:nvPr/>
        </p:nvGrpSpPr>
        <p:grpSpPr bwMode="auto">
          <a:xfrm>
            <a:off x="5841956" y="3456817"/>
            <a:ext cx="300038" cy="266700"/>
            <a:chOff x="3288" y="1760"/>
            <a:chExt cx="189" cy="168"/>
          </a:xfrm>
        </p:grpSpPr>
        <p:sp>
          <p:nvSpPr>
            <p:cNvPr id="96" name="Freeform 88">
              <a:extLst>
                <a:ext uri="{FF2B5EF4-FFF2-40B4-BE49-F238E27FC236}">
                  <a16:creationId xmlns:a16="http://schemas.microsoft.com/office/drawing/2014/main" id="{6719AFAE-D506-4F76-B892-05262DE38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763"/>
              <a:ext cx="190" cy="142"/>
            </a:xfrm>
            <a:custGeom>
              <a:avLst/>
              <a:gdLst>
                <a:gd name="T0" fmla="*/ 420 w 841"/>
                <a:gd name="T1" fmla="*/ 631 h 632"/>
                <a:gd name="T2" fmla="*/ 0 w 841"/>
                <a:gd name="T3" fmla="*/ 631 h 632"/>
                <a:gd name="T4" fmla="*/ 0 w 841"/>
                <a:gd name="T5" fmla="*/ 0 h 632"/>
                <a:gd name="T6" fmla="*/ 840 w 841"/>
                <a:gd name="T7" fmla="*/ 0 h 632"/>
                <a:gd name="T8" fmla="*/ 840 w 841"/>
                <a:gd name="T9" fmla="*/ 631 h 632"/>
                <a:gd name="T10" fmla="*/ 420 w 841"/>
                <a:gd name="T11" fmla="*/ 6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632">
                  <a:moveTo>
                    <a:pt x="420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840" y="0"/>
                  </a:lnTo>
                  <a:lnTo>
                    <a:pt x="840" y="631"/>
                  </a:lnTo>
                  <a:lnTo>
                    <a:pt x="420" y="6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Freeform 89">
              <a:extLst>
                <a:ext uri="{FF2B5EF4-FFF2-40B4-BE49-F238E27FC236}">
                  <a16:creationId xmlns:a16="http://schemas.microsoft.com/office/drawing/2014/main" id="{1A97B540-6B79-4AED-BAF1-B40879E5E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1760"/>
              <a:ext cx="94" cy="111"/>
            </a:xfrm>
            <a:custGeom>
              <a:avLst/>
              <a:gdLst>
                <a:gd name="T0" fmla="*/ 420 w 421"/>
                <a:gd name="T1" fmla="*/ 77 h 496"/>
                <a:gd name="T2" fmla="*/ 377 w 421"/>
                <a:gd name="T3" fmla="*/ 0 h 496"/>
                <a:gd name="T4" fmla="*/ 331 w 421"/>
                <a:gd name="T5" fmla="*/ 53 h 496"/>
                <a:gd name="T6" fmla="*/ 347 w 421"/>
                <a:gd name="T7" fmla="*/ 83 h 496"/>
                <a:gd name="T8" fmla="*/ 379 w 421"/>
                <a:gd name="T9" fmla="*/ 176 h 496"/>
                <a:gd name="T10" fmla="*/ 209 w 421"/>
                <a:gd name="T11" fmla="*/ 470 h 496"/>
                <a:gd name="T12" fmla="*/ 138 w 421"/>
                <a:gd name="T13" fmla="*/ 377 h 496"/>
                <a:gd name="T14" fmla="*/ 192 w 421"/>
                <a:gd name="T15" fmla="*/ 142 h 496"/>
                <a:gd name="T16" fmla="*/ 206 w 421"/>
                <a:gd name="T17" fmla="*/ 90 h 496"/>
                <a:gd name="T18" fmla="*/ 125 w 421"/>
                <a:gd name="T19" fmla="*/ 0 h 496"/>
                <a:gd name="T20" fmla="*/ 0 w 421"/>
                <a:gd name="T21" fmla="*/ 167 h 496"/>
                <a:gd name="T22" fmla="*/ 11 w 421"/>
                <a:gd name="T23" fmla="*/ 179 h 496"/>
                <a:gd name="T24" fmla="*/ 27 w 421"/>
                <a:gd name="T25" fmla="*/ 158 h 496"/>
                <a:gd name="T26" fmla="*/ 125 w 421"/>
                <a:gd name="T27" fmla="*/ 25 h 496"/>
                <a:gd name="T28" fmla="*/ 146 w 421"/>
                <a:gd name="T29" fmla="*/ 59 h 496"/>
                <a:gd name="T30" fmla="*/ 133 w 421"/>
                <a:gd name="T31" fmla="*/ 136 h 496"/>
                <a:gd name="T32" fmla="*/ 76 w 421"/>
                <a:gd name="T33" fmla="*/ 359 h 496"/>
                <a:gd name="T34" fmla="*/ 206 w 421"/>
                <a:gd name="T35" fmla="*/ 495 h 496"/>
                <a:gd name="T36" fmla="*/ 420 w 421"/>
                <a:gd name="T37" fmla="*/ 7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1" h="496">
                  <a:moveTo>
                    <a:pt x="420" y="77"/>
                  </a:moveTo>
                  <a:cubicBezTo>
                    <a:pt x="420" y="19"/>
                    <a:pt x="393" y="0"/>
                    <a:pt x="377" y="0"/>
                  </a:cubicBezTo>
                  <a:cubicBezTo>
                    <a:pt x="352" y="0"/>
                    <a:pt x="331" y="28"/>
                    <a:pt x="331" y="53"/>
                  </a:cubicBezTo>
                  <a:cubicBezTo>
                    <a:pt x="331" y="68"/>
                    <a:pt x="336" y="74"/>
                    <a:pt x="347" y="83"/>
                  </a:cubicBezTo>
                  <a:cubicBezTo>
                    <a:pt x="366" y="105"/>
                    <a:pt x="379" y="136"/>
                    <a:pt x="379" y="176"/>
                  </a:cubicBezTo>
                  <a:cubicBezTo>
                    <a:pt x="379" y="219"/>
                    <a:pt x="320" y="470"/>
                    <a:pt x="209" y="470"/>
                  </a:cubicBezTo>
                  <a:cubicBezTo>
                    <a:pt x="160" y="470"/>
                    <a:pt x="138" y="433"/>
                    <a:pt x="138" y="377"/>
                  </a:cubicBezTo>
                  <a:cubicBezTo>
                    <a:pt x="138" y="315"/>
                    <a:pt x="165" y="235"/>
                    <a:pt x="192" y="142"/>
                  </a:cubicBezTo>
                  <a:cubicBezTo>
                    <a:pt x="201" y="127"/>
                    <a:pt x="206" y="111"/>
                    <a:pt x="206" y="90"/>
                  </a:cubicBezTo>
                  <a:cubicBezTo>
                    <a:pt x="206" y="40"/>
                    <a:pt x="173" y="0"/>
                    <a:pt x="125" y="0"/>
                  </a:cubicBezTo>
                  <a:cubicBezTo>
                    <a:pt x="38" y="0"/>
                    <a:pt x="0" y="158"/>
                    <a:pt x="0" y="167"/>
                  </a:cubicBezTo>
                  <a:cubicBezTo>
                    <a:pt x="0" y="179"/>
                    <a:pt x="8" y="179"/>
                    <a:pt x="11" y="179"/>
                  </a:cubicBezTo>
                  <a:cubicBezTo>
                    <a:pt x="22" y="179"/>
                    <a:pt x="22" y="179"/>
                    <a:pt x="27" y="158"/>
                  </a:cubicBezTo>
                  <a:cubicBezTo>
                    <a:pt x="54" y="49"/>
                    <a:pt x="95" y="25"/>
                    <a:pt x="125" y="25"/>
                  </a:cubicBezTo>
                  <a:cubicBezTo>
                    <a:pt x="133" y="25"/>
                    <a:pt x="146" y="25"/>
                    <a:pt x="146" y="59"/>
                  </a:cubicBezTo>
                  <a:cubicBezTo>
                    <a:pt x="146" y="87"/>
                    <a:pt x="138" y="117"/>
                    <a:pt x="133" y="136"/>
                  </a:cubicBezTo>
                  <a:cubicBezTo>
                    <a:pt x="89" y="263"/>
                    <a:pt x="76" y="312"/>
                    <a:pt x="76" y="359"/>
                  </a:cubicBezTo>
                  <a:cubicBezTo>
                    <a:pt x="76" y="479"/>
                    <a:pt x="160" y="495"/>
                    <a:pt x="206" y="495"/>
                  </a:cubicBezTo>
                  <a:cubicBezTo>
                    <a:pt x="366" y="495"/>
                    <a:pt x="420" y="133"/>
                    <a:pt x="420" y="7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Freeform 90">
              <a:extLst>
                <a:ext uri="{FF2B5EF4-FFF2-40B4-BE49-F238E27FC236}">
                  <a16:creationId xmlns:a16="http://schemas.microsoft.com/office/drawing/2014/main" id="{255BAC9D-4562-423C-B5C7-FB8994E6F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791"/>
              <a:ext cx="66" cy="137"/>
            </a:xfrm>
            <a:custGeom>
              <a:avLst/>
              <a:gdLst>
                <a:gd name="T0" fmla="*/ 182 w 294"/>
                <a:gd name="T1" fmla="*/ 25 h 607"/>
                <a:gd name="T2" fmla="*/ 160 w 294"/>
                <a:gd name="T3" fmla="*/ 0 h 607"/>
                <a:gd name="T4" fmla="*/ 0 w 294"/>
                <a:gd name="T5" fmla="*/ 59 h 607"/>
                <a:gd name="T6" fmla="*/ 0 w 294"/>
                <a:gd name="T7" fmla="*/ 93 h 607"/>
                <a:gd name="T8" fmla="*/ 117 w 294"/>
                <a:gd name="T9" fmla="*/ 68 h 607"/>
                <a:gd name="T10" fmla="*/ 117 w 294"/>
                <a:gd name="T11" fmla="*/ 532 h 607"/>
                <a:gd name="T12" fmla="*/ 35 w 294"/>
                <a:gd name="T13" fmla="*/ 572 h 607"/>
                <a:gd name="T14" fmla="*/ 5 w 294"/>
                <a:gd name="T15" fmla="*/ 572 h 607"/>
                <a:gd name="T16" fmla="*/ 5 w 294"/>
                <a:gd name="T17" fmla="*/ 606 h 607"/>
                <a:gd name="T18" fmla="*/ 149 w 294"/>
                <a:gd name="T19" fmla="*/ 603 h 607"/>
                <a:gd name="T20" fmla="*/ 293 w 294"/>
                <a:gd name="T21" fmla="*/ 606 h 607"/>
                <a:gd name="T22" fmla="*/ 293 w 294"/>
                <a:gd name="T23" fmla="*/ 572 h 607"/>
                <a:gd name="T24" fmla="*/ 263 w 294"/>
                <a:gd name="T25" fmla="*/ 572 h 607"/>
                <a:gd name="T26" fmla="*/ 182 w 294"/>
                <a:gd name="T27" fmla="*/ 532 h 607"/>
                <a:gd name="T28" fmla="*/ 182 w 294"/>
                <a:gd name="T29" fmla="*/ 2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4" h="607">
                  <a:moveTo>
                    <a:pt x="182" y="25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56"/>
                    <a:pt x="33" y="59"/>
                    <a:pt x="0" y="59"/>
                  </a:cubicBezTo>
                  <a:lnTo>
                    <a:pt x="0" y="93"/>
                  </a:lnTo>
                  <a:cubicBezTo>
                    <a:pt x="19" y="93"/>
                    <a:pt x="70" y="93"/>
                    <a:pt x="117" y="68"/>
                  </a:cubicBezTo>
                  <a:lnTo>
                    <a:pt x="117" y="532"/>
                  </a:lnTo>
                  <a:cubicBezTo>
                    <a:pt x="117" y="563"/>
                    <a:pt x="117" y="572"/>
                    <a:pt x="35" y="572"/>
                  </a:cubicBezTo>
                  <a:lnTo>
                    <a:pt x="5" y="572"/>
                  </a:lnTo>
                  <a:lnTo>
                    <a:pt x="5" y="606"/>
                  </a:lnTo>
                  <a:cubicBezTo>
                    <a:pt x="19" y="606"/>
                    <a:pt x="119" y="603"/>
                    <a:pt x="149" y="603"/>
                  </a:cubicBezTo>
                  <a:cubicBezTo>
                    <a:pt x="176" y="603"/>
                    <a:pt x="276" y="606"/>
                    <a:pt x="293" y="606"/>
                  </a:cubicBezTo>
                  <a:lnTo>
                    <a:pt x="293" y="572"/>
                  </a:lnTo>
                  <a:lnTo>
                    <a:pt x="263" y="572"/>
                  </a:lnTo>
                  <a:cubicBezTo>
                    <a:pt x="182" y="572"/>
                    <a:pt x="182" y="563"/>
                    <a:pt x="182" y="532"/>
                  </a:cubicBezTo>
                  <a:lnTo>
                    <a:pt x="18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9" name="Line 91">
            <a:extLst>
              <a:ext uri="{FF2B5EF4-FFF2-40B4-BE49-F238E27FC236}">
                <a16:creationId xmlns:a16="http://schemas.microsoft.com/office/drawing/2014/main" id="{089DA8A6-1B23-4C95-88A1-3FFA76A2F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9544" y="4395030"/>
            <a:ext cx="684212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" name="Line 92">
            <a:extLst>
              <a:ext uri="{FF2B5EF4-FFF2-40B4-BE49-F238E27FC236}">
                <a16:creationId xmlns:a16="http://schemas.microsoft.com/office/drawing/2014/main" id="{51FB70DA-1977-4A91-ACDD-F5CB45A3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6281" y="4404555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1" name="Picture 93">
            <a:extLst>
              <a:ext uri="{FF2B5EF4-FFF2-40B4-BE49-F238E27FC236}">
                <a16:creationId xmlns:a16="http://schemas.microsoft.com/office/drawing/2014/main" id="{AEEA99F9-9441-4D2A-9AFF-A72E5F446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669" y="4117217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2" name="Group 94">
            <a:extLst>
              <a:ext uri="{FF2B5EF4-FFF2-40B4-BE49-F238E27FC236}">
                <a16:creationId xmlns:a16="http://schemas.microsoft.com/office/drawing/2014/main" id="{71AD34A3-8735-4234-B607-5F5C494A0D48}"/>
              </a:ext>
            </a:extLst>
          </p:cNvPr>
          <p:cNvGrpSpPr>
            <a:grpSpLocks/>
          </p:cNvGrpSpPr>
          <p:nvPr/>
        </p:nvGrpSpPr>
        <p:grpSpPr bwMode="auto">
          <a:xfrm>
            <a:off x="7605669" y="4429955"/>
            <a:ext cx="250825" cy="225425"/>
            <a:chOff x="4399" y="2373"/>
            <a:chExt cx="158" cy="142"/>
          </a:xfrm>
        </p:grpSpPr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id="{3059E0E3-53FC-410B-A071-2E3587E71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" name="Freeform 96">
              <a:extLst>
                <a:ext uri="{FF2B5EF4-FFF2-40B4-BE49-F238E27FC236}">
                  <a16:creationId xmlns:a16="http://schemas.microsoft.com/office/drawing/2014/main" id="{DE182BF9-C0ED-4AEA-B8F1-EED76CDDB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5" name="Line 97">
            <a:extLst>
              <a:ext uri="{FF2B5EF4-FFF2-40B4-BE49-F238E27FC236}">
                <a16:creationId xmlns:a16="http://schemas.microsoft.com/office/drawing/2014/main" id="{66F3A815-D743-4BF6-9057-823D10FD1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456" y="2958342"/>
            <a:ext cx="684213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6" name="Picture 98">
            <a:extLst>
              <a:ext uri="{FF2B5EF4-FFF2-40B4-BE49-F238E27FC236}">
                <a16:creationId xmlns:a16="http://schemas.microsoft.com/office/drawing/2014/main" id="{1015E12A-E25A-4909-9D34-88EBDF17D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31" y="2669417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7" name="Group 99">
            <a:extLst>
              <a:ext uri="{FF2B5EF4-FFF2-40B4-BE49-F238E27FC236}">
                <a16:creationId xmlns:a16="http://schemas.microsoft.com/office/drawing/2014/main" id="{2CD67E0D-8DD3-4023-A17E-DD172E2094BB}"/>
              </a:ext>
            </a:extLst>
          </p:cNvPr>
          <p:cNvGrpSpPr>
            <a:grpSpLocks/>
          </p:cNvGrpSpPr>
          <p:nvPr/>
        </p:nvGrpSpPr>
        <p:grpSpPr bwMode="auto">
          <a:xfrm>
            <a:off x="6629356" y="2993267"/>
            <a:ext cx="250825" cy="225425"/>
            <a:chOff x="3784" y="1468"/>
            <a:chExt cx="158" cy="142"/>
          </a:xfrm>
        </p:grpSpPr>
        <p:sp>
          <p:nvSpPr>
            <p:cNvPr id="108" name="Freeform 100">
              <a:extLst>
                <a:ext uri="{FF2B5EF4-FFF2-40B4-BE49-F238E27FC236}">
                  <a16:creationId xmlns:a16="http://schemas.microsoft.com/office/drawing/2014/main" id="{24BF82F0-F2C9-43CD-BB9A-BD72DC9CB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1469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Freeform 101">
              <a:extLst>
                <a:ext uri="{FF2B5EF4-FFF2-40B4-BE49-F238E27FC236}">
                  <a16:creationId xmlns:a16="http://schemas.microsoft.com/office/drawing/2014/main" id="{292AAA29-0CD5-4791-9F2E-D35275D81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468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0" name="Group 102">
            <a:extLst>
              <a:ext uri="{FF2B5EF4-FFF2-40B4-BE49-F238E27FC236}">
                <a16:creationId xmlns:a16="http://schemas.microsoft.com/office/drawing/2014/main" id="{02D2BE6F-C2EA-4680-87EA-B946AEA75F75}"/>
              </a:ext>
            </a:extLst>
          </p:cNvPr>
          <p:cNvGrpSpPr>
            <a:grpSpLocks/>
          </p:cNvGrpSpPr>
          <p:nvPr/>
        </p:nvGrpSpPr>
        <p:grpSpPr bwMode="auto">
          <a:xfrm>
            <a:off x="5014869" y="4080705"/>
            <a:ext cx="501650" cy="430212"/>
            <a:chOff x="2767" y="2153"/>
            <a:chExt cx="316" cy="271"/>
          </a:xfrm>
        </p:grpSpPr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EA1D85A8-E11C-426C-8A46-BF0F01F1E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2154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" name="Freeform 104">
              <a:extLst>
                <a:ext uri="{FF2B5EF4-FFF2-40B4-BE49-F238E27FC236}">
                  <a16:creationId xmlns:a16="http://schemas.microsoft.com/office/drawing/2014/main" id="{85E2582F-5394-448A-B441-6E43CA404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2153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" name="Freeform 105">
              <a:extLst>
                <a:ext uri="{FF2B5EF4-FFF2-40B4-BE49-F238E27FC236}">
                  <a16:creationId xmlns:a16="http://schemas.microsoft.com/office/drawing/2014/main" id="{0BC6CE8E-0E3A-4A62-9155-B9C61298B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307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" name="Freeform 106">
              <a:extLst>
                <a:ext uri="{FF2B5EF4-FFF2-40B4-BE49-F238E27FC236}">
                  <a16:creationId xmlns:a16="http://schemas.microsoft.com/office/drawing/2014/main" id="{F85511B4-879D-4728-98D6-439524C6A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263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5" name="Group 107">
            <a:extLst>
              <a:ext uri="{FF2B5EF4-FFF2-40B4-BE49-F238E27FC236}">
                <a16:creationId xmlns:a16="http://schemas.microsoft.com/office/drawing/2014/main" id="{978DCFAC-56BA-44B2-9AA2-6FE338A6658A}"/>
              </a:ext>
            </a:extLst>
          </p:cNvPr>
          <p:cNvGrpSpPr>
            <a:grpSpLocks/>
          </p:cNvGrpSpPr>
          <p:nvPr/>
        </p:nvGrpSpPr>
        <p:grpSpPr bwMode="auto">
          <a:xfrm>
            <a:off x="6813506" y="4080705"/>
            <a:ext cx="466725" cy="406400"/>
            <a:chOff x="3900" y="2153"/>
            <a:chExt cx="294" cy="256"/>
          </a:xfrm>
        </p:grpSpPr>
        <p:sp>
          <p:nvSpPr>
            <p:cNvPr id="116" name="Freeform 108">
              <a:extLst>
                <a:ext uri="{FF2B5EF4-FFF2-40B4-BE49-F238E27FC236}">
                  <a16:creationId xmlns:a16="http://schemas.microsoft.com/office/drawing/2014/main" id="{B2F31E04-10A5-4D99-A7D7-B933B9D62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154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" name="Freeform 109">
              <a:extLst>
                <a:ext uri="{FF2B5EF4-FFF2-40B4-BE49-F238E27FC236}">
                  <a16:creationId xmlns:a16="http://schemas.microsoft.com/office/drawing/2014/main" id="{954E4FBF-4993-483E-9C02-B9C6BC1C1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153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8" name="Freeform 110">
              <a:extLst>
                <a:ext uri="{FF2B5EF4-FFF2-40B4-BE49-F238E27FC236}">
                  <a16:creationId xmlns:a16="http://schemas.microsoft.com/office/drawing/2014/main" id="{16DCC1B2-610F-422F-9635-95E15261C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299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" name="Freeform 111">
              <a:extLst>
                <a:ext uri="{FF2B5EF4-FFF2-40B4-BE49-F238E27FC236}">
                  <a16:creationId xmlns:a16="http://schemas.microsoft.com/office/drawing/2014/main" id="{1E7F9FDA-FFF0-4745-B9F9-DAF318E4E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2257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0" name="Group 112">
            <a:extLst>
              <a:ext uri="{FF2B5EF4-FFF2-40B4-BE49-F238E27FC236}">
                <a16:creationId xmlns:a16="http://schemas.microsoft.com/office/drawing/2014/main" id="{72DBD854-9499-4853-A1B5-7DF060D9C091}"/>
              </a:ext>
            </a:extLst>
          </p:cNvPr>
          <p:cNvGrpSpPr>
            <a:grpSpLocks/>
          </p:cNvGrpSpPr>
          <p:nvPr/>
        </p:nvGrpSpPr>
        <p:grpSpPr bwMode="auto">
          <a:xfrm>
            <a:off x="1882731" y="4334705"/>
            <a:ext cx="1498600" cy="501650"/>
            <a:chOff x="794" y="2313"/>
            <a:chExt cx="944" cy="316"/>
          </a:xfrm>
        </p:grpSpPr>
        <p:sp>
          <p:nvSpPr>
            <p:cNvPr id="121" name="Freeform 113">
              <a:extLst>
                <a:ext uri="{FF2B5EF4-FFF2-40B4-BE49-F238E27FC236}">
                  <a16:creationId xmlns:a16="http://schemas.microsoft.com/office/drawing/2014/main" id="{6D7F1675-C771-4243-BEB4-9B98AC31B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2316"/>
              <a:ext cx="944" cy="313"/>
            </a:xfrm>
            <a:custGeom>
              <a:avLst/>
              <a:gdLst>
                <a:gd name="T0" fmla="*/ 2082 w 4166"/>
                <a:gd name="T1" fmla="*/ 1382 h 1383"/>
                <a:gd name="T2" fmla="*/ 0 w 4166"/>
                <a:gd name="T3" fmla="*/ 1382 h 1383"/>
                <a:gd name="T4" fmla="*/ 0 w 4166"/>
                <a:gd name="T5" fmla="*/ 0 h 1383"/>
                <a:gd name="T6" fmla="*/ 4165 w 4166"/>
                <a:gd name="T7" fmla="*/ 0 h 1383"/>
                <a:gd name="T8" fmla="*/ 4165 w 4166"/>
                <a:gd name="T9" fmla="*/ 1382 h 1383"/>
                <a:gd name="T10" fmla="*/ 2082 w 4166"/>
                <a:gd name="T11" fmla="*/ 1382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66" h="1383">
                  <a:moveTo>
                    <a:pt x="2082" y="1382"/>
                  </a:moveTo>
                  <a:lnTo>
                    <a:pt x="0" y="1382"/>
                  </a:lnTo>
                  <a:lnTo>
                    <a:pt x="0" y="0"/>
                  </a:lnTo>
                  <a:lnTo>
                    <a:pt x="4165" y="0"/>
                  </a:lnTo>
                  <a:lnTo>
                    <a:pt x="4165" y="1382"/>
                  </a:lnTo>
                  <a:lnTo>
                    <a:pt x="2082" y="138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" name="Freeform 114">
              <a:extLst>
                <a:ext uri="{FF2B5EF4-FFF2-40B4-BE49-F238E27FC236}">
                  <a16:creationId xmlns:a16="http://schemas.microsoft.com/office/drawing/2014/main" id="{3CD2BC99-5A26-45C8-8DA5-50DF1063E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313"/>
              <a:ext cx="47" cy="102"/>
            </a:xfrm>
            <a:custGeom>
              <a:avLst/>
              <a:gdLst>
                <a:gd name="T0" fmla="*/ 113 w 210"/>
                <a:gd name="T1" fmla="*/ 172 h 456"/>
                <a:gd name="T2" fmla="*/ 0 w 210"/>
                <a:gd name="T3" fmla="*/ 349 h 456"/>
                <a:gd name="T4" fmla="*/ 81 w 210"/>
                <a:gd name="T5" fmla="*/ 455 h 456"/>
                <a:gd name="T6" fmla="*/ 182 w 210"/>
                <a:gd name="T7" fmla="*/ 269 h 456"/>
                <a:gd name="T8" fmla="*/ 144 w 210"/>
                <a:gd name="T9" fmla="*/ 153 h 456"/>
                <a:gd name="T10" fmla="*/ 95 w 210"/>
                <a:gd name="T11" fmla="*/ 48 h 456"/>
                <a:gd name="T12" fmla="*/ 124 w 210"/>
                <a:gd name="T13" fmla="*/ 19 h 456"/>
                <a:gd name="T14" fmla="*/ 160 w 210"/>
                <a:gd name="T15" fmla="*/ 37 h 456"/>
                <a:gd name="T16" fmla="*/ 188 w 210"/>
                <a:gd name="T17" fmla="*/ 54 h 456"/>
                <a:gd name="T18" fmla="*/ 209 w 210"/>
                <a:gd name="T19" fmla="*/ 27 h 456"/>
                <a:gd name="T20" fmla="*/ 182 w 210"/>
                <a:gd name="T21" fmla="*/ 7 h 456"/>
                <a:gd name="T22" fmla="*/ 142 w 210"/>
                <a:gd name="T23" fmla="*/ 0 h 456"/>
                <a:gd name="T24" fmla="*/ 84 w 210"/>
                <a:gd name="T25" fmla="*/ 64 h 456"/>
                <a:gd name="T26" fmla="*/ 113 w 210"/>
                <a:gd name="T27" fmla="*/ 172 h 456"/>
                <a:gd name="T28" fmla="*/ 118 w 210"/>
                <a:gd name="T29" fmla="*/ 186 h 456"/>
                <a:gd name="T30" fmla="*/ 147 w 210"/>
                <a:gd name="T31" fmla="*/ 294 h 456"/>
                <a:gd name="T32" fmla="*/ 81 w 210"/>
                <a:gd name="T33" fmla="*/ 440 h 456"/>
                <a:gd name="T34" fmla="*/ 31 w 210"/>
                <a:gd name="T35" fmla="*/ 367 h 456"/>
                <a:gd name="T36" fmla="*/ 118 w 210"/>
                <a:gd name="T37" fmla="*/ 18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456">
                  <a:moveTo>
                    <a:pt x="113" y="172"/>
                  </a:moveTo>
                  <a:cubicBezTo>
                    <a:pt x="49" y="190"/>
                    <a:pt x="0" y="273"/>
                    <a:pt x="0" y="349"/>
                  </a:cubicBezTo>
                  <a:cubicBezTo>
                    <a:pt x="0" y="410"/>
                    <a:pt x="31" y="455"/>
                    <a:pt x="81" y="455"/>
                  </a:cubicBezTo>
                  <a:cubicBezTo>
                    <a:pt x="139" y="455"/>
                    <a:pt x="182" y="355"/>
                    <a:pt x="182" y="269"/>
                  </a:cubicBezTo>
                  <a:cubicBezTo>
                    <a:pt x="182" y="213"/>
                    <a:pt x="161" y="180"/>
                    <a:pt x="144" y="153"/>
                  </a:cubicBezTo>
                  <a:cubicBezTo>
                    <a:pt x="127" y="125"/>
                    <a:pt x="95" y="77"/>
                    <a:pt x="95" y="48"/>
                  </a:cubicBezTo>
                  <a:cubicBezTo>
                    <a:pt x="95" y="36"/>
                    <a:pt x="107" y="19"/>
                    <a:pt x="124" y="19"/>
                  </a:cubicBezTo>
                  <a:cubicBezTo>
                    <a:pt x="139" y="19"/>
                    <a:pt x="150" y="28"/>
                    <a:pt x="160" y="37"/>
                  </a:cubicBezTo>
                  <a:cubicBezTo>
                    <a:pt x="171" y="45"/>
                    <a:pt x="182" y="54"/>
                    <a:pt x="188" y="54"/>
                  </a:cubicBezTo>
                  <a:cubicBezTo>
                    <a:pt x="201" y="54"/>
                    <a:pt x="209" y="37"/>
                    <a:pt x="209" y="27"/>
                  </a:cubicBezTo>
                  <a:cubicBezTo>
                    <a:pt x="209" y="15"/>
                    <a:pt x="201" y="10"/>
                    <a:pt x="182" y="7"/>
                  </a:cubicBezTo>
                  <a:cubicBezTo>
                    <a:pt x="156" y="0"/>
                    <a:pt x="149" y="0"/>
                    <a:pt x="142" y="0"/>
                  </a:cubicBezTo>
                  <a:cubicBezTo>
                    <a:pt x="101" y="0"/>
                    <a:pt x="84" y="27"/>
                    <a:pt x="84" y="64"/>
                  </a:cubicBezTo>
                  <a:cubicBezTo>
                    <a:pt x="84" y="98"/>
                    <a:pt x="96" y="134"/>
                    <a:pt x="113" y="172"/>
                  </a:cubicBezTo>
                  <a:close/>
                  <a:moveTo>
                    <a:pt x="118" y="186"/>
                  </a:moveTo>
                  <a:cubicBezTo>
                    <a:pt x="131" y="215"/>
                    <a:pt x="147" y="250"/>
                    <a:pt x="147" y="294"/>
                  </a:cubicBezTo>
                  <a:cubicBezTo>
                    <a:pt x="147" y="336"/>
                    <a:pt x="129" y="440"/>
                    <a:pt x="81" y="440"/>
                  </a:cubicBezTo>
                  <a:cubicBezTo>
                    <a:pt x="53" y="440"/>
                    <a:pt x="31" y="413"/>
                    <a:pt x="31" y="367"/>
                  </a:cubicBezTo>
                  <a:cubicBezTo>
                    <a:pt x="31" y="327"/>
                    <a:pt x="50" y="208"/>
                    <a:pt x="118" y="1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" name="Freeform 115">
              <a:extLst>
                <a:ext uri="{FF2B5EF4-FFF2-40B4-BE49-F238E27FC236}">
                  <a16:creationId xmlns:a16="http://schemas.microsoft.com/office/drawing/2014/main" id="{B583B4D3-7659-41CE-A04C-8F877714B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314"/>
              <a:ext cx="71" cy="103"/>
            </a:xfrm>
            <a:custGeom>
              <a:avLst/>
              <a:gdLst>
                <a:gd name="T0" fmla="*/ 77 w 318"/>
                <a:gd name="T1" fmla="*/ 385 h 457"/>
                <a:gd name="T2" fmla="*/ 118 w 318"/>
                <a:gd name="T3" fmla="*/ 259 h 457"/>
                <a:gd name="T4" fmla="*/ 188 w 318"/>
                <a:gd name="T5" fmla="*/ 54 h 457"/>
                <a:gd name="T6" fmla="*/ 214 w 318"/>
                <a:gd name="T7" fmla="*/ 39 h 457"/>
                <a:gd name="T8" fmla="*/ 250 w 318"/>
                <a:gd name="T9" fmla="*/ 91 h 457"/>
                <a:gd name="T10" fmla="*/ 246 w 318"/>
                <a:gd name="T11" fmla="*/ 114 h 457"/>
                <a:gd name="T12" fmla="*/ 251 w 318"/>
                <a:gd name="T13" fmla="*/ 117 h 457"/>
                <a:gd name="T14" fmla="*/ 286 w 318"/>
                <a:gd name="T15" fmla="*/ 101 h 457"/>
                <a:gd name="T16" fmla="*/ 298 w 318"/>
                <a:gd name="T17" fmla="*/ 61 h 457"/>
                <a:gd name="T18" fmla="*/ 257 w 318"/>
                <a:gd name="T19" fmla="*/ 0 h 457"/>
                <a:gd name="T20" fmla="*/ 145 w 318"/>
                <a:gd name="T21" fmla="*/ 68 h 457"/>
                <a:gd name="T22" fmla="*/ 72 w 318"/>
                <a:gd name="T23" fmla="*/ 279 h 457"/>
                <a:gd name="T24" fmla="*/ 43 w 318"/>
                <a:gd name="T25" fmla="*/ 380 h 457"/>
                <a:gd name="T26" fmla="*/ 19 w 318"/>
                <a:gd name="T27" fmla="*/ 425 h 457"/>
                <a:gd name="T28" fmla="*/ 0 w 318"/>
                <a:gd name="T29" fmla="*/ 453 h 457"/>
                <a:gd name="T30" fmla="*/ 5 w 318"/>
                <a:gd name="T31" fmla="*/ 456 h 457"/>
                <a:gd name="T32" fmla="*/ 30 w 318"/>
                <a:gd name="T33" fmla="*/ 444 h 457"/>
                <a:gd name="T34" fmla="*/ 52 w 318"/>
                <a:gd name="T35" fmla="*/ 421 h 457"/>
                <a:gd name="T36" fmla="*/ 127 w 318"/>
                <a:gd name="T37" fmla="*/ 438 h 457"/>
                <a:gd name="T38" fmla="*/ 204 w 318"/>
                <a:gd name="T39" fmla="*/ 456 h 457"/>
                <a:gd name="T40" fmla="*/ 304 w 318"/>
                <a:gd name="T41" fmla="*/ 391 h 457"/>
                <a:gd name="T42" fmla="*/ 317 w 318"/>
                <a:gd name="T43" fmla="*/ 357 h 457"/>
                <a:gd name="T44" fmla="*/ 315 w 318"/>
                <a:gd name="T45" fmla="*/ 354 h 457"/>
                <a:gd name="T46" fmla="*/ 286 w 318"/>
                <a:gd name="T47" fmla="*/ 367 h 457"/>
                <a:gd name="T48" fmla="*/ 267 w 318"/>
                <a:gd name="T49" fmla="*/ 392 h 457"/>
                <a:gd name="T50" fmla="*/ 260 w 318"/>
                <a:gd name="T51" fmla="*/ 410 h 457"/>
                <a:gd name="T52" fmla="*/ 246 w 318"/>
                <a:gd name="T53" fmla="*/ 418 h 457"/>
                <a:gd name="T54" fmla="*/ 165 w 318"/>
                <a:gd name="T55" fmla="*/ 398 h 457"/>
                <a:gd name="T56" fmla="*/ 95 w 318"/>
                <a:gd name="T57" fmla="*/ 382 h 457"/>
                <a:gd name="T58" fmla="*/ 77 w 318"/>
                <a:gd name="T59" fmla="*/ 38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8" h="457">
                  <a:moveTo>
                    <a:pt x="77" y="385"/>
                  </a:moveTo>
                  <a:cubicBezTo>
                    <a:pt x="103" y="331"/>
                    <a:pt x="113" y="291"/>
                    <a:pt x="118" y="259"/>
                  </a:cubicBezTo>
                  <a:cubicBezTo>
                    <a:pt x="136" y="171"/>
                    <a:pt x="156" y="97"/>
                    <a:pt x="188" y="54"/>
                  </a:cubicBezTo>
                  <a:cubicBezTo>
                    <a:pt x="194" y="45"/>
                    <a:pt x="197" y="39"/>
                    <a:pt x="214" y="39"/>
                  </a:cubicBezTo>
                  <a:cubicBezTo>
                    <a:pt x="250" y="39"/>
                    <a:pt x="250" y="82"/>
                    <a:pt x="250" y="91"/>
                  </a:cubicBezTo>
                  <a:cubicBezTo>
                    <a:pt x="250" y="104"/>
                    <a:pt x="246" y="110"/>
                    <a:pt x="246" y="114"/>
                  </a:cubicBezTo>
                  <a:cubicBezTo>
                    <a:pt x="246" y="117"/>
                    <a:pt x="251" y="117"/>
                    <a:pt x="251" y="117"/>
                  </a:cubicBezTo>
                  <a:cubicBezTo>
                    <a:pt x="258" y="117"/>
                    <a:pt x="273" y="110"/>
                    <a:pt x="286" y="101"/>
                  </a:cubicBezTo>
                  <a:cubicBezTo>
                    <a:pt x="294" y="91"/>
                    <a:pt x="298" y="86"/>
                    <a:pt x="298" y="61"/>
                  </a:cubicBezTo>
                  <a:cubicBezTo>
                    <a:pt x="298" y="25"/>
                    <a:pt x="286" y="0"/>
                    <a:pt x="257" y="0"/>
                  </a:cubicBezTo>
                  <a:cubicBezTo>
                    <a:pt x="239" y="0"/>
                    <a:pt x="195" y="6"/>
                    <a:pt x="145" y="68"/>
                  </a:cubicBezTo>
                  <a:cubicBezTo>
                    <a:pt x="106" y="117"/>
                    <a:pt x="81" y="232"/>
                    <a:pt x="72" y="279"/>
                  </a:cubicBezTo>
                  <a:cubicBezTo>
                    <a:pt x="63" y="323"/>
                    <a:pt x="58" y="342"/>
                    <a:pt x="43" y="380"/>
                  </a:cubicBezTo>
                  <a:cubicBezTo>
                    <a:pt x="38" y="386"/>
                    <a:pt x="26" y="416"/>
                    <a:pt x="19" y="425"/>
                  </a:cubicBezTo>
                  <a:cubicBezTo>
                    <a:pt x="5" y="438"/>
                    <a:pt x="0" y="452"/>
                    <a:pt x="0" y="453"/>
                  </a:cubicBezTo>
                  <a:cubicBezTo>
                    <a:pt x="0" y="455"/>
                    <a:pt x="1" y="456"/>
                    <a:pt x="5" y="456"/>
                  </a:cubicBezTo>
                  <a:cubicBezTo>
                    <a:pt x="7" y="456"/>
                    <a:pt x="17" y="455"/>
                    <a:pt x="30" y="444"/>
                  </a:cubicBezTo>
                  <a:cubicBezTo>
                    <a:pt x="38" y="438"/>
                    <a:pt x="41" y="437"/>
                    <a:pt x="52" y="421"/>
                  </a:cubicBezTo>
                  <a:cubicBezTo>
                    <a:pt x="78" y="422"/>
                    <a:pt x="95" y="428"/>
                    <a:pt x="127" y="438"/>
                  </a:cubicBezTo>
                  <a:cubicBezTo>
                    <a:pt x="153" y="447"/>
                    <a:pt x="179" y="456"/>
                    <a:pt x="204" y="456"/>
                  </a:cubicBezTo>
                  <a:cubicBezTo>
                    <a:pt x="245" y="456"/>
                    <a:pt x="288" y="419"/>
                    <a:pt x="304" y="391"/>
                  </a:cubicBezTo>
                  <a:cubicBezTo>
                    <a:pt x="315" y="375"/>
                    <a:pt x="317" y="358"/>
                    <a:pt x="317" y="357"/>
                  </a:cubicBezTo>
                  <a:cubicBezTo>
                    <a:pt x="317" y="354"/>
                    <a:pt x="315" y="354"/>
                    <a:pt x="315" y="354"/>
                  </a:cubicBezTo>
                  <a:cubicBezTo>
                    <a:pt x="305" y="354"/>
                    <a:pt x="293" y="360"/>
                    <a:pt x="286" y="367"/>
                  </a:cubicBezTo>
                  <a:cubicBezTo>
                    <a:pt x="272" y="376"/>
                    <a:pt x="269" y="382"/>
                    <a:pt x="267" y="392"/>
                  </a:cubicBezTo>
                  <a:cubicBezTo>
                    <a:pt x="264" y="403"/>
                    <a:pt x="262" y="407"/>
                    <a:pt x="260" y="410"/>
                  </a:cubicBezTo>
                  <a:cubicBezTo>
                    <a:pt x="255" y="418"/>
                    <a:pt x="255" y="418"/>
                    <a:pt x="246" y="418"/>
                  </a:cubicBezTo>
                  <a:cubicBezTo>
                    <a:pt x="222" y="418"/>
                    <a:pt x="197" y="409"/>
                    <a:pt x="165" y="398"/>
                  </a:cubicBezTo>
                  <a:cubicBezTo>
                    <a:pt x="150" y="392"/>
                    <a:pt x="121" y="382"/>
                    <a:pt x="95" y="382"/>
                  </a:cubicBezTo>
                  <a:cubicBezTo>
                    <a:pt x="89" y="382"/>
                    <a:pt x="82" y="382"/>
                    <a:pt x="77" y="3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" name="Freeform 116">
              <a:extLst>
                <a:ext uri="{FF2B5EF4-FFF2-40B4-BE49-F238E27FC236}">
                  <a16:creationId xmlns:a16="http://schemas.microsoft.com/office/drawing/2014/main" id="{866536AE-2725-4445-B400-E48ED5F0D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2472"/>
              <a:ext cx="246" cy="5"/>
            </a:xfrm>
            <a:custGeom>
              <a:avLst/>
              <a:gdLst>
                <a:gd name="T0" fmla="*/ 546 w 1091"/>
                <a:gd name="T1" fmla="*/ 27 h 28"/>
                <a:gd name="T2" fmla="*/ 0 w 1091"/>
                <a:gd name="T3" fmla="*/ 27 h 28"/>
                <a:gd name="T4" fmla="*/ 0 w 1091"/>
                <a:gd name="T5" fmla="*/ 0 h 28"/>
                <a:gd name="T6" fmla="*/ 1090 w 1091"/>
                <a:gd name="T7" fmla="*/ 0 h 28"/>
                <a:gd name="T8" fmla="*/ 1090 w 1091"/>
                <a:gd name="T9" fmla="*/ 27 h 28"/>
                <a:gd name="T10" fmla="*/ 546 w 1091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1" h="28">
                  <a:moveTo>
                    <a:pt x="54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1090" y="0"/>
                  </a:lnTo>
                  <a:lnTo>
                    <a:pt x="1090" y="27"/>
                  </a:lnTo>
                  <a:lnTo>
                    <a:pt x="54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5" name="Freeform 117">
              <a:extLst>
                <a:ext uri="{FF2B5EF4-FFF2-40B4-BE49-F238E27FC236}">
                  <a16:creationId xmlns:a16="http://schemas.microsoft.com/office/drawing/2014/main" id="{8A8A8BDD-9D26-490D-9237-B250F934C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2506"/>
              <a:ext cx="60" cy="104"/>
            </a:xfrm>
            <a:custGeom>
              <a:avLst/>
              <a:gdLst>
                <a:gd name="T0" fmla="*/ 216 w 269"/>
                <a:gd name="T1" fmla="*/ 238 h 465"/>
                <a:gd name="T2" fmla="*/ 150 w 269"/>
                <a:gd name="T3" fmla="*/ 162 h 465"/>
                <a:gd name="T4" fmla="*/ 46 w 269"/>
                <a:gd name="T5" fmla="*/ 223 h 465"/>
                <a:gd name="T6" fmla="*/ 0 w 269"/>
                <a:gd name="T7" fmla="*/ 354 h 465"/>
                <a:gd name="T8" fmla="*/ 94 w 269"/>
                <a:gd name="T9" fmla="*/ 464 h 465"/>
                <a:gd name="T10" fmla="*/ 268 w 269"/>
                <a:gd name="T11" fmla="*/ 162 h 465"/>
                <a:gd name="T12" fmla="*/ 159 w 269"/>
                <a:gd name="T13" fmla="*/ 0 h 465"/>
                <a:gd name="T14" fmla="*/ 60 w 269"/>
                <a:gd name="T15" fmla="*/ 100 h 465"/>
                <a:gd name="T16" fmla="*/ 79 w 269"/>
                <a:gd name="T17" fmla="*/ 122 h 465"/>
                <a:gd name="T18" fmla="*/ 107 w 269"/>
                <a:gd name="T19" fmla="*/ 89 h 465"/>
                <a:gd name="T20" fmla="*/ 84 w 269"/>
                <a:gd name="T21" fmla="*/ 65 h 465"/>
                <a:gd name="T22" fmla="*/ 157 w 269"/>
                <a:gd name="T23" fmla="*/ 16 h 465"/>
                <a:gd name="T24" fmla="*/ 230 w 269"/>
                <a:gd name="T25" fmla="*/ 131 h 465"/>
                <a:gd name="T26" fmla="*/ 216 w 269"/>
                <a:gd name="T27" fmla="*/ 238 h 465"/>
                <a:gd name="T28" fmla="*/ 95 w 269"/>
                <a:gd name="T29" fmla="*/ 446 h 465"/>
                <a:gd name="T30" fmla="*/ 38 w 269"/>
                <a:gd name="T31" fmla="*/ 375 h 465"/>
                <a:gd name="T32" fmla="*/ 72 w 269"/>
                <a:gd name="T33" fmla="*/ 232 h 465"/>
                <a:gd name="T34" fmla="*/ 150 w 269"/>
                <a:gd name="T35" fmla="*/ 177 h 465"/>
                <a:gd name="T36" fmla="*/ 207 w 269"/>
                <a:gd name="T37" fmla="*/ 260 h 465"/>
                <a:gd name="T38" fmla="*/ 95 w 269"/>
                <a:gd name="T39" fmla="*/ 446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9" h="465">
                  <a:moveTo>
                    <a:pt x="216" y="238"/>
                  </a:moveTo>
                  <a:cubicBezTo>
                    <a:pt x="210" y="198"/>
                    <a:pt x="189" y="162"/>
                    <a:pt x="150" y="162"/>
                  </a:cubicBezTo>
                  <a:cubicBezTo>
                    <a:pt x="118" y="162"/>
                    <a:pt x="85" y="172"/>
                    <a:pt x="46" y="223"/>
                  </a:cubicBezTo>
                  <a:cubicBezTo>
                    <a:pt x="2" y="275"/>
                    <a:pt x="0" y="331"/>
                    <a:pt x="0" y="354"/>
                  </a:cubicBezTo>
                  <a:cubicBezTo>
                    <a:pt x="0" y="391"/>
                    <a:pt x="22" y="464"/>
                    <a:pt x="94" y="464"/>
                  </a:cubicBezTo>
                  <a:cubicBezTo>
                    <a:pt x="215" y="464"/>
                    <a:pt x="268" y="253"/>
                    <a:pt x="268" y="162"/>
                  </a:cubicBezTo>
                  <a:cubicBezTo>
                    <a:pt x="268" y="62"/>
                    <a:pt x="221" y="0"/>
                    <a:pt x="159" y="0"/>
                  </a:cubicBezTo>
                  <a:cubicBezTo>
                    <a:pt x="84" y="0"/>
                    <a:pt x="60" y="82"/>
                    <a:pt x="60" y="100"/>
                  </a:cubicBezTo>
                  <a:cubicBezTo>
                    <a:pt x="60" y="108"/>
                    <a:pt x="65" y="122"/>
                    <a:pt x="79" y="122"/>
                  </a:cubicBezTo>
                  <a:cubicBezTo>
                    <a:pt x="96" y="122"/>
                    <a:pt x="107" y="104"/>
                    <a:pt x="107" y="89"/>
                  </a:cubicBezTo>
                  <a:cubicBezTo>
                    <a:pt x="107" y="65"/>
                    <a:pt x="91" y="65"/>
                    <a:pt x="84" y="65"/>
                  </a:cubicBezTo>
                  <a:cubicBezTo>
                    <a:pt x="107" y="19"/>
                    <a:pt x="142" y="16"/>
                    <a:pt x="157" y="16"/>
                  </a:cubicBezTo>
                  <a:cubicBezTo>
                    <a:pt x="194" y="16"/>
                    <a:pt x="230" y="48"/>
                    <a:pt x="230" y="131"/>
                  </a:cubicBezTo>
                  <a:cubicBezTo>
                    <a:pt x="230" y="153"/>
                    <a:pt x="226" y="186"/>
                    <a:pt x="216" y="238"/>
                  </a:cubicBezTo>
                  <a:close/>
                  <a:moveTo>
                    <a:pt x="95" y="446"/>
                  </a:moveTo>
                  <a:cubicBezTo>
                    <a:pt x="38" y="446"/>
                    <a:pt x="38" y="382"/>
                    <a:pt x="38" y="375"/>
                  </a:cubicBezTo>
                  <a:cubicBezTo>
                    <a:pt x="38" y="358"/>
                    <a:pt x="52" y="269"/>
                    <a:pt x="72" y="232"/>
                  </a:cubicBezTo>
                  <a:cubicBezTo>
                    <a:pt x="94" y="196"/>
                    <a:pt x="118" y="177"/>
                    <a:pt x="150" y="177"/>
                  </a:cubicBezTo>
                  <a:cubicBezTo>
                    <a:pt x="204" y="177"/>
                    <a:pt x="207" y="247"/>
                    <a:pt x="207" y="260"/>
                  </a:cubicBezTo>
                  <a:cubicBezTo>
                    <a:pt x="207" y="305"/>
                    <a:pt x="173" y="446"/>
                    <a:pt x="95" y="4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6" name="Freeform 118">
              <a:extLst>
                <a:ext uri="{FF2B5EF4-FFF2-40B4-BE49-F238E27FC236}">
                  <a16:creationId xmlns:a16="http://schemas.microsoft.com/office/drawing/2014/main" id="{08B6020F-D645-49C0-B6D9-069F1C77C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45"/>
              <a:ext cx="76" cy="64"/>
            </a:xfrm>
            <a:custGeom>
              <a:avLst/>
              <a:gdLst>
                <a:gd name="T0" fmla="*/ 221 w 339"/>
                <a:gd name="T1" fmla="*/ 64 h 286"/>
                <a:gd name="T2" fmla="*/ 228 w 339"/>
                <a:gd name="T3" fmla="*/ 25 h 286"/>
                <a:gd name="T4" fmla="*/ 214 w 339"/>
                <a:gd name="T5" fmla="*/ 7 h 286"/>
                <a:gd name="T6" fmla="*/ 194 w 339"/>
                <a:gd name="T7" fmla="*/ 25 h 286"/>
                <a:gd name="T8" fmla="*/ 165 w 339"/>
                <a:gd name="T9" fmla="*/ 166 h 286"/>
                <a:gd name="T10" fmla="*/ 160 w 339"/>
                <a:gd name="T11" fmla="*/ 207 h 286"/>
                <a:gd name="T12" fmla="*/ 161 w 339"/>
                <a:gd name="T13" fmla="*/ 217 h 286"/>
                <a:gd name="T14" fmla="*/ 114 w 339"/>
                <a:gd name="T15" fmla="*/ 270 h 286"/>
                <a:gd name="T16" fmla="*/ 73 w 339"/>
                <a:gd name="T17" fmla="*/ 214 h 286"/>
                <a:gd name="T18" fmla="*/ 101 w 339"/>
                <a:gd name="T19" fmla="*/ 91 h 286"/>
                <a:gd name="T20" fmla="*/ 108 w 339"/>
                <a:gd name="T21" fmla="*/ 52 h 286"/>
                <a:gd name="T22" fmla="*/ 66 w 339"/>
                <a:gd name="T23" fmla="*/ 0 h 286"/>
                <a:gd name="T24" fmla="*/ 0 w 339"/>
                <a:gd name="T25" fmla="*/ 97 h 286"/>
                <a:gd name="T26" fmla="*/ 6 w 339"/>
                <a:gd name="T27" fmla="*/ 104 h 286"/>
                <a:gd name="T28" fmla="*/ 14 w 339"/>
                <a:gd name="T29" fmla="*/ 91 h 286"/>
                <a:gd name="T30" fmla="*/ 66 w 339"/>
                <a:gd name="T31" fmla="*/ 15 h 286"/>
                <a:gd name="T32" fmla="*/ 78 w 339"/>
                <a:gd name="T33" fmla="*/ 34 h 286"/>
                <a:gd name="T34" fmla="*/ 70 w 339"/>
                <a:gd name="T35" fmla="*/ 79 h 286"/>
                <a:gd name="T36" fmla="*/ 41 w 339"/>
                <a:gd name="T37" fmla="*/ 205 h 286"/>
                <a:gd name="T38" fmla="*/ 113 w 339"/>
                <a:gd name="T39" fmla="*/ 285 h 286"/>
                <a:gd name="T40" fmla="*/ 166 w 339"/>
                <a:gd name="T41" fmla="*/ 241 h 286"/>
                <a:gd name="T42" fmla="*/ 230 w 339"/>
                <a:gd name="T43" fmla="*/ 285 h 286"/>
                <a:gd name="T44" fmla="*/ 303 w 339"/>
                <a:gd name="T45" fmla="*/ 208 h 286"/>
                <a:gd name="T46" fmla="*/ 338 w 339"/>
                <a:gd name="T47" fmla="*/ 45 h 286"/>
                <a:gd name="T48" fmla="*/ 315 w 339"/>
                <a:gd name="T49" fmla="*/ 0 h 286"/>
                <a:gd name="T50" fmla="*/ 288 w 339"/>
                <a:gd name="T51" fmla="*/ 30 h 286"/>
                <a:gd name="T52" fmla="*/ 297 w 339"/>
                <a:gd name="T53" fmla="*/ 46 h 286"/>
                <a:gd name="T54" fmla="*/ 315 w 339"/>
                <a:gd name="T55" fmla="*/ 101 h 286"/>
                <a:gd name="T56" fmla="*/ 287 w 339"/>
                <a:gd name="T57" fmla="*/ 215 h 286"/>
                <a:gd name="T58" fmla="*/ 231 w 339"/>
                <a:gd name="T59" fmla="*/ 270 h 286"/>
                <a:gd name="T60" fmla="*/ 194 w 339"/>
                <a:gd name="T61" fmla="*/ 217 h 286"/>
                <a:gd name="T62" fmla="*/ 200 w 339"/>
                <a:gd name="T63" fmla="*/ 171 h 286"/>
                <a:gd name="T64" fmla="*/ 221 w 339"/>
                <a:gd name="T65" fmla="*/ 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286">
                  <a:moveTo>
                    <a:pt x="221" y="64"/>
                  </a:moveTo>
                  <a:cubicBezTo>
                    <a:pt x="222" y="52"/>
                    <a:pt x="228" y="27"/>
                    <a:pt x="228" y="25"/>
                  </a:cubicBezTo>
                  <a:cubicBezTo>
                    <a:pt x="228" y="12"/>
                    <a:pt x="221" y="7"/>
                    <a:pt x="214" y="7"/>
                  </a:cubicBezTo>
                  <a:cubicBezTo>
                    <a:pt x="207" y="7"/>
                    <a:pt x="197" y="10"/>
                    <a:pt x="194" y="25"/>
                  </a:cubicBezTo>
                  <a:cubicBezTo>
                    <a:pt x="194" y="28"/>
                    <a:pt x="168" y="150"/>
                    <a:pt x="165" y="166"/>
                  </a:cubicBezTo>
                  <a:cubicBezTo>
                    <a:pt x="161" y="184"/>
                    <a:pt x="160" y="196"/>
                    <a:pt x="160" y="207"/>
                  </a:cubicBezTo>
                  <a:cubicBezTo>
                    <a:pt x="160" y="214"/>
                    <a:pt x="160" y="215"/>
                    <a:pt x="161" y="217"/>
                  </a:cubicBezTo>
                  <a:cubicBezTo>
                    <a:pt x="150" y="253"/>
                    <a:pt x="135" y="270"/>
                    <a:pt x="114" y="270"/>
                  </a:cubicBezTo>
                  <a:cubicBezTo>
                    <a:pt x="73" y="270"/>
                    <a:pt x="73" y="224"/>
                    <a:pt x="73" y="214"/>
                  </a:cubicBezTo>
                  <a:cubicBezTo>
                    <a:pt x="73" y="195"/>
                    <a:pt x="77" y="169"/>
                    <a:pt x="101" y="91"/>
                  </a:cubicBezTo>
                  <a:cubicBezTo>
                    <a:pt x="107" y="73"/>
                    <a:pt x="108" y="64"/>
                    <a:pt x="108" y="52"/>
                  </a:cubicBezTo>
                  <a:cubicBezTo>
                    <a:pt x="108" y="24"/>
                    <a:pt x="93" y="0"/>
                    <a:pt x="66" y="0"/>
                  </a:cubicBezTo>
                  <a:cubicBezTo>
                    <a:pt x="19" y="0"/>
                    <a:pt x="0" y="91"/>
                    <a:pt x="0" y="97"/>
                  </a:cubicBezTo>
                  <a:cubicBezTo>
                    <a:pt x="0" y="104"/>
                    <a:pt x="5" y="104"/>
                    <a:pt x="6" y="104"/>
                  </a:cubicBezTo>
                  <a:cubicBezTo>
                    <a:pt x="12" y="104"/>
                    <a:pt x="12" y="104"/>
                    <a:pt x="14" y="91"/>
                  </a:cubicBezTo>
                  <a:cubicBezTo>
                    <a:pt x="28" y="33"/>
                    <a:pt x="48" y="15"/>
                    <a:pt x="66" y="15"/>
                  </a:cubicBezTo>
                  <a:cubicBezTo>
                    <a:pt x="71" y="15"/>
                    <a:pt x="78" y="15"/>
                    <a:pt x="78" y="34"/>
                  </a:cubicBezTo>
                  <a:cubicBezTo>
                    <a:pt x="78" y="51"/>
                    <a:pt x="72" y="68"/>
                    <a:pt x="70" y="79"/>
                  </a:cubicBezTo>
                  <a:cubicBezTo>
                    <a:pt x="48" y="153"/>
                    <a:pt x="41" y="181"/>
                    <a:pt x="41" y="205"/>
                  </a:cubicBezTo>
                  <a:cubicBezTo>
                    <a:pt x="41" y="265"/>
                    <a:pt x="75" y="285"/>
                    <a:pt x="113" y="285"/>
                  </a:cubicBezTo>
                  <a:cubicBezTo>
                    <a:pt x="121" y="285"/>
                    <a:pt x="145" y="285"/>
                    <a:pt x="166" y="241"/>
                  </a:cubicBezTo>
                  <a:cubicBezTo>
                    <a:pt x="179" y="282"/>
                    <a:pt x="215" y="285"/>
                    <a:pt x="230" y="285"/>
                  </a:cubicBezTo>
                  <a:cubicBezTo>
                    <a:pt x="268" y="285"/>
                    <a:pt x="290" y="247"/>
                    <a:pt x="303" y="208"/>
                  </a:cubicBezTo>
                  <a:cubicBezTo>
                    <a:pt x="320" y="159"/>
                    <a:pt x="338" y="74"/>
                    <a:pt x="338" y="45"/>
                  </a:cubicBezTo>
                  <a:cubicBezTo>
                    <a:pt x="338" y="10"/>
                    <a:pt x="323" y="0"/>
                    <a:pt x="315" y="0"/>
                  </a:cubicBezTo>
                  <a:cubicBezTo>
                    <a:pt x="302" y="0"/>
                    <a:pt x="288" y="16"/>
                    <a:pt x="288" y="30"/>
                  </a:cubicBezTo>
                  <a:cubicBezTo>
                    <a:pt x="288" y="39"/>
                    <a:pt x="291" y="43"/>
                    <a:pt x="297" y="46"/>
                  </a:cubicBezTo>
                  <a:cubicBezTo>
                    <a:pt x="303" y="54"/>
                    <a:pt x="315" y="70"/>
                    <a:pt x="315" y="101"/>
                  </a:cubicBezTo>
                  <a:cubicBezTo>
                    <a:pt x="315" y="123"/>
                    <a:pt x="301" y="184"/>
                    <a:pt x="287" y="215"/>
                  </a:cubicBezTo>
                  <a:cubicBezTo>
                    <a:pt x="274" y="250"/>
                    <a:pt x="257" y="270"/>
                    <a:pt x="231" y="270"/>
                  </a:cubicBezTo>
                  <a:cubicBezTo>
                    <a:pt x="207" y="270"/>
                    <a:pt x="194" y="253"/>
                    <a:pt x="194" y="217"/>
                  </a:cubicBezTo>
                  <a:cubicBezTo>
                    <a:pt x="194" y="199"/>
                    <a:pt x="197" y="180"/>
                    <a:pt x="200" y="171"/>
                  </a:cubicBezTo>
                  <a:lnTo>
                    <a:pt x="221" y="6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7" name="Freeform 119">
              <a:extLst>
                <a:ext uri="{FF2B5EF4-FFF2-40B4-BE49-F238E27FC236}">
                  <a16:creationId xmlns:a16="http://schemas.microsoft.com/office/drawing/2014/main" id="{BD9BC475-484E-4D48-9522-DC8C74CF5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2563"/>
              <a:ext cx="29" cy="66"/>
            </a:xfrm>
            <a:custGeom>
              <a:avLst/>
              <a:gdLst>
                <a:gd name="T0" fmla="*/ 81 w 131"/>
                <a:gd name="T1" fmla="*/ 12 h 294"/>
                <a:gd name="T2" fmla="*/ 71 w 131"/>
                <a:gd name="T3" fmla="*/ 0 h 294"/>
                <a:gd name="T4" fmla="*/ 0 w 131"/>
                <a:gd name="T5" fmla="*/ 28 h 294"/>
                <a:gd name="T6" fmla="*/ 0 w 131"/>
                <a:gd name="T7" fmla="*/ 45 h 294"/>
                <a:gd name="T8" fmla="*/ 52 w 131"/>
                <a:gd name="T9" fmla="*/ 33 h 294"/>
                <a:gd name="T10" fmla="*/ 52 w 131"/>
                <a:gd name="T11" fmla="*/ 257 h 294"/>
                <a:gd name="T12" fmla="*/ 16 w 131"/>
                <a:gd name="T13" fmla="*/ 276 h 294"/>
                <a:gd name="T14" fmla="*/ 2 w 131"/>
                <a:gd name="T15" fmla="*/ 276 h 294"/>
                <a:gd name="T16" fmla="*/ 2 w 131"/>
                <a:gd name="T17" fmla="*/ 293 h 294"/>
                <a:gd name="T18" fmla="*/ 66 w 131"/>
                <a:gd name="T19" fmla="*/ 291 h 294"/>
                <a:gd name="T20" fmla="*/ 130 w 131"/>
                <a:gd name="T21" fmla="*/ 293 h 294"/>
                <a:gd name="T22" fmla="*/ 130 w 131"/>
                <a:gd name="T23" fmla="*/ 276 h 294"/>
                <a:gd name="T24" fmla="*/ 117 w 131"/>
                <a:gd name="T25" fmla="*/ 276 h 294"/>
                <a:gd name="T26" fmla="*/ 81 w 131"/>
                <a:gd name="T27" fmla="*/ 257 h 294"/>
                <a:gd name="T28" fmla="*/ 81 w 131"/>
                <a:gd name="T29" fmla="*/ 1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94">
                  <a:moveTo>
                    <a:pt x="81" y="12"/>
                  </a:moveTo>
                  <a:cubicBezTo>
                    <a:pt x="81" y="0"/>
                    <a:pt x="79" y="0"/>
                    <a:pt x="71" y="0"/>
                  </a:cubicBezTo>
                  <a:cubicBezTo>
                    <a:pt x="48" y="27"/>
                    <a:pt x="14" y="28"/>
                    <a:pt x="0" y="28"/>
                  </a:cubicBezTo>
                  <a:lnTo>
                    <a:pt x="0" y="45"/>
                  </a:lnTo>
                  <a:cubicBezTo>
                    <a:pt x="8" y="45"/>
                    <a:pt x="31" y="45"/>
                    <a:pt x="52" y="33"/>
                  </a:cubicBezTo>
                  <a:lnTo>
                    <a:pt x="52" y="257"/>
                  </a:lnTo>
                  <a:cubicBezTo>
                    <a:pt x="52" y="270"/>
                    <a:pt x="52" y="276"/>
                    <a:pt x="16" y="276"/>
                  </a:cubicBezTo>
                  <a:lnTo>
                    <a:pt x="2" y="276"/>
                  </a:lnTo>
                  <a:lnTo>
                    <a:pt x="2" y="293"/>
                  </a:lnTo>
                  <a:cubicBezTo>
                    <a:pt x="8" y="293"/>
                    <a:pt x="53" y="291"/>
                    <a:pt x="66" y="291"/>
                  </a:cubicBezTo>
                  <a:cubicBezTo>
                    <a:pt x="78" y="291"/>
                    <a:pt x="123" y="293"/>
                    <a:pt x="130" y="293"/>
                  </a:cubicBezTo>
                  <a:lnTo>
                    <a:pt x="130" y="276"/>
                  </a:lnTo>
                  <a:lnTo>
                    <a:pt x="117" y="276"/>
                  </a:lnTo>
                  <a:cubicBezTo>
                    <a:pt x="81" y="276"/>
                    <a:pt x="81" y="270"/>
                    <a:pt x="81" y="257"/>
                  </a:cubicBezTo>
                  <a:lnTo>
                    <a:pt x="81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8" name="Freeform 120">
              <a:extLst>
                <a:ext uri="{FF2B5EF4-FFF2-40B4-BE49-F238E27FC236}">
                  <a16:creationId xmlns:a16="http://schemas.microsoft.com/office/drawing/2014/main" id="{57C4F6B1-28EA-4D9B-9AA1-CD990C6E8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2563"/>
              <a:ext cx="29" cy="66"/>
            </a:xfrm>
            <a:custGeom>
              <a:avLst/>
              <a:gdLst>
                <a:gd name="T0" fmla="*/ 81 w 131"/>
                <a:gd name="T1" fmla="*/ 12 h 294"/>
                <a:gd name="T2" fmla="*/ 71 w 131"/>
                <a:gd name="T3" fmla="*/ 0 h 294"/>
                <a:gd name="T4" fmla="*/ 0 w 131"/>
                <a:gd name="T5" fmla="*/ 28 h 294"/>
                <a:gd name="T6" fmla="*/ 0 w 131"/>
                <a:gd name="T7" fmla="*/ 45 h 294"/>
                <a:gd name="T8" fmla="*/ 52 w 131"/>
                <a:gd name="T9" fmla="*/ 33 h 294"/>
                <a:gd name="T10" fmla="*/ 52 w 131"/>
                <a:gd name="T11" fmla="*/ 257 h 294"/>
                <a:gd name="T12" fmla="*/ 16 w 131"/>
                <a:gd name="T13" fmla="*/ 276 h 294"/>
                <a:gd name="T14" fmla="*/ 2 w 131"/>
                <a:gd name="T15" fmla="*/ 276 h 294"/>
                <a:gd name="T16" fmla="*/ 2 w 131"/>
                <a:gd name="T17" fmla="*/ 293 h 294"/>
                <a:gd name="T18" fmla="*/ 66 w 131"/>
                <a:gd name="T19" fmla="*/ 291 h 294"/>
                <a:gd name="T20" fmla="*/ 130 w 131"/>
                <a:gd name="T21" fmla="*/ 293 h 294"/>
                <a:gd name="T22" fmla="*/ 130 w 131"/>
                <a:gd name="T23" fmla="*/ 276 h 294"/>
                <a:gd name="T24" fmla="*/ 117 w 131"/>
                <a:gd name="T25" fmla="*/ 276 h 294"/>
                <a:gd name="T26" fmla="*/ 81 w 131"/>
                <a:gd name="T27" fmla="*/ 257 h 294"/>
                <a:gd name="T28" fmla="*/ 81 w 131"/>
                <a:gd name="T29" fmla="*/ 1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94">
                  <a:moveTo>
                    <a:pt x="81" y="12"/>
                  </a:moveTo>
                  <a:cubicBezTo>
                    <a:pt x="81" y="0"/>
                    <a:pt x="79" y="0"/>
                    <a:pt x="71" y="0"/>
                  </a:cubicBezTo>
                  <a:cubicBezTo>
                    <a:pt x="48" y="27"/>
                    <a:pt x="14" y="28"/>
                    <a:pt x="0" y="28"/>
                  </a:cubicBezTo>
                  <a:lnTo>
                    <a:pt x="0" y="45"/>
                  </a:lnTo>
                  <a:cubicBezTo>
                    <a:pt x="8" y="45"/>
                    <a:pt x="31" y="45"/>
                    <a:pt x="52" y="33"/>
                  </a:cubicBezTo>
                  <a:lnTo>
                    <a:pt x="52" y="257"/>
                  </a:lnTo>
                  <a:cubicBezTo>
                    <a:pt x="52" y="270"/>
                    <a:pt x="52" y="276"/>
                    <a:pt x="16" y="276"/>
                  </a:cubicBezTo>
                  <a:lnTo>
                    <a:pt x="2" y="276"/>
                  </a:lnTo>
                  <a:lnTo>
                    <a:pt x="2" y="293"/>
                  </a:lnTo>
                  <a:cubicBezTo>
                    <a:pt x="8" y="293"/>
                    <a:pt x="53" y="291"/>
                    <a:pt x="66" y="291"/>
                  </a:cubicBezTo>
                  <a:cubicBezTo>
                    <a:pt x="78" y="291"/>
                    <a:pt x="123" y="293"/>
                    <a:pt x="130" y="293"/>
                  </a:cubicBezTo>
                  <a:lnTo>
                    <a:pt x="130" y="276"/>
                  </a:lnTo>
                  <a:lnTo>
                    <a:pt x="117" y="276"/>
                  </a:lnTo>
                  <a:cubicBezTo>
                    <a:pt x="81" y="276"/>
                    <a:pt x="81" y="270"/>
                    <a:pt x="81" y="257"/>
                  </a:cubicBezTo>
                  <a:lnTo>
                    <a:pt x="81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9" name="Freeform 121">
              <a:extLst>
                <a:ext uri="{FF2B5EF4-FFF2-40B4-BE49-F238E27FC236}">
                  <a16:creationId xmlns:a16="http://schemas.microsoft.com/office/drawing/2014/main" id="{489689C3-CB6A-4E93-A66A-602DA29DA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2458"/>
              <a:ext cx="76" cy="33"/>
            </a:xfrm>
            <a:custGeom>
              <a:avLst/>
              <a:gdLst>
                <a:gd name="T0" fmla="*/ 320 w 339"/>
                <a:gd name="T1" fmla="*/ 25 h 150"/>
                <a:gd name="T2" fmla="*/ 338 w 339"/>
                <a:gd name="T3" fmla="*/ 12 h 150"/>
                <a:gd name="T4" fmla="*/ 322 w 339"/>
                <a:gd name="T5" fmla="*/ 0 h 150"/>
                <a:gd name="T6" fmla="*/ 17 w 339"/>
                <a:gd name="T7" fmla="*/ 0 h 150"/>
                <a:gd name="T8" fmla="*/ 0 w 339"/>
                <a:gd name="T9" fmla="*/ 12 h 150"/>
                <a:gd name="T10" fmla="*/ 17 w 339"/>
                <a:gd name="T11" fmla="*/ 25 h 150"/>
                <a:gd name="T12" fmla="*/ 320 w 339"/>
                <a:gd name="T13" fmla="*/ 25 h 150"/>
                <a:gd name="T14" fmla="*/ 322 w 339"/>
                <a:gd name="T15" fmla="*/ 149 h 150"/>
                <a:gd name="T16" fmla="*/ 338 w 339"/>
                <a:gd name="T17" fmla="*/ 135 h 150"/>
                <a:gd name="T18" fmla="*/ 320 w 339"/>
                <a:gd name="T19" fmla="*/ 123 h 150"/>
                <a:gd name="T20" fmla="*/ 17 w 339"/>
                <a:gd name="T21" fmla="*/ 123 h 150"/>
                <a:gd name="T22" fmla="*/ 0 w 339"/>
                <a:gd name="T23" fmla="*/ 135 h 150"/>
                <a:gd name="T24" fmla="*/ 17 w 339"/>
                <a:gd name="T25" fmla="*/ 149 h 150"/>
                <a:gd name="T26" fmla="*/ 322 w 339"/>
                <a:gd name="T27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9" h="150">
                  <a:moveTo>
                    <a:pt x="320" y="25"/>
                  </a:moveTo>
                  <a:cubicBezTo>
                    <a:pt x="329" y="25"/>
                    <a:pt x="338" y="25"/>
                    <a:pt x="338" y="12"/>
                  </a:cubicBezTo>
                  <a:cubicBezTo>
                    <a:pt x="338" y="0"/>
                    <a:pt x="329" y="0"/>
                    <a:pt x="322" y="0"/>
                  </a:cubicBezTo>
                  <a:lnTo>
                    <a:pt x="17" y="0"/>
                  </a:lnTo>
                  <a:cubicBezTo>
                    <a:pt x="8" y="0"/>
                    <a:pt x="0" y="0"/>
                    <a:pt x="0" y="12"/>
                  </a:cubicBezTo>
                  <a:cubicBezTo>
                    <a:pt x="0" y="25"/>
                    <a:pt x="8" y="25"/>
                    <a:pt x="17" y="25"/>
                  </a:cubicBezTo>
                  <a:lnTo>
                    <a:pt x="320" y="25"/>
                  </a:lnTo>
                  <a:close/>
                  <a:moveTo>
                    <a:pt x="322" y="149"/>
                  </a:moveTo>
                  <a:cubicBezTo>
                    <a:pt x="329" y="149"/>
                    <a:pt x="338" y="149"/>
                    <a:pt x="338" y="135"/>
                  </a:cubicBezTo>
                  <a:cubicBezTo>
                    <a:pt x="338" y="123"/>
                    <a:pt x="329" y="123"/>
                    <a:pt x="320" y="123"/>
                  </a:cubicBezTo>
                  <a:lnTo>
                    <a:pt x="17" y="123"/>
                  </a:lnTo>
                  <a:cubicBezTo>
                    <a:pt x="8" y="123"/>
                    <a:pt x="0" y="123"/>
                    <a:pt x="0" y="135"/>
                  </a:cubicBezTo>
                  <a:cubicBezTo>
                    <a:pt x="0" y="149"/>
                    <a:pt x="8" y="149"/>
                    <a:pt x="17" y="149"/>
                  </a:cubicBezTo>
                  <a:lnTo>
                    <a:pt x="322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0" name="Freeform 122">
              <a:extLst>
                <a:ext uri="{FF2B5EF4-FFF2-40B4-BE49-F238E27FC236}">
                  <a16:creationId xmlns:a16="http://schemas.microsoft.com/office/drawing/2014/main" id="{7AB49C23-CFA6-4294-A00A-4A0F33E84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2313"/>
              <a:ext cx="47" cy="102"/>
            </a:xfrm>
            <a:custGeom>
              <a:avLst/>
              <a:gdLst>
                <a:gd name="T0" fmla="*/ 113 w 210"/>
                <a:gd name="T1" fmla="*/ 172 h 456"/>
                <a:gd name="T2" fmla="*/ 0 w 210"/>
                <a:gd name="T3" fmla="*/ 349 h 456"/>
                <a:gd name="T4" fmla="*/ 81 w 210"/>
                <a:gd name="T5" fmla="*/ 455 h 456"/>
                <a:gd name="T6" fmla="*/ 182 w 210"/>
                <a:gd name="T7" fmla="*/ 269 h 456"/>
                <a:gd name="T8" fmla="*/ 144 w 210"/>
                <a:gd name="T9" fmla="*/ 153 h 456"/>
                <a:gd name="T10" fmla="*/ 95 w 210"/>
                <a:gd name="T11" fmla="*/ 48 h 456"/>
                <a:gd name="T12" fmla="*/ 124 w 210"/>
                <a:gd name="T13" fmla="*/ 19 h 456"/>
                <a:gd name="T14" fmla="*/ 160 w 210"/>
                <a:gd name="T15" fmla="*/ 37 h 456"/>
                <a:gd name="T16" fmla="*/ 188 w 210"/>
                <a:gd name="T17" fmla="*/ 54 h 456"/>
                <a:gd name="T18" fmla="*/ 209 w 210"/>
                <a:gd name="T19" fmla="*/ 27 h 456"/>
                <a:gd name="T20" fmla="*/ 182 w 210"/>
                <a:gd name="T21" fmla="*/ 7 h 456"/>
                <a:gd name="T22" fmla="*/ 142 w 210"/>
                <a:gd name="T23" fmla="*/ 0 h 456"/>
                <a:gd name="T24" fmla="*/ 84 w 210"/>
                <a:gd name="T25" fmla="*/ 64 h 456"/>
                <a:gd name="T26" fmla="*/ 113 w 210"/>
                <a:gd name="T27" fmla="*/ 172 h 456"/>
                <a:gd name="T28" fmla="*/ 118 w 210"/>
                <a:gd name="T29" fmla="*/ 186 h 456"/>
                <a:gd name="T30" fmla="*/ 147 w 210"/>
                <a:gd name="T31" fmla="*/ 294 h 456"/>
                <a:gd name="T32" fmla="*/ 81 w 210"/>
                <a:gd name="T33" fmla="*/ 440 h 456"/>
                <a:gd name="T34" fmla="*/ 31 w 210"/>
                <a:gd name="T35" fmla="*/ 367 h 456"/>
                <a:gd name="T36" fmla="*/ 118 w 210"/>
                <a:gd name="T37" fmla="*/ 18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456">
                  <a:moveTo>
                    <a:pt x="113" y="172"/>
                  </a:moveTo>
                  <a:cubicBezTo>
                    <a:pt x="49" y="190"/>
                    <a:pt x="0" y="273"/>
                    <a:pt x="0" y="349"/>
                  </a:cubicBezTo>
                  <a:cubicBezTo>
                    <a:pt x="0" y="410"/>
                    <a:pt x="31" y="455"/>
                    <a:pt x="81" y="455"/>
                  </a:cubicBezTo>
                  <a:cubicBezTo>
                    <a:pt x="139" y="455"/>
                    <a:pt x="182" y="355"/>
                    <a:pt x="182" y="269"/>
                  </a:cubicBezTo>
                  <a:cubicBezTo>
                    <a:pt x="182" y="213"/>
                    <a:pt x="161" y="180"/>
                    <a:pt x="144" y="153"/>
                  </a:cubicBezTo>
                  <a:cubicBezTo>
                    <a:pt x="127" y="125"/>
                    <a:pt x="95" y="77"/>
                    <a:pt x="95" y="48"/>
                  </a:cubicBezTo>
                  <a:cubicBezTo>
                    <a:pt x="95" y="36"/>
                    <a:pt x="107" y="19"/>
                    <a:pt x="124" y="19"/>
                  </a:cubicBezTo>
                  <a:cubicBezTo>
                    <a:pt x="139" y="19"/>
                    <a:pt x="150" y="28"/>
                    <a:pt x="160" y="37"/>
                  </a:cubicBezTo>
                  <a:cubicBezTo>
                    <a:pt x="171" y="45"/>
                    <a:pt x="182" y="54"/>
                    <a:pt x="188" y="54"/>
                  </a:cubicBezTo>
                  <a:cubicBezTo>
                    <a:pt x="201" y="54"/>
                    <a:pt x="209" y="37"/>
                    <a:pt x="209" y="27"/>
                  </a:cubicBezTo>
                  <a:cubicBezTo>
                    <a:pt x="209" y="15"/>
                    <a:pt x="201" y="10"/>
                    <a:pt x="182" y="7"/>
                  </a:cubicBezTo>
                  <a:cubicBezTo>
                    <a:pt x="156" y="0"/>
                    <a:pt x="149" y="0"/>
                    <a:pt x="142" y="0"/>
                  </a:cubicBezTo>
                  <a:cubicBezTo>
                    <a:pt x="101" y="0"/>
                    <a:pt x="84" y="27"/>
                    <a:pt x="84" y="64"/>
                  </a:cubicBezTo>
                  <a:cubicBezTo>
                    <a:pt x="84" y="98"/>
                    <a:pt x="96" y="134"/>
                    <a:pt x="113" y="172"/>
                  </a:cubicBezTo>
                  <a:close/>
                  <a:moveTo>
                    <a:pt x="118" y="186"/>
                  </a:moveTo>
                  <a:cubicBezTo>
                    <a:pt x="131" y="215"/>
                    <a:pt x="147" y="250"/>
                    <a:pt x="147" y="294"/>
                  </a:cubicBezTo>
                  <a:cubicBezTo>
                    <a:pt x="147" y="336"/>
                    <a:pt x="129" y="440"/>
                    <a:pt x="81" y="440"/>
                  </a:cubicBezTo>
                  <a:cubicBezTo>
                    <a:pt x="52" y="440"/>
                    <a:pt x="31" y="413"/>
                    <a:pt x="31" y="367"/>
                  </a:cubicBezTo>
                  <a:cubicBezTo>
                    <a:pt x="31" y="327"/>
                    <a:pt x="50" y="208"/>
                    <a:pt x="118" y="1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" name="Freeform 123">
              <a:extLst>
                <a:ext uri="{FF2B5EF4-FFF2-40B4-BE49-F238E27FC236}">
                  <a16:creationId xmlns:a16="http://schemas.microsoft.com/office/drawing/2014/main" id="{9CC78F0D-1B09-48BB-85D7-3DA13FD31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2314"/>
              <a:ext cx="71" cy="103"/>
            </a:xfrm>
            <a:custGeom>
              <a:avLst/>
              <a:gdLst>
                <a:gd name="T0" fmla="*/ 77 w 318"/>
                <a:gd name="T1" fmla="*/ 385 h 457"/>
                <a:gd name="T2" fmla="*/ 118 w 318"/>
                <a:gd name="T3" fmla="*/ 259 h 457"/>
                <a:gd name="T4" fmla="*/ 188 w 318"/>
                <a:gd name="T5" fmla="*/ 54 h 457"/>
                <a:gd name="T6" fmla="*/ 214 w 318"/>
                <a:gd name="T7" fmla="*/ 39 h 457"/>
                <a:gd name="T8" fmla="*/ 250 w 318"/>
                <a:gd name="T9" fmla="*/ 91 h 457"/>
                <a:gd name="T10" fmla="*/ 246 w 318"/>
                <a:gd name="T11" fmla="*/ 114 h 457"/>
                <a:gd name="T12" fmla="*/ 251 w 318"/>
                <a:gd name="T13" fmla="*/ 117 h 457"/>
                <a:gd name="T14" fmla="*/ 286 w 318"/>
                <a:gd name="T15" fmla="*/ 101 h 457"/>
                <a:gd name="T16" fmla="*/ 298 w 318"/>
                <a:gd name="T17" fmla="*/ 61 h 457"/>
                <a:gd name="T18" fmla="*/ 257 w 318"/>
                <a:gd name="T19" fmla="*/ 0 h 457"/>
                <a:gd name="T20" fmla="*/ 145 w 318"/>
                <a:gd name="T21" fmla="*/ 68 h 457"/>
                <a:gd name="T22" fmla="*/ 72 w 318"/>
                <a:gd name="T23" fmla="*/ 279 h 457"/>
                <a:gd name="T24" fmla="*/ 43 w 318"/>
                <a:gd name="T25" fmla="*/ 380 h 457"/>
                <a:gd name="T26" fmla="*/ 19 w 318"/>
                <a:gd name="T27" fmla="*/ 425 h 457"/>
                <a:gd name="T28" fmla="*/ 0 w 318"/>
                <a:gd name="T29" fmla="*/ 453 h 457"/>
                <a:gd name="T30" fmla="*/ 5 w 318"/>
                <a:gd name="T31" fmla="*/ 456 h 457"/>
                <a:gd name="T32" fmla="*/ 30 w 318"/>
                <a:gd name="T33" fmla="*/ 444 h 457"/>
                <a:gd name="T34" fmla="*/ 52 w 318"/>
                <a:gd name="T35" fmla="*/ 421 h 457"/>
                <a:gd name="T36" fmla="*/ 127 w 318"/>
                <a:gd name="T37" fmla="*/ 438 h 457"/>
                <a:gd name="T38" fmla="*/ 204 w 318"/>
                <a:gd name="T39" fmla="*/ 456 h 457"/>
                <a:gd name="T40" fmla="*/ 304 w 318"/>
                <a:gd name="T41" fmla="*/ 391 h 457"/>
                <a:gd name="T42" fmla="*/ 317 w 318"/>
                <a:gd name="T43" fmla="*/ 357 h 457"/>
                <a:gd name="T44" fmla="*/ 315 w 318"/>
                <a:gd name="T45" fmla="*/ 354 h 457"/>
                <a:gd name="T46" fmla="*/ 286 w 318"/>
                <a:gd name="T47" fmla="*/ 367 h 457"/>
                <a:gd name="T48" fmla="*/ 267 w 318"/>
                <a:gd name="T49" fmla="*/ 392 h 457"/>
                <a:gd name="T50" fmla="*/ 260 w 318"/>
                <a:gd name="T51" fmla="*/ 410 h 457"/>
                <a:gd name="T52" fmla="*/ 246 w 318"/>
                <a:gd name="T53" fmla="*/ 418 h 457"/>
                <a:gd name="T54" fmla="*/ 165 w 318"/>
                <a:gd name="T55" fmla="*/ 398 h 457"/>
                <a:gd name="T56" fmla="*/ 95 w 318"/>
                <a:gd name="T57" fmla="*/ 382 h 457"/>
                <a:gd name="T58" fmla="*/ 77 w 318"/>
                <a:gd name="T59" fmla="*/ 38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8" h="457">
                  <a:moveTo>
                    <a:pt x="77" y="385"/>
                  </a:moveTo>
                  <a:cubicBezTo>
                    <a:pt x="102" y="331"/>
                    <a:pt x="113" y="291"/>
                    <a:pt x="118" y="259"/>
                  </a:cubicBezTo>
                  <a:cubicBezTo>
                    <a:pt x="136" y="171"/>
                    <a:pt x="156" y="97"/>
                    <a:pt x="188" y="54"/>
                  </a:cubicBezTo>
                  <a:cubicBezTo>
                    <a:pt x="194" y="45"/>
                    <a:pt x="197" y="39"/>
                    <a:pt x="214" y="39"/>
                  </a:cubicBezTo>
                  <a:cubicBezTo>
                    <a:pt x="250" y="39"/>
                    <a:pt x="250" y="82"/>
                    <a:pt x="250" y="91"/>
                  </a:cubicBezTo>
                  <a:cubicBezTo>
                    <a:pt x="250" y="104"/>
                    <a:pt x="246" y="110"/>
                    <a:pt x="246" y="114"/>
                  </a:cubicBezTo>
                  <a:cubicBezTo>
                    <a:pt x="246" y="117"/>
                    <a:pt x="251" y="117"/>
                    <a:pt x="251" y="117"/>
                  </a:cubicBezTo>
                  <a:cubicBezTo>
                    <a:pt x="258" y="117"/>
                    <a:pt x="273" y="110"/>
                    <a:pt x="286" y="101"/>
                  </a:cubicBezTo>
                  <a:cubicBezTo>
                    <a:pt x="294" y="91"/>
                    <a:pt x="298" y="86"/>
                    <a:pt x="298" y="61"/>
                  </a:cubicBezTo>
                  <a:cubicBezTo>
                    <a:pt x="298" y="25"/>
                    <a:pt x="286" y="0"/>
                    <a:pt x="257" y="0"/>
                  </a:cubicBezTo>
                  <a:cubicBezTo>
                    <a:pt x="239" y="0"/>
                    <a:pt x="195" y="6"/>
                    <a:pt x="145" y="68"/>
                  </a:cubicBezTo>
                  <a:cubicBezTo>
                    <a:pt x="106" y="117"/>
                    <a:pt x="81" y="232"/>
                    <a:pt x="72" y="279"/>
                  </a:cubicBezTo>
                  <a:cubicBezTo>
                    <a:pt x="63" y="323"/>
                    <a:pt x="58" y="342"/>
                    <a:pt x="43" y="380"/>
                  </a:cubicBezTo>
                  <a:cubicBezTo>
                    <a:pt x="38" y="386"/>
                    <a:pt x="26" y="416"/>
                    <a:pt x="19" y="425"/>
                  </a:cubicBezTo>
                  <a:cubicBezTo>
                    <a:pt x="5" y="438"/>
                    <a:pt x="0" y="452"/>
                    <a:pt x="0" y="453"/>
                  </a:cubicBezTo>
                  <a:cubicBezTo>
                    <a:pt x="0" y="455"/>
                    <a:pt x="1" y="456"/>
                    <a:pt x="5" y="456"/>
                  </a:cubicBezTo>
                  <a:cubicBezTo>
                    <a:pt x="7" y="456"/>
                    <a:pt x="17" y="455"/>
                    <a:pt x="30" y="444"/>
                  </a:cubicBezTo>
                  <a:cubicBezTo>
                    <a:pt x="38" y="438"/>
                    <a:pt x="41" y="437"/>
                    <a:pt x="52" y="421"/>
                  </a:cubicBezTo>
                  <a:cubicBezTo>
                    <a:pt x="78" y="422"/>
                    <a:pt x="95" y="428"/>
                    <a:pt x="127" y="438"/>
                  </a:cubicBezTo>
                  <a:cubicBezTo>
                    <a:pt x="153" y="447"/>
                    <a:pt x="179" y="456"/>
                    <a:pt x="204" y="456"/>
                  </a:cubicBezTo>
                  <a:cubicBezTo>
                    <a:pt x="245" y="456"/>
                    <a:pt x="288" y="419"/>
                    <a:pt x="304" y="391"/>
                  </a:cubicBezTo>
                  <a:cubicBezTo>
                    <a:pt x="315" y="375"/>
                    <a:pt x="317" y="358"/>
                    <a:pt x="317" y="357"/>
                  </a:cubicBezTo>
                  <a:cubicBezTo>
                    <a:pt x="317" y="354"/>
                    <a:pt x="315" y="354"/>
                    <a:pt x="315" y="354"/>
                  </a:cubicBezTo>
                  <a:cubicBezTo>
                    <a:pt x="305" y="354"/>
                    <a:pt x="293" y="360"/>
                    <a:pt x="286" y="367"/>
                  </a:cubicBezTo>
                  <a:cubicBezTo>
                    <a:pt x="272" y="376"/>
                    <a:pt x="269" y="382"/>
                    <a:pt x="267" y="392"/>
                  </a:cubicBezTo>
                  <a:cubicBezTo>
                    <a:pt x="264" y="403"/>
                    <a:pt x="262" y="407"/>
                    <a:pt x="260" y="410"/>
                  </a:cubicBezTo>
                  <a:cubicBezTo>
                    <a:pt x="255" y="418"/>
                    <a:pt x="255" y="418"/>
                    <a:pt x="246" y="418"/>
                  </a:cubicBezTo>
                  <a:cubicBezTo>
                    <a:pt x="222" y="418"/>
                    <a:pt x="197" y="409"/>
                    <a:pt x="165" y="398"/>
                  </a:cubicBezTo>
                  <a:cubicBezTo>
                    <a:pt x="150" y="392"/>
                    <a:pt x="121" y="382"/>
                    <a:pt x="95" y="382"/>
                  </a:cubicBezTo>
                  <a:cubicBezTo>
                    <a:pt x="89" y="382"/>
                    <a:pt x="82" y="382"/>
                    <a:pt x="77" y="38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" name="Freeform 124">
              <a:extLst>
                <a:ext uri="{FF2B5EF4-FFF2-40B4-BE49-F238E27FC236}">
                  <a16:creationId xmlns:a16="http://schemas.microsoft.com/office/drawing/2014/main" id="{1D6CF2C6-6BBC-4216-B132-B7FE876D2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2472"/>
              <a:ext cx="242" cy="5"/>
            </a:xfrm>
            <a:custGeom>
              <a:avLst/>
              <a:gdLst>
                <a:gd name="T0" fmla="*/ 534 w 1070"/>
                <a:gd name="T1" fmla="*/ 27 h 28"/>
                <a:gd name="T2" fmla="*/ 0 w 1070"/>
                <a:gd name="T3" fmla="*/ 27 h 28"/>
                <a:gd name="T4" fmla="*/ 0 w 1070"/>
                <a:gd name="T5" fmla="*/ 0 h 28"/>
                <a:gd name="T6" fmla="*/ 1069 w 1070"/>
                <a:gd name="T7" fmla="*/ 0 h 28"/>
                <a:gd name="T8" fmla="*/ 1069 w 1070"/>
                <a:gd name="T9" fmla="*/ 27 h 28"/>
                <a:gd name="T10" fmla="*/ 534 w 1070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0" h="28">
                  <a:moveTo>
                    <a:pt x="534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1069" y="0"/>
                  </a:lnTo>
                  <a:lnTo>
                    <a:pt x="1069" y="27"/>
                  </a:lnTo>
                  <a:lnTo>
                    <a:pt x="534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" name="Freeform 125">
              <a:extLst>
                <a:ext uri="{FF2B5EF4-FFF2-40B4-BE49-F238E27FC236}">
                  <a16:creationId xmlns:a16="http://schemas.microsoft.com/office/drawing/2014/main" id="{A0482F0E-E14D-49E5-AFA6-22ED593C1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506"/>
              <a:ext cx="60" cy="104"/>
            </a:xfrm>
            <a:custGeom>
              <a:avLst/>
              <a:gdLst>
                <a:gd name="T0" fmla="*/ 216 w 269"/>
                <a:gd name="T1" fmla="*/ 238 h 465"/>
                <a:gd name="T2" fmla="*/ 150 w 269"/>
                <a:gd name="T3" fmla="*/ 162 h 465"/>
                <a:gd name="T4" fmla="*/ 46 w 269"/>
                <a:gd name="T5" fmla="*/ 223 h 465"/>
                <a:gd name="T6" fmla="*/ 0 w 269"/>
                <a:gd name="T7" fmla="*/ 354 h 465"/>
                <a:gd name="T8" fmla="*/ 94 w 269"/>
                <a:gd name="T9" fmla="*/ 464 h 465"/>
                <a:gd name="T10" fmla="*/ 268 w 269"/>
                <a:gd name="T11" fmla="*/ 162 h 465"/>
                <a:gd name="T12" fmla="*/ 159 w 269"/>
                <a:gd name="T13" fmla="*/ 0 h 465"/>
                <a:gd name="T14" fmla="*/ 60 w 269"/>
                <a:gd name="T15" fmla="*/ 100 h 465"/>
                <a:gd name="T16" fmla="*/ 79 w 269"/>
                <a:gd name="T17" fmla="*/ 122 h 465"/>
                <a:gd name="T18" fmla="*/ 107 w 269"/>
                <a:gd name="T19" fmla="*/ 89 h 465"/>
                <a:gd name="T20" fmla="*/ 84 w 269"/>
                <a:gd name="T21" fmla="*/ 65 h 465"/>
                <a:gd name="T22" fmla="*/ 157 w 269"/>
                <a:gd name="T23" fmla="*/ 16 h 465"/>
                <a:gd name="T24" fmla="*/ 230 w 269"/>
                <a:gd name="T25" fmla="*/ 131 h 465"/>
                <a:gd name="T26" fmla="*/ 216 w 269"/>
                <a:gd name="T27" fmla="*/ 238 h 465"/>
                <a:gd name="T28" fmla="*/ 95 w 269"/>
                <a:gd name="T29" fmla="*/ 446 h 465"/>
                <a:gd name="T30" fmla="*/ 38 w 269"/>
                <a:gd name="T31" fmla="*/ 375 h 465"/>
                <a:gd name="T32" fmla="*/ 72 w 269"/>
                <a:gd name="T33" fmla="*/ 232 h 465"/>
                <a:gd name="T34" fmla="*/ 150 w 269"/>
                <a:gd name="T35" fmla="*/ 177 h 465"/>
                <a:gd name="T36" fmla="*/ 207 w 269"/>
                <a:gd name="T37" fmla="*/ 260 h 465"/>
                <a:gd name="T38" fmla="*/ 95 w 269"/>
                <a:gd name="T39" fmla="*/ 446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9" h="465">
                  <a:moveTo>
                    <a:pt x="216" y="238"/>
                  </a:moveTo>
                  <a:cubicBezTo>
                    <a:pt x="210" y="198"/>
                    <a:pt x="189" y="162"/>
                    <a:pt x="150" y="162"/>
                  </a:cubicBezTo>
                  <a:cubicBezTo>
                    <a:pt x="118" y="162"/>
                    <a:pt x="85" y="172"/>
                    <a:pt x="46" y="223"/>
                  </a:cubicBezTo>
                  <a:cubicBezTo>
                    <a:pt x="2" y="275"/>
                    <a:pt x="0" y="331"/>
                    <a:pt x="0" y="354"/>
                  </a:cubicBezTo>
                  <a:cubicBezTo>
                    <a:pt x="0" y="391"/>
                    <a:pt x="22" y="464"/>
                    <a:pt x="94" y="464"/>
                  </a:cubicBezTo>
                  <a:cubicBezTo>
                    <a:pt x="215" y="464"/>
                    <a:pt x="268" y="253"/>
                    <a:pt x="268" y="162"/>
                  </a:cubicBezTo>
                  <a:cubicBezTo>
                    <a:pt x="268" y="62"/>
                    <a:pt x="221" y="0"/>
                    <a:pt x="159" y="0"/>
                  </a:cubicBezTo>
                  <a:cubicBezTo>
                    <a:pt x="84" y="0"/>
                    <a:pt x="60" y="82"/>
                    <a:pt x="60" y="100"/>
                  </a:cubicBezTo>
                  <a:cubicBezTo>
                    <a:pt x="60" y="108"/>
                    <a:pt x="65" y="122"/>
                    <a:pt x="79" y="122"/>
                  </a:cubicBezTo>
                  <a:cubicBezTo>
                    <a:pt x="96" y="122"/>
                    <a:pt x="107" y="104"/>
                    <a:pt x="107" y="89"/>
                  </a:cubicBezTo>
                  <a:cubicBezTo>
                    <a:pt x="107" y="65"/>
                    <a:pt x="91" y="65"/>
                    <a:pt x="84" y="65"/>
                  </a:cubicBezTo>
                  <a:cubicBezTo>
                    <a:pt x="107" y="19"/>
                    <a:pt x="142" y="16"/>
                    <a:pt x="157" y="16"/>
                  </a:cubicBezTo>
                  <a:cubicBezTo>
                    <a:pt x="194" y="16"/>
                    <a:pt x="230" y="48"/>
                    <a:pt x="230" y="131"/>
                  </a:cubicBezTo>
                  <a:cubicBezTo>
                    <a:pt x="230" y="153"/>
                    <a:pt x="226" y="186"/>
                    <a:pt x="216" y="238"/>
                  </a:cubicBezTo>
                  <a:close/>
                  <a:moveTo>
                    <a:pt x="95" y="446"/>
                  </a:moveTo>
                  <a:cubicBezTo>
                    <a:pt x="38" y="446"/>
                    <a:pt x="38" y="382"/>
                    <a:pt x="38" y="375"/>
                  </a:cubicBezTo>
                  <a:cubicBezTo>
                    <a:pt x="38" y="358"/>
                    <a:pt x="52" y="269"/>
                    <a:pt x="72" y="232"/>
                  </a:cubicBezTo>
                  <a:cubicBezTo>
                    <a:pt x="94" y="196"/>
                    <a:pt x="118" y="177"/>
                    <a:pt x="150" y="177"/>
                  </a:cubicBezTo>
                  <a:cubicBezTo>
                    <a:pt x="204" y="177"/>
                    <a:pt x="207" y="247"/>
                    <a:pt x="207" y="260"/>
                  </a:cubicBezTo>
                  <a:cubicBezTo>
                    <a:pt x="207" y="305"/>
                    <a:pt x="173" y="446"/>
                    <a:pt x="95" y="4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" name="Freeform 126">
              <a:extLst>
                <a:ext uri="{FF2B5EF4-FFF2-40B4-BE49-F238E27FC236}">
                  <a16:creationId xmlns:a16="http://schemas.microsoft.com/office/drawing/2014/main" id="{C7AC2FEC-002E-4F37-A9D6-CD374B6A8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2509"/>
              <a:ext cx="56" cy="100"/>
            </a:xfrm>
            <a:custGeom>
              <a:avLst/>
              <a:gdLst>
                <a:gd name="T0" fmla="*/ 118 w 252"/>
                <a:gd name="T1" fmla="*/ 7 h 445"/>
                <a:gd name="T2" fmla="*/ 113 w 252"/>
                <a:gd name="T3" fmla="*/ 0 h 445"/>
                <a:gd name="T4" fmla="*/ 49 w 252"/>
                <a:gd name="T5" fmla="*/ 6 h 445"/>
                <a:gd name="T6" fmla="*/ 38 w 252"/>
                <a:gd name="T7" fmla="*/ 18 h 445"/>
                <a:gd name="T8" fmla="*/ 52 w 252"/>
                <a:gd name="T9" fmla="*/ 27 h 445"/>
                <a:gd name="T10" fmla="*/ 78 w 252"/>
                <a:gd name="T11" fmla="*/ 37 h 445"/>
                <a:gd name="T12" fmla="*/ 77 w 252"/>
                <a:gd name="T13" fmla="*/ 51 h 445"/>
                <a:gd name="T14" fmla="*/ 2 w 252"/>
                <a:gd name="T15" fmla="*/ 412 h 445"/>
                <a:gd name="T16" fmla="*/ 0 w 252"/>
                <a:gd name="T17" fmla="*/ 425 h 445"/>
                <a:gd name="T18" fmla="*/ 14 w 252"/>
                <a:gd name="T19" fmla="*/ 444 h 445"/>
                <a:gd name="T20" fmla="*/ 34 w 252"/>
                <a:gd name="T21" fmla="*/ 427 h 445"/>
                <a:gd name="T22" fmla="*/ 43 w 252"/>
                <a:gd name="T23" fmla="*/ 380 h 445"/>
                <a:gd name="T24" fmla="*/ 55 w 252"/>
                <a:gd name="T25" fmla="*/ 323 h 445"/>
                <a:gd name="T26" fmla="*/ 64 w 252"/>
                <a:gd name="T27" fmla="*/ 282 h 445"/>
                <a:gd name="T28" fmla="*/ 70 w 252"/>
                <a:gd name="T29" fmla="*/ 253 h 445"/>
                <a:gd name="T30" fmla="*/ 103 w 252"/>
                <a:gd name="T31" fmla="*/ 195 h 445"/>
                <a:gd name="T32" fmla="*/ 153 w 252"/>
                <a:gd name="T33" fmla="*/ 172 h 445"/>
                <a:gd name="T34" fmla="*/ 180 w 252"/>
                <a:gd name="T35" fmla="*/ 217 h 445"/>
                <a:gd name="T36" fmla="*/ 147 w 252"/>
                <a:gd name="T37" fmla="*/ 357 h 445"/>
                <a:gd name="T38" fmla="*/ 142 w 252"/>
                <a:gd name="T39" fmla="*/ 392 h 445"/>
                <a:gd name="T40" fmla="*/ 183 w 252"/>
                <a:gd name="T41" fmla="*/ 444 h 445"/>
                <a:gd name="T42" fmla="*/ 251 w 252"/>
                <a:gd name="T43" fmla="*/ 346 h 445"/>
                <a:gd name="T44" fmla="*/ 244 w 252"/>
                <a:gd name="T45" fmla="*/ 339 h 445"/>
                <a:gd name="T46" fmla="*/ 237 w 252"/>
                <a:gd name="T47" fmla="*/ 351 h 445"/>
                <a:gd name="T48" fmla="*/ 185 w 252"/>
                <a:gd name="T49" fmla="*/ 430 h 445"/>
                <a:gd name="T50" fmla="*/ 172 w 252"/>
                <a:gd name="T51" fmla="*/ 409 h 445"/>
                <a:gd name="T52" fmla="*/ 182 w 252"/>
                <a:gd name="T53" fmla="*/ 364 h 445"/>
                <a:gd name="T54" fmla="*/ 212 w 252"/>
                <a:gd name="T55" fmla="*/ 224 h 445"/>
                <a:gd name="T56" fmla="*/ 153 w 252"/>
                <a:gd name="T57" fmla="*/ 159 h 445"/>
                <a:gd name="T58" fmla="*/ 78 w 252"/>
                <a:gd name="T59" fmla="*/ 207 h 445"/>
                <a:gd name="T60" fmla="*/ 118 w 252"/>
                <a:gd name="T61" fmla="*/ 7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2" h="445">
                  <a:moveTo>
                    <a:pt x="118" y="7"/>
                  </a:moveTo>
                  <a:cubicBezTo>
                    <a:pt x="118" y="6"/>
                    <a:pt x="118" y="0"/>
                    <a:pt x="113" y="0"/>
                  </a:cubicBezTo>
                  <a:cubicBezTo>
                    <a:pt x="101" y="0"/>
                    <a:pt x="63" y="6"/>
                    <a:pt x="49" y="6"/>
                  </a:cubicBezTo>
                  <a:cubicBezTo>
                    <a:pt x="44" y="7"/>
                    <a:pt x="38" y="7"/>
                    <a:pt x="38" y="18"/>
                  </a:cubicBezTo>
                  <a:cubicBezTo>
                    <a:pt x="38" y="27"/>
                    <a:pt x="43" y="27"/>
                    <a:pt x="52" y="27"/>
                  </a:cubicBezTo>
                  <a:cubicBezTo>
                    <a:pt x="77" y="27"/>
                    <a:pt x="78" y="33"/>
                    <a:pt x="78" y="37"/>
                  </a:cubicBezTo>
                  <a:lnTo>
                    <a:pt x="77" y="51"/>
                  </a:lnTo>
                  <a:lnTo>
                    <a:pt x="2" y="412"/>
                  </a:lnTo>
                  <a:cubicBezTo>
                    <a:pt x="0" y="421"/>
                    <a:pt x="0" y="422"/>
                    <a:pt x="0" y="425"/>
                  </a:cubicBezTo>
                  <a:cubicBezTo>
                    <a:pt x="0" y="440"/>
                    <a:pt x="10" y="444"/>
                    <a:pt x="14" y="444"/>
                  </a:cubicBezTo>
                  <a:cubicBezTo>
                    <a:pt x="23" y="444"/>
                    <a:pt x="31" y="435"/>
                    <a:pt x="34" y="427"/>
                  </a:cubicBezTo>
                  <a:lnTo>
                    <a:pt x="43" y="380"/>
                  </a:lnTo>
                  <a:lnTo>
                    <a:pt x="55" y="323"/>
                  </a:lnTo>
                  <a:cubicBezTo>
                    <a:pt x="58" y="309"/>
                    <a:pt x="60" y="296"/>
                    <a:pt x="64" y="282"/>
                  </a:cubicBezTo>
                  <a:cubicBezTo>
                    <a:pt x="65" y="276"/>
                    <a:pt x="67" y="256"/>
                    <a:pt x="70" y="253"/>
                  </a:cubicBezTo>
                  <a:cubicBezTo>
                    <a:pt x="71" y="247"/>
                    <a:pt x="87" y="211"/>
                    <a:pt x="103" y="195"/>
                  </a:cubicBezTo>
                  <a:cubicBezTo>
                    <a:pt x="114" y="184"/>
                    <a:pt x="130" y="172"/>
                    <a:pt x="153" y="172"/>
                  </a:cubicBezTo>
                  <a:cubicBezTo>
                    <a:pt x="174" y="172"/>
                    <a:pt x="180" y="195"/>
                    <a:pt x="180" y="217"/>
                  </a:cubicBezTo>
                  <a:cubicBezTo>
                    <a:pt x="180" y="250"/>
                    <a:pt x="160" y="318"/>
                    <a:pt x="147" y="357"/>
                  </a:cubicBezTo>
                  <a:cubicBezTo>
                    <a:pt x="144" y="372"/>
                    <a:pt x="142" y="380"/>
                    <a:pt x="142" y="392"/>
                  </a:cubicBezTo>
                  <a:cubicBezTo>
                    <a:pt x="142" y="421"/>
                    <a:pt x="159" y="444"/>
                    <a:pt x="183" y="444"/>
                  </a:cubicBezTo>
                  <a:cubicBezTo>
                    <a:pt x="231" y="444"/>
                    <a:pt x="251" y="351"/>
                    <a:pt x="251" y="346"/>
                  </a:cubicBezTo>
                  <a:cubicBezTo>
                    <a:pt x="251" y="339"/>
                    <a:pt x="245" y="339"/>
                    <a:pt x="244" y="339"/>
                  </a:cubicBezTo>
                  <a:cubicBezTo>
                    <a:pt x="239" y="339"/>
                    <a:pt x="239" y="342"/>
                    <a:pt x="237" y="351"/>
                  </a:cubicBezTo>
                  <a:cubicBezTo>
                    <a:pt x="228" y="385"/>
                    <a:pt x="212" y="430"/>
                    <a:pt x="185" y="430"/>
                  </a:cubicBezTo>
                  <a:cubicBezTo>
                    <a:pt x="175" y="430"/>
                    <a:pt x="172" y="425"/>
                    <a:pt x="172" y="409"/>
                  </a:cubicBezTo>
                  <a:cubicBezTo>
                    <a:pt x="172" y="392"/>
                    <a:pt x="175" y="377"/>
                    <a:pt x="182" y="364"/>
                  </a:cubicBezTo>
                  <a:cubicBezTo>
                    <a:pt x="189" y="337"/>
                    <a:pt x="212" y="262"/>
                    <a:pt x="212" y="224"/>
                  </a:cubicBezTo>
                  <a:cubicBezTo>
                    <a:pt x="212" y="186"/>
                    <a:pt x="192" y="159"/>
                    <a:pt x="153" y="159"/>
                  </a:cubicBezTo>
                  <a:cubicBezTo>
                    <a:pt x="121" y="159"/>
                    <a:pt x="96" y="178"/>
                    <a:pt x="78" y="207"/>
                  </a:cubicBezTo>
                  <a:lnTo>
                    <a:pt x="118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" name="Freeform 127">
              <a:extLst>
                <a:ext uri="{FF2B5EF4-FFF2-40B4-BE49-F238E27FC236}">
                  <a16:creationId xmlns:a16="http://schemas.microsoft.com/office/drawing/2014/main" id="{66CF2C3C-4AB8-4944-AB8A-FFE624659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2585"/>
              <a:ext cx="49" cy="44"/>
            </a:xfrm>
            <a:custGeom>
              <a:avLst/>
              <a:gdLst>
                <a:gd name="T0" fmla="*/ 26 w 219"/>
                <a:gd name="T1" fmla="*/ 168 h 200"/>
                <a:gd name="T2" fmla="*/ 23 w 219"/>
                <a:gd name="T3" fmla="*/ 186 h 200"/>
                <a:gd name="T4" fmla="*/ 36 w 219"/>
                <a:gd name="T5" fmla="*/ 199 h 200"/>
                <a:gd name="T6" fmla="*/ 49 w 219"/>
                <a:gd name="T7" fmla="*/ 189 h 200"/>
                <a:gd name="T8" fmla="*/ 55 w 219"/>
                <a:gd name="T9" fmla="*/ 162 h 200"/>
                <a:gd name="T10" fmla="*/ 64 w 219"/>
                <a:gd name="T11" fmla="*/ 123 h 200"/>
                <a:gd name="T12" fmla="*/ 70 w 219"/>
                <a:gd name="T13" fmla="*/ 92 h 200"/>
                <a:gd name="T14" fmla="*/ 84 w 219"/>
                <a:gd name="T15" fmla="*/ 54 h 200"/>
                <a:gd name="T16" fmla="*/ 138 w 219"/>
                <a:gd name="T17" fmla="*/ 12 h 200"/>
                <a:gd name="T18" fmla="*/ 159 w 219"/>
                <a:gd name="T19" fmla="*/ 43 h 200"/>
                <a:gd name="T20" fmla="*/ 138 w 219"/>
                <a:gd name="T21" fmla="*/ 137 h 200"/>
                <a:gd name="T22" fmla="*/ 132 w 219"/>
                <a:gd name="T23" fmla="*/ 161 h 200"/>
                <a:gd name="T24" fmla="*/ 166 w 219"/>
                <a:gd name="T25" fmla="*/ 199 h 200"/>
                <a:gd name="T26" fmla="*/ 218 w 219"/>
                <a:gd name="T27" fmla="*/ 132 h 200"/>
                <a:gd name="T28" fmla="*/ 212 w 219"/>
                <a:gd name="T29" fmla="*/ 125 h 200"/>
                <a:gd name="T30" fmla="*/ 204 w 219"/>
                <a:gd name="T31" fmla="*/ 134 h 200"/>
                <a:gd name="T32" fmla="*/ 167 w 219"/>
                <a:gd name="T33" fmla="*/ 187 h 200"/>
                <a:gd name="T34" fmla="*/ 159 w 219"/>
                <a:gd name="T35" fmla="*/ 171 h 200"/>
                <a:gd name="T36" fmla="*/ 167 w 219"/>
                <a:gd name="T37" fmla="*/ 135 h 200"/>
                <a:gd name="T38" fmla="*/ 186 w 219"/>
                <a:gd name="T39" fmla="*/ 51 h 200"/>
                <a:gd name="T40" fmla="*/ 139 w 219"/>
                <a:gd name="T41" fmla="*/ 0 h 200"/>
                <a:gd name="T42" fmla="*/ 79 w 219"/>
                <a:gd name="T43" fmla="*/ 39 h 200"/>
                <a:gd name="T44" fmla="*/ 42 w 219"/>
                <a:gd name="T45" fmla="*/ 0 h 200"/>
                <a:gd name="T46" fmla="*/ 13 w 219"/>
                <a:gd name="T47" fmla="*/ 25 h 200"/>
                <a:gd name="T48" fmla="*/ 0 w 219"/>
                <a:gd name="T49" fmla="*/ 68 h 200"/>
                <a:gd name="T50" fmla="*/ 6 w 219"/>
                <a:gd name="T51" fmla="*/ 73 h 200"/>
                <a:gd name="T52" fmla="*/ 14 w 219"/>
                <a:gd name="T53" fmla="*/ 61 h 200"/>
                <a:gd name="T54" fmla="*/ 41 w 219"/>
                <a:gd name="T55" fmla="*/ 12 h 200"/>
                <a:gd name="T56" fmla="*/ 52 w 219"/>
                <a:gd name="T57" fmla="*/ 34 h 200"/>
                <a:gd name="T58" fmla="*/ 46 w 219"/>
                <a:gd name="T59" fmla="*/ 71 h 200"/>
                <a:gd name="T60" fmla="*/ 37 w 219"/>
                <a:gd name="T61" fmla="*/ 110 h 200"/>
                <a:gd name="T62" fmla="*/ 26 w 219"/>
                <a:gd name="T63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200">
                  <a:moveTo>
                    <a:pt x="26" y="168"/>
                  </a:moveTo>
                  <a:cubicBezTo>
                    <a:pt x="26" y="172"/>
                    <a:pt x="23" y="184"/>
                    <a:pt x="23" y="186"/>
                  </a:cubicBezTo>
                  <a:cubicBezTo>
                    <a:pt x="23" y="196"/>
                    <a:pt x="30" y="199"/>
                    <a:pt x="36" y="199"/>
                  </a:cubicBezTo>
                  <a:cubicBezTo>
                    <a:pt x="42" y="199"/>
                    <a:pt x="48" y="195"/>
                    <a:pt x="49" y="189"/>
                  </a:cubicBezTo>
                  <a:cubicBezTo>
                    <a:pt x="50" y="186"/>
                    <a:pt x="55" y="171"/>
                    <a:pt x="55" y="162"/>
                  </a:cubicBezTo>
                  <a:cubicBezTo>
                    <a:pt x="58" y="153"/>
                    <a:pt x="60" y="134"/>
                    <a:pt x="64" y="123"/>
                  </a:cubicBezTo>
                  <a:cubicBezTo>
                    <a:pt x="66" y="113"/>
                    <a:pt x="67" y="104"/>
                    <a:pt x="70" y="92"/>
                  </a:cubicBezTo>
                  <a:cubicBezTo>
                    <a:pt x="73" y="74"/>
                    <a:pt x="73" y="71"/>
                    <a:pt x="84" y="54"/>
                  </a:cubicBezTo>
                  <a:cubicBezTo>
                    <a:pt x="95" y="36"/>
                    <a:pt x="111" y="12"/>
                    <a:pt x="138" y="12"/>
                  </a:cubicBezTo>
                  <a:cubicBezTo>
                    <a:pt x="159" y="12"/>
                    <a:pt x="159" y="34"/>
                    <a:pt x="159" y="43"/>
                  </a:cubicBezTo>
                  <a:cubicBezTo>
                    <a:pt x="159" y="70"/>
                    <a:pt x="144" y="117"/>
                    <a:pt x="138" y="137"/>
                  </a:cubicBezTo>
                  <a:cubicBezTo>
                    <a:pt x="135" y="150"/>
                    <a:pt x="132" y="153"/>
                    <a:pt x="132" y="161"/>
                  </a:cubicBezTo>
                  <a:cubicBezTo>
                    <a:pt x="132" y="184"/>
                    <a:pt x="149" y="199"/>
                    <a:pt x="166" y="199"/>
                  </a:cubicBezTo>
                  <a:cubicBezTo>
                    <a:pt x="202" y="199"/>
                    <a:pt x="218" y="140"/>
                    <a:pt x="218" y="132"/>
                  </a:cubicBezTo>
                  <a:cubicBezTo>
                    <a:pt x="218" y="125"/>
                    <a:pt x="214" y="125"/>
                    <a:pt x="212" y="125"/>
                  </a:cubicBezTo>
                  <a:cubicBezTo>
                    <a:pt x="208" y="125"/>
                    <a:pt x="207" y="128"/>
                    <a:pt x="204" y="134"/>
                  </a:cubicBezTo>
                  <a:cubicBezTo>
                    <a:pt x="197" y="168"/>
                    <a:pt x="182" y="187"/>
                    <a:pt x="167" y="187"/>
                  </a:cubicBezTo>
                  <a:cubicBezTo>
                    <a:pt x="160" y="187"/>
                    <a:pt x="159" y="181"/>
                    <a:pt x="159" y="171"/>
                  </a:cubicBezTo>
                  <a:cubicBezTo>
                    <a:pt x="159" y="161"/>
                    <a:pt x="160" y="155"/>
                    <a:pt x="167" y="135"/>
                  </a:cubicBezTo>
                  <a:cubicBezTo>
                    <a:pt x="171" y="122"/>
                    <a:pt x="186" y="74"/>
                    <a:pt x="186" y="51"/>
                  </a:cubicBezTo>
                  <a:cubicBezTo>
                    <a:pt x="186" y="7"/>
                    <a:pt x="159" y="0"/>
                    <a:pt x="139" y="0"/>
                  </a:cubicBezTo>
                  <a:cubicBezTo>
                    <a:pt x="109" y="0"/>
                    <a:pt x="89" y="24"/>
                    <a:pt x="79" y="39"/>
                  </a:cubicBezTo>
                  <a:cubicBezTo>
                    <a:pt x="77" y="10"/>
                    <a:pt x="55" y="0"/>
                    <a:pt x="42" y="0"/>
                  </a:cubicBezTo>
                  <a:cubicBezTo>
                    <a:pt x="26" y="0"/>
                    <a:pt x="17" y="15"/>
                    <a:pt x="13" y="25"/>
                  </a:cubicBezTo>
                  <a:cubicBezTo>
                    <a:pt x="5" y="39"/>
                    <a:pt x="0" y="65"/>
                    <a:pt x="0" y="68"/>
                  </a:cubicBezTo>
                  <a:cubicBezTo>
                    <a:pt x="0" y="73"/>
                    <a:pt x="5" y="73"/>
                    <a:pt x="6" y="73"/>
                  </a:cubicBezTo>
                  <a:cubicBezTo>
                    <a:pt x="12" y="73"/>
                    <a:pt x="12" y="71"/>
                    <a:pt x="14" y="61"/>
                  </a:cubicBezTo>
                  <a:cubicBezTo>
                    <a:pt x="20" y="34"/>
                    <a:pt x="26" y="12"/>
                    <a:pt x="41" y="12"/>
                  </a:cubicBezTo>
                  <a:cubicBezTo>
                    <a:pt x="49" y="12"/>
                    <a:pt x="52" y="21"/>
                    <a:pt x="52" y="34"/>
                  </a:cubicBezTo>
                  <a:cubicBezTo>
                    <a:pt x="52" y="43"/>
                    <a:pt x="49" y="59"/>
                    <a:pt x="46" y="71"/>
                  </a:cubicBezTo>
                  <a:cubicBezTo>
                    <a:pt x="43" y="82"/>
                    <a:pt x="41" y="101"/>
                    <a:pt x="37" y="110"/>
                  </a:cubicBezTo>
                  <a:lnTo>
                    <a:pt x="26" y="1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6" name="Freeform 128">
              <a:extLst>
                <a:ext uri="{FF2B5EF4-FFF2-40B4-BE49-F238E27FC236}">
                  <a16:creationId xmlns:a16="http://schemas.microsoft.com/office/drawing/2014/main" id="{CE5363A6-4C6C-438A-A8B7-726841DE4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2563"/>
              <a:ext cx="29" cy="66"/>
            </a:xfrm>
            <a:custGeom>
              <a:avLst/>
              <a:gdLst>
                <a:gd name="T0" fmla="*/ 81 w 131"/>
                <a:gd name="T1" fmla="*/ 12 h 294"/>
                <a:gd name="T2" fmla="*/ 71 w 131"/>
                <a:gd name="T3" fmla="*/ 0 h 294"/>
                <a:gd name="T4" fmla="*/ 0 w 131"/>
                <a:gd name="T5" fmla="*/ 28 h 294"/>
                <a:gd name="T6" fmla="*/ 0 w 131"/>
                <a:gd name="T7" fmla="*/ 45 h 294"/>
                <a:gd name="T8" fmla="*/ 52 w 131"/>
                <a:gd name="T9" fmla="*/ 33 h 294"/>
                <a:gd name="T10" fmla="*/ 52 w 131"/>
                <a:gd name="T11" fmla="*/ 257 h 294"/>
                <a:gd name="T12" fmla="*/ 16 w 131"/>
                <a:gd name="T13" fmla="*/ 276 h 294"/>
                <a:gd name="T14" fmla="*/ 2 w 131"/>
                <a:gd name="T15" fmla="*/ 276 h 294"/>
                <a:gd name="T16" fmla="*/ 2 w 131"/>
                <a:gd name="T17" fmla="*/ 293 h 294"/>
                <a:gd name="T18" fmla="*/ 66 w 131"/>
                <a:gd name="T19" fmla="*/ 291 h 294"/>
                <a:gd name="T20" fmla="*/ 130 w 131"/>
                <a:gd name="T21" fmla="*/ 293 h 294"/>
                <a:gd name="T22" fmla="*/ 130 w 131"/>
                <a:gd name="T23" fmla="*/ 276 h 294"/>
                <a:gd name="T24" fmla="*/ 117 w 131"/>
                <a:gd name="T25" fmla="*/ 276 h 294"/>
                <a:gd name="T26" fmla="*/ 81 w 131"/>
                <a:gd name="T27" fmla="*/ 257 h 294"/>
                <a:gd name="T28" fmla="*/ 81 w 131"/>
                <a:gd name="T29" fmla="*/ 1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94">
                  <a:moveTo>
                    <a:pt x="81" y="12"/>
                  </a:moveTo>
                  <a:cubicBezTo>
                    <a:pt x="81" y="0"/>
                    <a:pt x="79" y="0"/>
                    <a:pt x="71" y="0"/>
                  </a:cubicBezTo>
                  <a:cubicBezTo>
                    <a:pt x="48" y="27"/>
                    <a:pt x="14" y="28"/>
                    <a:pt x="0" y="28"/>
                  </a:cubicBezTo>
                  <a:lnTo>
                    <a:pt x="0" y="45"/>
                  </a:lnTo>
                  <a:cubicBezTo>
                    <a:pt x="8" y="45"/>
                    <a:pt x="31" y="45"/>
                    <a:pt x="52" y="33"/>
                  </a:cubicBezTo>
                  <a:lnTo>
                    <a:pt x="52" y="257"/>
                  </a:lnTo>
                  <a:cubicBezTo>
                    <a:pt x="52" y="270"/>
                    <a:pt x="52" y="276"/>
                    <a:pt x="16" y="276"/>
                  </a:cubicBezTo>
                  <a:lnTo>
                    <a:pt x="2" y="276"/>
                  </a:lnTo>
                  <a:lnTo>
                    <a:pt x="2" y="293"/>
                  </a:lnTo>
                  <a:cubicBezTo>
                    <a:pt x="8" y="293"/>
                    <a:pt x="53" y="291"/>
                    <a:pt x="66" y="291"/>
                  </a:cubicBezTo>
                  <a:cubicBezTo>
                    <a:pt x="78" y="291"/>
                    <a:pt x="123" y="293"/>
                    <a:pt x="130" y="293"/>
                  </a:cubicBezTo>
                  <a:lnTo>
                    <a:pt x="130" y="276"/>
                  </a:lnTo>
                  <a:lnTo>
                    <a:pt x="117" y="276"/>
                  </a:lnTo>
                  <a:cubicBezTo>
                    <a:pt x="81" y="276"/>
                    <a:pt x="81" y="270"/>
                    <a:pt x="81" y="257"/>
                  </a:cubicBezTo>
                  <a:lnTo>
                    <a:pt x="81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7" name="Freeform 129">
              <a:extLst>
                <a:ext uri="{FF2B5EF4-FFF2-40B4-BE49-F238E27FC236}">
                  <a16:creationId xmlns:a16="http://schemas.microsoft.com/office/drawing/2014/main" id="{99634157-1ACE-47D6-805C-52B488B28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2313"/>
              <a:ext cx="47" cy="102"/>
            </a:xfrm>
            <a:custGeom>
              <a:avLst/>
              <a:gdLst>
                <a:gd name="T0" fmla="*/ 113 w 210"/>
                <a:gd name="T1" fmla="*/ 172 h 456"/>
                <a:gd name="T2" fmla="*/ 0 w 210"/>
                <a:gd name="T3" fmla="*/ 349 h 456"/>
                <a:gd name="T4" fmla="*/ 81 w 210"/>
                <a:gd name="T5" fmla="*/ 455 h 456"/>
                <a:gd name="T6" fmla="*/ 182 w 210"/>
                <a:gd name="T7" fmla="*/ 269 h 456"/>
                <a:gd name="T8" fmla="*/ 144 w 210"/>
                <a:gd name="T9" fmla="*/ 153 h 456"/>
                <a:gd name="T10" fmla="*/ 95 w 210"/>
                <a:gd name="T11" fmla="*/ 48 h 456"/>
                <a:gd name="T12" fmla="*/ 124 w 210"/>
                <a:gd name="T13" fmla="*/ 19 h 456"/>
                <a:gd name="T14" fmla="*/ 160 w 210"/>
                <a:gd name="T15" fmla="*/ 37 h 456"/>
                <a:gd name="T16" fmla="*/ 188 w 210"/>
                <a:gd name="T17" fmla="*/ 54 h 456"/>
                <a:gd name="T18" fmla="*/ 209 w 210"/>
                <a:gd name="T19" fmla="*/ 27 h 456"/>
                <a:gd name="T20" fmla="*/ 182 w 210"/>
                <a:gd name="T21" fmla="*/ 7 h 456"/>
                <a:gd name="T22" fmla="*/ 142 w 210"/>
                <a:gd name="T23" fmla="*/ 0 h 456"/>
                <a:gd name="T24" fmla="*/ 84 w 210"/>
                <a:gd name="T25" fmla="*/ 64 h 456"/>
                <a:gd name="T26" fmla="*/ 113 w 210"/>
                <a:gd name="T27" fmla="*/ 172 h 456"/>
                <a:gd name="T28" fmla="*/ 118 w 210"/>
                <a:gd name="T29" fmla="*/ 186 h 456"/>
                <a:gd name="T30" fmla="*/ 147 w 210"/>
                <a:gd name="T31" fmla="*/ 294 h 456"/>
                <a:gd name="T32" fmla="*/ 81 w 210"/>
                <a:gd name="T33" fmla="*/ 440 h 456"/>
                <a:gd name="T34" fmla="*/ 31 w 210"/>
                <a:gd name="T35" fmla="*/ 367 h 456"/>
                <a:gd name="T36" fmla="*/ 118 w 210"/>
                <a:gd name="T37" fmla="*/ 18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456">
                  <a:moveTo>
                    <a:pt x="113" y="172"/>
                  </a:moveTo>
                  <a:cubicBezTo>
                    <a:pt x="49" y="190"/>
                    <a:pt x="0" y="273"/>
                    <a:pt x="0" y="349"/>
                  </a:cubicBezTo>
                  <a:cubicBezTo>
                    <a:pt x="0" y="410"/>
                    <a:pt x="31" y="455"/>
                    <a:pt x="81" y="455"/>
                  </a:cubicBezTo>
                  <a:cubicBezTo>
                    <a:pt x="139" y="455"/>
                    <a:pt x="182" y="355"/>
                    <a:pt x="182" y="269"/>
                  </a:cubicBezTo>
                  <a:cubicBezTo>
                    <a:pt x="182" y="213"/>
                    <a:pt x="161" y="180"/>
                    <a:pt x="144" y="153"/>
                  </a:cubicBezTo>
                  <a:cubicBezTo>
                    <a:pt x="127" y="125"/>
                    <a:pt x="95" y="77"/>
                    <a:pt x="95" y="48"/>
                  </a:cubicBezTo>
                  <a:cubicBezTo>
                    <a:pt x="95" y="36"/>
                    <a:pt x="107" y="19"/>
                    <a:pt x="124" y="19"/>
                  </a:cubicBezTo>
                  <a:cubicBezTo>
                    <a:pt x="139" y="19"/>
                    <a:pt x="150" y="28"/>
                    <a:pt x="160" y="37"/>
                  </a:cubicBezTo>
                  <a:cubicBezTo>
                    <a:pt x="171" y="45"/>
                    <a:pt x="182" y="54"/>
                    <a:pt x="188" y="54"/>
                  </a:cubicBezTo>
                  <a:cubicBezTo>
                    <a:pt x="201" y="54"/>
                    <a:pt x="209" y="37"/>
                    <a:pt x="209" y="27"/>
                  </a:cubicBezTo>
                  <a:cubicBezTo>
                    <a:pt x="209" y="15"/>
                    <a:pt x="201" y="10"/>
                    <a:pt x="182" y="7"/>
                  </a:cubicBezTo>
                  <a:cubicBezTo>
                    <a:pt x="156" y="0"/>
                    <a:pt x="149" y="0"/>
                    <a:pt x="142" y="0"/>
                  </a:cubicBezTo>
                  <a:cubicBezTo>
                    <a:pt x="101" y="0"/>
                    <a:pt x="84" y="27"/>
                    <a:pt x="84" y="64"/>
                  </a:cubicBezTo>
                  <a:cubicBezTo>
                    <a:pt x="84" y="98"/>
                    <a:pt x="96" y="134"/>
                    <a:pt x="113" y="172"/>
                  </a:cubicBezTo>
                  <a:close/>
                  <a:moveTo>
                    <a:pt x="118" y="186"/>
                  </a:moveTo>
                  <a:cubicBezTo>
                    <a:pt x="131" y="215"/>
                    <a:pt x="147" y="250"/>
                    <a:pt x="147" y="294"/>
                  </a:cubicBezTo>
                  <a:cubicBezTo>
                    <a:pt x="147" y="336"/>
                    <a:pt x="129" y="440"/>
                    <a:pt x="81" y="440"/>
                  </a:cubicBezTo>
                  <a:cubicBezTo>
                    <a:pt x="52" y="440"/>
                    <a:pt x="31" y="413"/>
                    <a:pt x="31" y="367"/>
                  </a:cubicBezTo>
                  <a:cubicBezTo>
                    <a:pt x="31" y="327"/>
                    <a:pt x="50" y="208"/>
                    <a:pt x="118" y="1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8" name="Freeform 130">
              <a:extLst>
                <a:ext uri="{FF2B5EF4-FFF2-40B4-BE49-F238E27FC236}">
                  <a16:creationId xmlns:a16="http://schemas.microsoft.com/office/drawing/2014/main" id="{8E17C34E-6720-4B80-AFC7-17F294B2A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2316"/>
              <a:ext cx="56" cy="100"/>
            </a:xfrm>
            <a:custGeom>
              <a:avLst/>
              <a:gdLst>
                <a:gd name="T0" fmla="*/ 118 w 252"/>
                <a:gd name="T1" fmla="*/ 7 h 445"/>
                <a:gd name="T2" fmla="*/ 113 w 252"/>
                <a:gd name="T3" fmla="*/ 0 h 445"/>
                <a:gd name="T4" fmla="*/ 49 w 252"/>
                <a:gd name="T5" fmla="*/ 6 h 445"/>
                <a:gd name="T6" fmla="*/ 38 w 252"/>
                <a:gd name="T7" fmla="*/ 18 h 445"/>
                <a:gd name="T8" fmla="*/ 52 w 252"/>
                <a:gd name="T9" fmla="*/ 27 h 445"/>
                <a:gd name="T10" fmla="*/ 78 w 252"/>
                <a:gd name="T11" fmla="*/ 37 h 445"/>
                <a:gd name="T12" fmla="*/ 77 w 252"/>
                <a:gd name="T13" fmla="*/ 51 h 445"/>
                <a:gd name="T14" fmla="*/ 2 w 252"/>
                <a:gd name="T15" fmla="*/ 412 h 445"/>
                <a:gd name="T16" fmla="*/ 0 w 252"/>
                <a:gd name="T17" fmla="*/ 425 h 445"/>
                <a:gd name="T18" fmla="*/ 14 w 252"/>
                <a:gd name="T19" fmla="*/ 444 h 445"/>
                <a:gd name="T20" fmla="*/ 34 w 252"/>
                <a:gd name="T21" fmla="*/ 427 h 445"/>
                <a:gd name="T22" fmla="*/ 43 w 252"/>
                <a:gd name="T23" fmla="*/ 380 h 445"/>
                <a:gd name="T24" fmla="*/ 55 w 252"/>
                <a:gd name="T25" fmla="*/ 323 h 445"/>
                <a:gd name="T26" fmla="*/ 64 w 252"/>
                <a:gd name="T27" fmla="*/ 282 h 445"/>
                <a:gd name="T28" fmla="*/ 70 w 252"/>
                <a:gd name="T29" fmla="*/ 253 h 445"/>
                <a:gd name="T30" fmla="*/ 103 w 252"/>
                <a:gd name="T31" fmla="*/ 195 h 445"/>
                <a:gd name="T32" fmla="*/ 153 w 252"/>
                <a:gd name="T33" fmla="*/ 172 h 445"/>
                <a:gd name="T34" fmla="*/ 180 w 252"/>
                <a:gd name="T35" fmla="*/ 217 h 445"/>
                <a:gd name="T36" fmla="*/ 147 w 252"/>
                <a:gd name="T37" fmla="*/ 357 h 445"/>
                <a:gd name="T38" fmla="*/ 142 w 252"/>
                <a:gd name="T39" fmla="*/ 392 h 445"/>
                <a:gd name="T40" fmla="*/ 183 w 252"/>
                <a:gd name="T41" fmla="*/ 444 h 445"/>
                <a:gd name="T42" fmla="*/ 251 w 252"/>
                <a:gd name="T43" fmla="*/ 346 h 445"/>
                <a:gd name="T44" fmla="*/ 244 w 252"/>
                <a:gd name="T45" fmla="*/ 339 h 445"/>
                <a:gd name="T46" fmla="*/ 237 w 252"/>
                <a:gd name="T47" fmla="*/ 351 h 445"/>
                <a:gd name="T48" fmla="*/ 185 w 252"/>
                <a:gd name="T49" fmla="*/ 430 h 445"/>
                <a:gd name="T50" fmla="*/ 172 w 252"/>
                <a:gd name="T51" fmla="*/ 409 h 445"/>
                <a:gd name="T52" fmla="*/ 182 w 252"/>
                <a:gd name="T53" fmla="*/ 364 h 445"/>
                <a:gd name="T54" fmla="*/ 212 w 252"/>
                <a:gd name="T55" fmla="*/ 224 h 445"/>
                <a:gd name="T56" fmla="*/ 153 w 252"/>
                <a:gd name="T57" fmla="*/ 159 h 445"/>
                <a:gd name="T58" fmla="*/ 78 w 252"/>
                <a:gd name="T59" fmla="*/ 207 h 445"/>
                <a:gd name="T60" fmla="*/ 118 w 252"/>
                <a:gd name="T61" fmla="*/ 7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2" h="445">
                  <a:moveTo>
                    <a:pt x="118" y="7"/>
                  </a:moveTo>
                  <a:cubicBezTo>
                    <a:pt x="118" y="6"/>
                    <a:pt x="118" y="0"/>
                    <a:pt x="113" y="0"/>
                  </a:cubicBezTo>
                  <a:cubicBezTo>
                    <a:pt x="100" y="0"/>
                    <a:pt x="63" y="6"/>
                    <a:pt x="49" y="6"/>
                  </a:cubicBezTo>
                  <a:cubicBezTo>
                    <a:pt x="44" y="7"/>
                    <a:pt x="38" y="7"/>
                    <a:pt x="38" y="18"/>
                  </a:cubicBezTo>
                  <a:cubicBezTo>
                    <a:pt x="38" y="27"/>
                    <a:pt x="43" y="27"/>
                    <a:pt x="52" y="27"/>
                  </a:cubicBezTo>
                  <a:cubicBezTo>
                    <a:pt x="77" y="27"/>
                    <a:pt x="78" y="33"/>
                    <a:pt x="78" y="37"/>
                  </a:cubicBezTo>
                  <a:lnTo>
                    <a:pt x="77" y="51"/>
                  </a:lnTo>
                  <a:lnTo>
                    <a:pt x="2" y="412"/>
                  </a:lnTo>
                  <a:cubicBezTo>
                    <a:pt x="0" y="421"/>
                    <a:pt x="0" y="422"/>
                    <a:pt x="0" y="425"/>
                  </a:cubicBezTo>
                  <a:cubicBezTo>
                    <a:pt x="0" y="440"/>
                    <a:pt x="10" y="444"/>
                    <a:pt x="14" y="444"/>
                  </a:cubicBezTo>
                  <a:cubicBezTo>
                    <a:pt x="23" y="444"/>
                    <a:pt x="31" y="435"/>
                    <a:pt x="34" y="427"/>
                  </a:cubicBezTo>
                  <a:lnTo>
                    <a:pt x="43" y="380"/>
                  </a:lnTo>
                  <a:lnTo>
                    <a:pt x="55" y="323"/>
                  </a:lnTo>
                  <a:cubicBezTo>
                    <a:pt x="58" y="309"/>
                    <a:pt x="60" y="296"/>
                    <a:pt x="64" y="282"/>
                  </a:cubicBezTo>
                  <a:cubicBezTo>
                    <a:pt x="65" y="276"/>
                    <a:pt x="67" y="256"/>
                    <a:pt x="70" y="253"/>
                  </a:cubicBezTo>
                  <a:cubicBezTo>
                    <a:pt x="71" y="247"/>
                    <a:pt x="87" y="211"/>
                    <a:pt x="103" y="195"/>
                  </a:cubicBezTo>
                  <a:cubicBezTo>
                    <a:pt x="114" y="184"/>
                    <a:pt x="130" y="172"/>
                    <a:pt x="153" y="172"/>
                  </a:cubicBezTo>
                  <a:cubicBezTo>
                    <a:pt x="174" y="172"/>
                    <a:pt x="180" y="195"/>
                    <a:pt x="180" y="217"/>
                  </a:cubicBezTo>
                  <a:cubicBezTo>
                    <a:pt x="180" y="250"/>
                    <a:pt x="160" y="318"/>
                    <a:pt x="147" y="357"/>
                  </a:cubicBezTo>
                  <a:cubicBezTo>
                    <a:pt x="144" y="372"/>
                    <a:pt x="142" y="380"/>
                    <a:pt x="142" y="392"/>
                  </a:cubicBezTo>
                  <a:cubicBezTo>
                    <a:pt x="142" y="421"/>
                    <a:pt x="159" y="444"/>
                    <a:pt x="183" y="444"/>
                  </a:cubicBezTo>
                  <a:cubicBezTo>
                    <a:pt x="231" y="444"/>
                    <a:pt x="251" y="351"/>
                    <a:pt x="251" y="346"/>
                  </a:cubicBezTo>
                  <a:cubicBezTo>
                    <a:pt x="251" y="339"/>
                    <a:pt x="245" y="339"/>
                    <a:pt x="244" y="339"/>
                  </a:cubicBezTo>
                  <a:cubicBezTo>
                    <a:pt x="239" y="339"/>
                    <a:pt x="239" y="342"/>
                    <a:pt x="237" y="351"/>
                  </a:cubicBezTo>
                  <a:cubicBezTo>
                    <a:pt x="228" y="385"/>
                    <a:pt x="212" y="430"/>
                    <a:pt x="185" y="430"/>
                  </a:cubicBezTo>
                  <a:cubicBezTo>
                    <a:pt x="175" y="430"/>
                    <a:pt x="172" y="425"/>
                    <a:pt x="172" y="409"/>
                  </a:cubicBezTo>
                  <a:cubicBezTo>
                    <a:pt x="172" y="392"/>
                    <a:pt x="175" y="377"/>
                    <a:pt x="182" y="364"/>
                  </a:cubicBezTo>
                  <a:cubicBezTo>
                    <a:pt x="189" y="337"/>
                    <a:pt x="212" y="262"/>
                    <a:pt x="212" y="224"/>
                  </a:cubicBezTo>
                  <a:cubicBezTo>
                    <a:pt x="212" y="186"/>
                    <a:pt x="192" y="159"/>
                    <a:pt x="153" y="159"/>
                  </a:cubicBezTo>
                  <a:cubicBezTo>
                    <a:pt x="121" y="159"/>
                    <a:pt x="96" y="178"/>
                    <a:pt x="78" y="207"/>
                  </a:cubicBezTo>
                  <a:lnTo>
                    <a:pt x="118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9" name="Freeform 131">
              <a:extLst>
                <a:ext uri="{FF2B5EF4-FFF2-40B4-BE49-F238E27FC236}">
                  <a16:creationId xmlns:a16="http://schemas.microsoft.com/office/drawing/2014/main" id="{84C6AE18-1932-4678-8DC0-0A19AFB11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2392"/>
              <a:ext cx="49" cy="44"/>
            </a:xfrm>
            <a:custGeom>
              <a:avLst/>
              <a:gdLst>
                <a:gd name="T0" fmla="*/ 26 w 219"/>
                <a:gd name="T1" fmla="*/ 168 h 200"/>
                <a:gd name="T2" fmla="*/ 23 w 219"/>
                <a:gd name="T3" fmla="*/ 186 h 200"/>
                <a:gd name="T4" fmla="*/ 36 w 219"/>
                <a:gd name="T5" fmla="*/ 199 h 200"/>
                <a:gd name="T6" fmla="*/ 49 w 219"/>
                <a:gd name="T7" fmla="*/ 189 h 200"/>
                <a:gd name="T8" fmla="*/ 55 w 219"/>
                <a:gd name="T9" fmla="*/ 162 h 200"/>
                <a:gd name="T10" fmla="*/ 64 w 219"/>
                <a:gd name="T11" fmla="*/ 123 h 200"/>
                <a:gd name="T12" fmla="*/ 70 w 219"/>
                <a:gd name="T13" fmla="*/ 92 h 200"/>
                <a:gd name="T14" fmla="*/ 84 w 219"/>
                <a:gd name="T15" fmla="*/ 54 h 200"/>
                <a:gd name="T16" fmla="*/ 138 w 219"/>
                <a:gd name="T17" fmla="*/ 12 h 200"/>
                <a:gd name="T18" fmla="*/ 159 w 219"/>
                <a:gd name="T19" fmla="*/ 43 h 200"/>
                <a:gd name="T20" fmla="*/ 138 w 219"/>
                <a:gd name="T21" fmla="*/ 137 h 200"/>
                <a:gd name="T22" fmla="*/ 132 w 219"/>
                <a:gd name="T23" fmla="*/ 161 h 200"/>
                <a:gd name="T24" fmla="*/ 166 w 219"/>
                <a:gd name="T25" fmla="*/ 199 h 200"/>
                <a:gd name="T26" fmla="*/ 218 w 219"/>
                <a:gd name="T27" fmla="*/ 132 h 200"/>
                <a:gd name="T28" fmla="*/ 212 w 219"/>
                <a:gd name="T29" fmla="*/ 125 h 200"/>
                <a:gd name="T30" fmla="*/ 204 w 219"/>
                <a:gd name="T31" fmla="*/ 134 h 200"/>
                <a:gd name="T32" fmla="*/ 167 w 219"/>
                <a:gd name="T33" fmla="*/ 187 h 200"/>
                <a:gd name="T34" fmla="*/ 159 w 219"/>
                <a:gd name="T35" fmla="*/ 171 h 200"/>
                <a:gd name="T36" fmla="*/ 167 w 219"/>
                <a:gd name="T37" fmla="*/ 135 h 200"/>
                <a:gd name="T38" fmla="*/ 186 w 219"/>
                <a:gd name="T39" fmla="*/ 51 h 200"/>
                <a:gd name="T40" fmla="*/ 139 w 219"/>
                <a:gd name="T41" fmla="*/ 0 h 200"/>
                <a:gd name="T42" fmla="*/ 79 w 219"/>
                <a:gd name="T43" fmla="*/ 39 h 200"/>
                <a:gd name="T44" fmla="*/ 42 w 219"/>
                <a:gd name="T45" fmla="*/ 0 h 200"/>
                <a:gd name="T46" fmla="*/ 13 w 219"/>
                <a:gd name="T47" fmla="*/ 25 h 200"/>
                <a:gd name="T48" fmla="*/ 0 w 219"/>
                <a:gd name="T49" fmla="*/ 68 h 200"/>
                <a:gd name="T50" fmla="*/ 6 w 219"/>
                <a:gd name="T51" fmla="*/ 73 h 200"/>
                <a:gd name="T52" fmla="*/ 14 w 219"/>
                <a:gd name="T53" fmla="*/ 61 h 200"/>
                <a:gd name="T54" fmla="*/ 41 w 219"/>
                <a:gd name="T55" fmla="*/ 12 h 200"/>
                <a:gd name="T56" fmla="*/ 52 w 219"/>
                <a:gd name="T57" fmla="*/ 34 h 200"/>
                <a:gd name="T58" fmla="*/ 46 w 219"/>
                <a:gd name="T59" fmla="*/ 71 h 200"/>
                <a:gd name="T60" fmla="*/ 37 w 219"/>
                <a:gd name="T61" fmla="*/ 110 h 200"/>
                <a:gd name="T62" fmla="*/ 26 w 219"/>
                <a:gd name="T63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200">
                  <a:moveTo>
                    <a:pt x="26" y="168"/>
                  </a:moveTo>
                  <a:cubicBezTo>
                    <a:pt x="26" y="172"/>
                    <a:pt x="23" y="184"/>
                    <a:pt x="23" y="186"/>
                  </a:cubicBezTo>
                  <a:cubicBezTo>
                    <a:pt x="23" y="196"/>
                    <a:pt x="30" y="199"/>
                    <a:pt x="36" y="199"/>
                  </a:cubicBezTo>
                  <a:cubicBezTo>
                    <a:pt x="42" y="199"/>
                    <a:pt x="48" y="195"/>
                    <a:pt x="49" y="189"/>
                  </a:cubicBezTo>
                  <a:cubicBezTo>
                    <a:pt x="50" y="186"/>
                    <a:pt x="55" y="171"/>
                    <a:pt x="55" y="162"/>
                  </a:cubicBezTo>
                  <a:cubicBezTo>
                    <a:pt x="58" y="153"/>
                    <a:pt x="60" y="134"/>
                    <a:pt x="64" y="123"/>
                  </a:cubicBezTo>
                  <a:cubicBezTo>
                    <a:pt x="66" y="113"/>
                    <a:pt x="67" y="104"/>
                    <a:pt x="70" y="92"/>
                  </a:cubicBezTo>
                  <a:cubicBezTo>
                    <a:pt x="73" y="74"/>
                    <a:pt x="73" y="71"/>
                    <a:pt x="84" y="54"/>
                  </a:cubicBezTo>
                  <a:cubicBezTo>
                    <a:pt x="95" y="36"/>
                    <a:pt x="111" y="12"/>
                    <a:pt x="138" y="12"/>
                  </a:cubicBezTo>
                  <a:cubicBezTo>
                    <a:pt x="159" y="12"/>
                    <a:pt x="159" y="34"/>
                    <a:pt x="159" y="43"/>
                  </a:cubicBezTo>
                  <a:cubicBezTo>
                    <a:pt x="159" y="70"/>
                    <a:pt x="144" y="117"/>
                    <a:pt x="138" y="137"/>
                  </a:cubicBezTo>
                  <a:cubicBezTo>
                    <a:pt x="135" y="150"/>
                    <a:pt x="132" y="153"/>
                    <a:pt x="132" y="161"/>
                  </a:cubicBezTo>
                  <a:cubicBezTo>
                    <a:pt x="132" y="184"/>
                    <a:pt x="149" y="199"/>
                    <a:pt x="166" y="199"/>
                  </a:cubicBezTo>
                  <a:cubicBezTo>
                    <a:pt x="202" y="199"/>
                    <a:pt x="218" y="140"/>
                    <a:pt x="218" y="132"/>
                  </a:cubicBezTo>
                  <a:cubicBezTo>
                    <a:pt x="218" y="125"/>
                    <a:pt x="214" y="125"/>
                    <a:pt x="212" y="125"/>
                  </a:cubicBezTo>
                  <a:cubicBezTo>
                    <a:pt x="208" y="125"/>
                    <a:pt x="207" y="128"/>
                    <a:pt x="204" y="134"/>
                  </a:cubicBezTo>
                  <a:cubicBezTo>
                    <a:pt x="197" y="168"/>
                    <a:pt x="182" y="187"/>
                    <a:pt x="167" y="187"/>
                  </a:cubicBezTo>
                  <a:cubicBezTo>
                    <a:pt x="160" y="187"/>
                    <a:pt x="159" y="181"/>
                    <a:pt x="159" y="171"/>
                  </a:cubicBezTo>
                  <a:cubicBezTo>
                    <a:pt x="159" y="161"/>
                    <a:pt x="160" y="155"/>
                    <a:pt x="167" y="135"/>
                  </a:cubicBezTo>
                  <a:cubicBezTo>
                    <a:pt x="171" y="122"/>
                    <a:pt x="186" y="74"/>
                    <a:pt x="186" y="51"/>
                  </a:cubicBezTo>
                  <a:cubicBezTo>
                    <a:pt x="186" y="7"/>
                    <a:pt x="159" y="0"/>
                    <a:pt x="139" y="0"/>
                  </a:cubicBezTo>
                  <a:cubicBezTo>
                    <a:pt x="109" y="0"/>
                    <a:pt x="89" y="24"/>
                    <a:pt x="79" y="39"/>
                  </a:cubicBezTo>
                  <a:cubicBezTo>
                    <a:pt x="77" y="10"/>
                    <a:pt x="55" y="0"/>
                    <a:pt x="42" y="0"/>
                  </a:cubicBezTo>
                  <a:cubicBezTo>
                    <a:pt x="26" y="0"/>
                    <a:pt x="17" y="15"/>
                    <a:pt x="13" y="25"/>
                  </a:cubicBezTo>
                  <a:cubicBezTo>
                    <a:pt x="5" y="39"/>
                    <a:pt x="0" y="65"/>
                    <a:pt x="0" y="68"/>
                  </a:cubicBezTo>
                  <a:cubicBezTo>
                    <a:pt x="0" y="73"/>
                    <a:pt x="5" y="73"/>
                    <a:pt x="6" y="73"/>
                  </a:cubicBezTo>
                  <a:cubicBezTo>
                    <a:pt x="12" y="73"/>
                    <a:pt x="12" y="71"/>
                    <a:pt x="14" y="61"/>
                  </a:cubicBezTo>
                  <a:cubicBezTo>
                    <a:pt x="20" y="34"/>
                    <a:pt x="26" y="12"/>
                    <a:pt x="41" y="12"/>
                  </a:cubicBezTo>
                  <a:cubicBezTo>
                    <a:pt x="49" y="12"/>
                    <a:pt x="52" y="21"/>
                    <a:pt x="52" y="34"/>
                  </a:cubicBezTo>
                  <a:cubicBezTo>
                    <a:pt x="52" y="43"/>
                    <a:pt x="49" y="59"/>
                    <a:pt x="46" y="71"/>
                  </a:cubicBezTo>
                  <a:cubicBezTo>
                    <a:pt x="43" y="82"/>
                    <a:pt x="41" y="101"/>
                    <a:pt x="37" y="110"/>
                  </a:cubicBezTo>
                  <a:lnTo>
                    <a:pt x="26" y="1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0" name="Freeform 132">
              <a:extLst>
                <a:ext uri="{FF2B5EF4-FFF2-40B4-BE49-F238E27FC236}">
                  <a16:creationId xmlns:a16="http://schemas.microsoft.com/office/drawing/2014/main" id="{05852C03-52AD-4F6E-A1A6-A5DB3C9CC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2369"/>
              <a:ext cx="29" cy="66"/>
            </a:xfrm>
            <a:custGeom>
              <a:avLst/>
              <a:gdLst>
                <a:gd name="T0" fmla="*/ 81 w 131"/>
                <a:gd name="T1" fmla="*/ 12 h 294"/>
                <a:gd name="T2" fmla="*/ 71 w 131"/>
                <a:gd name="T3" fmla="*/ 0 h 294"/>
                <a:gd name="T4" fmla="*/ 0 w 131"/>
                <a:gd name="T5" fmla="*/ 28 h 294"/>
                <a:gd name="T6" fmla="*/ 0 w 131"/>
                <a:gd name="T7" fmla="*/ 45 h 294"/>
                <a:gd name="T8" fmla="*/ 52 w 131"/>
                <a:gd name="T9" fmla="*/ 33 h 294"/>
                <a:gd name="T10" fmla="*/ 52 w 131"/>
                <a:gd name="T11" fmla="*/ 257 h 294"/>
                <a:gd name="T12" fmla="*/ 16 w 131"/>
                <a:gd name="T13" fmla="*/ 276 h 294"/>
                <a:gd name="T14" fmla="*/ 2 w 131"/>
                <a:gd name="T15" fmla="*/ 276 h 294"/>
                <a:gd name="T16" fmla="*/ 2 w 131"/>
                <a:gd name="T17" fmla="*/ 293 h 294"/>
                <a:gd name="T18" fmla="*/ 66 w 131"/>
                <a:gd name="T19" fmla="*/ 291 h 294"/>
                <a:gd name="T20" fmla="*/ 130 w 131"/>
                <a:gd name="T21" fmla="*/ 293 h 294"/>
                <a:gd name="T22" fmla="*/ 130 w 131"/>
                <a:gd name="T23" fmla="*/ 276 h 294"/>
                <a:gd name="T24" fmla="*/ 117 w 131"/>
                <a:gd name="T25" fmla="*/ 276 h 294"/>
                <a:gd name="T26" fmla="*/ 81 w 131"/>
                <a:gd name="T27" fmla="*/ 257 h 294"/>
                <a:gd name="T28" fmla="*/ 81 w 131"/>
                <a:gd name="T29" fmla="*/ 1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94">
                  <a:moveTo>
                    <a:pt x="81" y="12"/>
                  </a:moveTo>
                  <a:cubicBezTo>
                    <a:pt x="81" y="0"/>
                    <a:pt x="79" y="0"/>
                    <a:pt x="71" y="0"/>
                  </a:cubicBezTo>
                  <a:cubicBezTo>
                    <a:pt x="48" y="27"/>
                    <a:pt x="14" y="28"/>
                    <a:pt x="0" y="28"/>
                  </a:cubicBezTo>
                  <a:lnTo>
                    <a:pt x="0" y="45"/>
                  </a:lnTo>
                  <a:cubicBezTo>
                    <a:pt x="8" y="45"/>
                    <a:pt x="31" y="45"/>
                    <a:pt x="52" y="33"/>
                  </a:cubicBezTo>
                  <a:lnTo>
                    <a:pt x="52" y="257"/>
                  </a:lnTo>
                  <a:cubicBezTo>
                    <a:pt x="52" y="270"/>
                    <a:pt x="52" y="276"/>
                    <a:pt x="16" y="276"/>
                  </a:cubicBezTo>
                  <a:lnTo>
                    <a:pt x="2" y="276"/>
                  </a:lnTo>
                  <a:lnTo>
                    <a:pt x="2" y="293"/>
                  </a:lnTo>
                  <a:cubicBezTo>
                    <a:pt x="8" y="293"/>
                    <a:pt x="53" y="291"/>
                    <a:pt x="66" y="291"/>
                  </a:cubicBezTo>
                  <a:cubicBezTo>
                    <a:pt x="78" y="291"/>
                    <a:pt x="123" y="293"/>
                    <a:pt x="130" y="293"/>
                  </a:cubicBezTo>
                  <a:lnTo>
                    <a:pt x="130" y="276"/>
                  </a:lnTo>
                  <a:lnTo>
                    <a:pt x="117" y="276"/>
                  </a:lnTo>
                  <a:cubicBezTo>
                    <a:pt x="81" y="276"/>
                    <a:pt x="81" y="270"/>
                    <a:pt x="81" y="257"/>
                  </a:cubicBezTo>
                  <a:lnTo>
                    <a:pt x="81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1" name="Freeform 133">
              <a:extLst>
                <a:ext uri="{FF2B5EF4-FFF2-40B4-BE49-F238E27FC236}">
                  <a16:creationId xmlns:a16="http://schemas.microsoft.com/office/drawing/2014/main" id="{B02CBC32-739E-43D9-8830-AAA0E340E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2472"/>
              <a:ext cx="246" cy="5"/>
            </a:xfrm>
            <a:custGeom>
              <a:avLst/>
              <a:gdLst>
                <a:gd name="T0" fmla="*/ 546 w 1091"/>
                <a:gd name="T1" fmla="*/ 27 h 28"/>
                <a:gd name="T2" fmla="*/ 0 w 1091"/>
                <a:gd name="T3" fmla="*/ 27 h 28"/>
                <a:gd name="T4" fmla="*/ 0 w 1091"/>
                <a:gd name="T5" fmla="*/ 0 h 28"/>
                <a:gd name="T6" fmla="*/ 1090 w 1091"/>
                <a:gd name="T7" fmla="*/ 0 h 28"/>
                <a:gd name="T8" fmla="*/ 1090 w 1091"/>
                <a:gd name="T9" fmla="*/ 27 h 28"/>
                <a:gd name="T10" fmla="*/ 546 w 1091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1" h="28">
                  <a:moveTo>
                    <a:pt x="54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1090" y="0"/>
                  </a:lnTo>
                  <a:lnTo>
                    <a:pt x="1090" y="27"/>
                  </a:lnTo>
                  <a:lnTo>
                    <a:pt x="546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2" name="Freeform 134">
              <a:extLst>
                <a:ext uri="{FF2B5EF4-FFF2-40B4-BE49-F238E27FC236}">
                  <a16:creationId xmlns:a16="http://schemas.microsoft.com/office/drawing/2014/main" id="{F814CFE2-F9F0-4F10-804B-C2E3B5928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506"/>
              <a:ext cx="60" cy="104"/>
            </a:xfrm>
            <a:custGeom>
              <a:avLst/>
              <a:gdLst>
                <a:gd name="T0" fmla="*/ 216 w 269"/>
                <a:gd name="T1" fmla="*/ 238 h 465"/>
                <a:gd name="T2" fmla="*/ 150 w 269"/>
                <a:gd name="T3" fmla="*/ 162 h 465"/>
                <a:gd name="T4" fmla="*/ 46 w 269"/>
                <a:gd name="T5" fmla="*/ 223 h 465"/>
                <a:gd name="T6" fmla="*/ 0 w 269"/>
                <a:gd name="T7" fmla="*/ 354 h 465"/>
                <a:gd name="T8" fmla="*/ 94 w 269"/>
                <a:gd name="T9" fmla="*/ 464 h 465"/>
                <a:gd name="T10" fmla="*/ 268 w 269"/>
                <a:gd name="T11" fmla="*/ 162 h 465"/>
                <a:gd name="T12" fmla="*/ 159 w 269"/>
                <a:gd name="T13" fmla="*/ 0 h 465"/>
                <a:gd name="T14" fmla="*/ 60 w 269"/>
                <a:gd name="T15" fmla="*/ 100 h 465"/>
                <a:gd name="T16" fmla="*/ 79 w 269"/>
                <a:gd name="T17" fmla="*/ 122 h 465"/>
                <a:gd name="T18" fmla="*/ 107 w 269"/>
                <a:gd name="T19" fmla="*/ 89 h 465"/>
                <a:gd name="T20" fmla="*/ 84 w 269"/>
                <a:gd name="T21" fmla="*/ 65 h 465"/>
                <a:gd name="T22" fmla="*/ 157 w 269"/>
                <a:gd name="T23" fmla="*/ 16 h 465"/>
                <a:gd name="T24" fmla="*/ 230 w 269"/>
                <a:gd name="T25" fmla="*/ 131 h 465"/>
                <a:gd name="T26" fmla="*/ 216 w 269"/>
                <a:gd name="T27" fmla="*/ 238 h 465"/>
                <a:gd name="T28" fmla="*/ 95 w 269"/>
                <a:gd name="T29" fmla="*/ 446 h 465"/>
                <a:gd name="T30" fmla="*/ 38 w 269"/>
                <a:gd name="T31" fmla="*/ 375 h 465"/>
                <a:gd name="T32" fmla="*/ 72 w 269"/>
                <a:gd name="T33" fmla="*/ 232 h 465"/>
                <a:gd name="T34" fmla="*/ 150 w 269"/>
                <a:gd name="T35" fmla="*/ 177 h 465"/>
                <a:gd name="T36" fmla="*/ 207 w 269"/>
                <a:gd name="T37" fmla="*/ 260 h 465"/>
                <a:gd name="T38" fmla="*/ 95 w 269"/>
                <a:gd name="T39" fmla="*/ 446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9" h="465">
                  <a:moveTo>
                    <a:pt x="216" y="238"/>
                  </a:moveTo>
                  <a:cubicBezTo>
                    <a:pt x="210" y="198"/>
                    <a:pt x="189" y="162"/>
                    <a:pt x="150" y="162"/>
                  </a:cubicBezTo>
                  <a:cubicBezTo>
                    <a:pt x="118" y="162"/>
                    <a:pt x="85" y="172"/>
                    <a:pt x="46" y="223"/>
                  </a:cubicBezTo>
                  <a:cubicBezTo>
                    <a:pt x="2" y="275"/>
                    <a:pt x="0" y="331"/>
                    <a:pt x="0" y="354"/>
                  </a:cubicBezTo>
                  <a:cubicBezTo>
                    <a:pt x="0" y="391"/>
                    <a:pt x="22" y="464"/>
                    <a:pt x="94" y="464"/>
                  </a:cubicBezTo>
                  <a:cubicBezTo>
                    <a:pt x="215" y="464"/>
                    <a:pt x="268" y="253"/>
                    <a:pt x="268" y="162"/>
                  </a:cubicBezTo>
                  <a:cubicBezTo>
                    <a:pt x="268" y="62"/>
                    <a:pt x="221" y="0"/>
                    <a:pt x="159" y="0"/>
                  </a:cubicBezTo>
                  <a:cubicBezTo>
                    <a:pt x="84" y="0"/>
                    <a:pt x="60" y="82"/>
                    <a:pt x="60" y="100"/>
                  </a:cubicBezTo>
                  <a:cubicBezTo>
                    <a:pt x="60" y="108"/>
                    <a:pt x="65" y="122"/>
                    <a:pt x="79" y="122"/>
                  </a:cubicBezTo>
                  <a:cubicBezTo>
                    <a:pt x="96" y="122"/>
                    <a:pt x="107" y="104"/>
                    <a:pt x="107" y="89"/>
                  </a:cubicBezTo>
                  <a:cubicBezTo>
                    <a:pt x="107" y="65"/>
                    <a:pt x="91" y="65"/>
                    <a:pt x="84" y="65"/>
                  </a:cubicBezTo>
                  <a:cubicBezTo>
                    <a:pt x="107" y="19"/>
                    <a:pt x="142" y="16"/>
                    <a:pt x="157" y="16"/>
                  </a:cubicBezTo>
                  <a:cubicBezTo>
                    <a:pt x="194" y="16"/>
                    <a:pt x="230" y="48"/>
                    <a:pt x="230" y="131"/>
                  </a:cubicBezTo>
                  <a:cubicBezTo>
                    <a:pt x="230" y="153"/>
                    <a:pt x="226" y="186"/>
                    <a:pt x="216" y="238"/>
                  </a:cubicBezTo>
                  <a:close/>
                  <a:moveTo>
                    <a:pt x="95" y="446"/>
                  </a:moveTo>
                  <a:cubicBezTo>
                    <a:pt x="38" y="446"/>
                    <a:pt x="38" y="382"/>
                    <a:pt x="38" y="375"/>
                  </a:cubicBezTo>
                  <a:cubicBezTo>
                    <a:pt x="38" y="358"/>
                    <a:pt x="52" y="269"/>
                    <a:pt x="72" y="232"/>
                  </a:cubicBezTo>
                  <a:cubicBezTo>
                    <a:pt x="94" y="196"/>
                    <a:pt x="118" y="177"/>
                    <a:pt x="150" y="177"/>
                  </a:cubicBezTo>
                  <a:cubicBezTo>
                    <a:pt x="204" y="177"/>
                    <a:pt x="207" y="247"/>
                    <a:pt x="207" y="260"/>
                  </a:cubicBezTo>
                  <a:cubicBezTo>
                    <a:pt x="207" y="305"/>
                    <a:pt x="173" y="446"/>
                    <a:pt x="95" y="4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" name="Freeform 135">
              <a:extLst>
                <a:ext uri="{FF2B5EF4-FFF2-40B4-BE49-F238E27FC236}">
                  <a16:creationId xmlns:a16="http://schemas.microsoft.com/office/drawing/2014/main" id="{25B817CB-192A-4E97-8D5D-A117A0584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2545"/>
              <a:ext cx="76" cy="64"/>
            </a:xfrm>
            <a:custGeom>
              <a:avLst/>
              <a:gdLst>
                <a:gd name="T0" fmla="*/ 221 w 339"/>
                <a:gd name="T1" fmla="*/ 64 h 286"/>
                <a:gd name="T2" fmla="*/ 228 w 339"/>
                <a:gd name="T3" fmla="*/ 25 h 286"/>
                <a:gd name="T4" fmla="*/ 214 w 339"/>
                <a:gd name="T5" fmla="*/ 7 h 286"/>
                <a:gd name="T6" fmla="*/ 194 w 339"/>
                <a:gd name="T7" fmla="*/ 25 h 286"/>
                <a:gd name="T8" fmla="*/ 165 w 339"/>
                <a:gd name="T9" fmla="*/ 166 h 286"/>
                <a:gd name="T10" fmla="*/ 160 w 339"/>
                <a:gd name="T11" fmla="*/ 207 h 286"/>
                <a:gd name="T12" fmla="*/ 161 w 339"/>
                <a:gd name="T13" fmla="*/ 217 h 286"/>
                <a:gd name="T14" fmla="*/ 114 w 339"/>
                <a:gd name="T15" fmla="*/ 270 h 286"/>
                <a:gd name="T16" fmla="*/ 73 w 339"/>
                <a:gd name="T17" fmla="*/ 214 h 286"/>
                <a:gd name="T18" fmla="*/ 101 w 339"/>
                <a:gd name="T19" fmla="*/ 91 h 286"/>
                <a:gd name="T20" fmla="*/ 108 w 339"/>
                <a:gd name="T21" fmla="*/ 52 h 286"/>
                <a:gd name="T22" fmla="*/ 66 w 339"/>
                <a:gd name="T23" fmla="*/ 0 h 286"/>
                <a:gd name="T24" fmla="*/ 0 w 339"/>
                <a:gd name="T25" fmla="*/ 97 h 286"/>
                <a:gd name="T26" fmla="*/ 6 w 339"/>
                <a:gd name="T27" fmla="*/ 104 h 286"/>
                <a:gd name="T28" fmla="*/ 14 w 339"/>
                <a:gd name="T29" fmla="*/ 91 h 286"/>
                <a:gd name="T30" fmla="*/ 66 w 339"/>
                <a:gd name="T31" fmla="*/ 15 h 286"/>
                <a:gd name="T32" fmla="*/ 78 w 339"/>
                <a:gd name="T33" fmla="*/ 34 h 286"/>
                <a:gd name="T34" fmla="*/ 70 w 339"/>
                <a:gd name="T35" fmla="*/ 79 h 286"/>
                <a:gd name="T36" fmla="*/ 41 w 339"/>
                <a:gd name="T37" fmla="*/ 205 h 286"/>
                <a:gd name="T38" fmla="*/ 113 w 339"/>
                <a:gd name="T39" fmla="*/ 285 h 286"/>
                <a:gd name="T40" fmla="*/ 166 w 339"/>
                <a:gd name="T41" fmla="*/ 241 h 286"/>
                <a:gd name="T42" fmla="*/ 230 w 339"/>
                <a:gd name="T43" fmla="*/ 285 h 286"/>
                <a:gd name="T44" fmla="*/ 303 w 339"/>
                <a:gd name="T45" fmla="*/ 208 h 286"/>
                <a:gd name="T46" fmla="*/ 338 w 339"/>
                <a:gd name="T47" fmla="*/ 45 h 286"/>
                <a:gd name="T48" fmla="*/ 315 w 339"/>
                <a:gd name="T49" fmla="*/ 0 h 286"/>
                <a:gd name="T50" fmla="*/ 288 w 339"/>
                <a:gd name="T51" fmla="*/ 30 h 286"/>
                <a:gd name="T52" fmla="*/ 297 w 339"/>
                <a:gd name="T53" fmla="*/ 46 h 286"/>
                <a:gd name="T54" fmla="*/ 315 w 339"/>
                <a:gd name="T55" fmla="*/ 101 h 286"/>
                <a:gd name="T56" fmla="*/ 287 w 339"/>
                <a:gd name="T57" fmla="*/ 215 h 286"/>
                <a:gd name="T58" fmla="*/ 231 w 339"/>
                <a:gd name="T59" fmla="*/ 270 h 286"/>
                <a:gd name="T60" fmla="*/ 194 w 339"/>
                <a:gd name="T61" fmla="*/ 217 h 286"/>
                <a:gd name="T62" fmla="*/ 200 w 339"/>
                <a:gd name="T63" fmla="*/ 171 h 286"/>
                <a:gd name="T64" fmla="*/ 221 w 339"/>
                <a:gd name="T65" fmla="*/ 6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286">
                  <a:moveTo>
                    <a:pt x="221" y="64"/>
                  </a:moveTo>
                  <a:cubicBezTo>
                    <a:pt x="222" y="52"/>
                    <a:pt x="228" y="27"/>
                    <a:pt x="228" y="25"/>
                  </a:cubicBezTo>
                  <a:cubicBezTo>
                    <a:pt x="228" y="12"/>
                    <a:pt x="221" y="7"/>
                    <a:pt x="214" y="7"/>
                  </a:cubicBezTo>
                  <a:cubicBezTo>
                    <a:pt x="207" y="7"/>
                    <a:pt x="197" y="10"/>
                    <a:pt x="194" y="25"/>
                  </a:cubicBezTo>
                  <a:cubicBezTo>
                    <a:pt x="194" y="28"/>
                    <a:pt x="168" y="150"/>
                    <a:pt x="165" y="166"/>
                  </a:cubicBezTo>
                  <a:cubicBezTo>
                    <a:pt x="161" y="184"/>
                    <a:pt x="160" y="196"/>
                    <a:pt x="160" y="207"/>
                  </a:cubicBezTo>
                  <a:cubicBezTo>
                    <a:pt x="160" y="214"/>
                    <a:pt x="160" y="215"/>
                    <a:pt x="161" y="217"/>
                  </a:cubicBezTo>
                  <a:cubicBezTo>
                    <a:pt x="150" y="253"/>
                    <a:pt x="135" y="270"/>
                    <a:pt x="114" y="270"/>
                  </a:cubicBezTo>
                  <a:cubicBezTo>
                    <a:pt x="73" y="270"/>
                    <a:pt x="73" y="224"/>
                    <a:pt x="73" y="214"/>
                  </a:cubicBezTo>
                  <a:cubicBezTo>
                    <a:pt x="73" y="195"/>
                    <a:pt x="77" y="169"/>
                    <a:pt x="101" y="91"/>
                  </a:cubicBezTo>
                  <a:cubicBezTo>
                    <a:pt x="107" y="73"/>
                    <a:pt x="108" y="64"/>
                    <a:pt x="108" y="52"/>
                  </a:cubicBezTo>
                  <a:cubicBezTo>
                    <a:pt x="108" y="24"/>
                    <a:pt x="93" y="0"/>
                    <a:pt x="66" y="0"/>
                  </a:cubicBezTo>
                  <a:cubicBezTo>
                    <a:pt x="19" y="0"/>
                    <a:pt x="0" y="91"/>
                    <a:pt x="0" y="97"/>
                  </a:cubicBezTo>
                  <a:cubicBezTo>
                    <a:pt x="0" y="104"/>
                    <a:pt x="5" y="104"/>
                    <a:pt x="6" y="104"/>
                  </a:cubicBezTo>
                  <a:cubicBezTo>
                    <a:pt x="12" y="104"/>
                    <a:pt x="12" y="104"/>
                    <a:pt x="14" y="91"/>
                  </a:cubicBezTo>
                  <a:cubicBezTo>
                    <a:pt x="28" y="33"/>
                    <a:pt x="48" y="15"/>
                    <a:pt x="66" y="15"/>
                  </a:cubicBezTo>
                  <a:cubicBezTo>
                    <a:pt x="71" y="15"/>
                    <a:pt x="78" y="15"/>
                    <a:pt x="78" y="34"/>
                  </a:cubicBezTo>
                  <a:cubicBezTo>
                    <a:pt x="78" y="51"/>
                    <a:pt x="72" y="68"/>
                    <a:pt x="70" y="79"/>
                  </a:cubicBezTo>
                  <a:cubicBezTo>
                    <a:pt x="48" y="153"/>
                    <a:pt x="41" y="181"/>
                    <a:pt x="41" y="205"/>
                  </a:cubicBezTo>
                  <a:cubicBezTo>
                    <a:pt x="41" y="265"/>
                    <a:pt x="75" y="285"/>
                    <a:pt x="113" y="285"/>
                  </a:cubicBezTo>
                  <a:cubicBezTo>
                    <a:pt x="121" y="285"/>
                    <a:pt x="145" y="285"/>
                    <a:pt x="166" y="241"/>
                  </a:cubicBezTo>
                  <a:cubicBezTo>
                    <a:pt x="179" y="282"/>
                    <a:pt x="215" y="285"/>
                    <a:pt x="230" y="285"/>
                  </a:cubicBezTo>
                  <a:cubicBezTo>
                    <a:pt x="268" y="285"/>
                    <a:pt x="290" y="247"/>
                    <a:pt x="303" y="208"/>
                  </a:cubicBezTo>
                  <a:cubicBezTo>
                    <a:pt x="320" y="159"/>
                    <a:pt x="338" y="74"/>
                    <a:pt x="338" y="45"/>
                  </a:cubicBezTo>
                  <a:cubicBezTo>
                    <a:pt x="338" y="10"/>
                    <a:pt x="323" y="0"/>
                    <a:pt x="315" y="0"/>
                  </a:cubicBezTo>
                  <a:cubicBezTo>
                    <a:pt x="302" y="0"/>
                    <a:pt x="288" y="16"/>
                    <a:pt x="288" y="30"/>
                  </a:cubicBezTo>
                  <a:cubicBezTo>
                    <a:pt x="288" y="39"/>
                    <a:pt x="291" y="43"/>
                    <a:pt x="297" y="46"/>
                  </a:cubicBezTo>
                  <a:cubicBezTo>
                    <a:pt x="303" y="54"/>
                    <a:pt x="315" y="70"/>
                    <a:pt x="315" y="101"/>
                  </a:cubicBezTo>
                  <a:cubicBezTo>
                    <a:pt x="315" y="123"/>
                    <a:pt x="301" y="184"/>
                    <a:pt x="287" y="215"/>
                  </a:cubicBezTo>
                  <a:cubicBezTo>
                    <a:pt x="274" y="250"/>
                    <a:pt x="257" y="270"/>
                    <a:pt x="231" y="270"/>
                  </a:cubicBezTo>
                  <a:cubicBezTo>
                    <a:pt x="207" y="270"/>
                    <a:pt x="194" y="253"/>
                    <a:pt x="194" y="217"/>
                  </a:cubicBezTo>
                  <a:cubicBezTo>
                    <a:pt x="194" y="199"/>
                    <a:pt x="197" y="180"/>
                    <a:pt x="200" y="171"/>
                  </a:cubicBezTo>
                  <a:lnTo>
                    <a:pt x="221" y="6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" name="Freeform 136">
              <a:extLst>
                <a:ext uri="{FF2B5EF4-FFF2-40B4-BE49-F238E27FC236}">
                  <a16:creationId xmlns:a16="http://schemas.microsoft.com/office/drawing/2014/main" id="{1879277B-52A5-4CFC-989A-884AF1B4A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2563"/>
              <a:ext cx="29" cy="66"/>
            </a:xfrm>
            <a:custGeom>
              <a:avLst/>
              <a:gdLst>
                <a:gd name="T0" fmla="*/ 81 w 131"/>
                <a:gd name="T1" fmla="*/ 12 h 294"/>
                <a:gd name="T2" fmla="*/ 71 w 131"/>
                <a:gd name="T3" fmla="*/ 0 h 294"/>
                <a:gd name="T4" fmla="*/ 0 w 131"/>
                <a:gd name="T5" fmla="*/ 28 h 294"/>
                <a:gd name="T6" fmla="*/ 0 w 131"/>
                <a:gd name="T7" fmla="*/ 45 h 294"/>
                <a:gd name="T8" fmla="*/ 52 w 131"/>
                <a:gd name="T9" fmla="*/ 33 h 294"/>
                <a:gd name="T10" fmla="*/ 52 w 131"/>
                <a:gd name="T11" fmla="*/ 257 h 294"/>
                <a:gd name="T12" fmla="*/ 16 w 131"/>
                <a:gd name="T13" fmla="*/ 276 h 294"/>
                <a:gd name="T14" fmla="*/ 2 w 131"/>
                <a:gd name="T15" fmla="*/ 276 h 294"/>
                <a:gd name="T16" fmla="*/ 2 w 131"/>
                <a:gd name="T17" fmla="*/ 293 h 294"/>
                <a:gd name="T18" fmla="*/ 66 w 131"/>
                <a:gd name="T19" fmla="*/ 291 h 294"/>
                <a:gd name="T20" fmla="*/ 130 w 131"/>
                <a:gd name="T21" fmla="*/ 293 h 294"/>
                <a:gd name="T22" fmla="*/ 130 w 131"/>
                <a:gd name="T23" fmla="*/ 276 h 294"/>
                <a:gd name="T24" fmla="*/ 117 w 131"/>
                <a:gd name="T25" fmla="*/ 276 h 294"/>
                <a:gd name="T26" fmla="*/ 81 w 131"/>
                <a:gd name="T27" fmla="*/ 257 h 294"/>
                <a:gd name="T28" fmla="*/ 81 w 131"/>
                <a:gd name="T29" fmla="*/ 1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94">
                  <a:moveTo>
                    <a:pt x="81" y="12"/>
                  </a:moveTo>
                  <a:cubicBezTo>
                    <a:pt x="81" y="0"/>
                    <a:pt x="79" y="0"/>
                    <a:pt x="71" y="0"/>
                  </a:cubicBezTo>
                  <a:cubicBezTo>
                    <a:pt x="48" y="27"/>
                    <a:pt x="14" y="28"/>
                    <a:pt x="0" y="28"/>
                  </a:cubicBezTo>
                  <a:lnTo>
                    <a:pt x="0" y="45"/>
                  </a:lnTo>
                  <a:cubicBezTo>
                    <a:pt x="8" y="45"/>
                    <a:pt x="31" y="45"/>
                    <a:pt x="52" y="33"/>
                  </a:cubicBezTo>
                  <a:lnTo>
                    <a:pt x="52" y="257"/>
                  </a:lnTo>
                  <a:cubicBezTo>
                    <a:pt x="52" y="270"/>
                    <a:pt x="52" y="276"/>
                    <a:pt x="16" y="276"/>
                  </a:cubicBezTo>
                  <a:lnTo>
                    <a:pt x="2" y="276"/>
                  </a:lnTo>
                  <a:lnTo>
                    <a:pt x="2" y="293"/>
                  </a:lnTo>
                  <a:cubicBezTo>
                    <a:pt x="8" y="293"/>
                    <a:pt x="53" y="291"/>
                    <a:pt x="66" y="291"/>
                  </a:cubicBezTo>
                  <a:cubicBezTo>
                    <a:pt x="78" y="291"/>
                    <a:pt x="123" y="293"/>
                    <a:pt x="130" y="293"/>
                  </a:cubicBezTo>
                  <a:lnTo>
                    <a:pt x="130" y="276"/>
                  </a:lnTo>
                  <a:lnTo>
                    <a:pt x="117" y="276"/>
                  </a:lnTo>
                  <a:cubicBezTo>
                    <a:pt x="81" y="276"/>
                    <a:pt x="81" y="270"/>
                    <a:pt x="81" y="257"/>
                  </a:cubicBezTo>
                  <a:lnTo>
                    <a:pt x="81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5" name="Freeform 137">
              <a:extLst>
                <a:ext uri="{FF2B5EF4-FFF2-40B4-BE49-F238E27FC236}">
                  <a16:creationId xmlns:a16="http://schemas.microsoft.com/office/drawing/2014/main" id="{8A07F82D-2900-40BE-A15D-9CC747277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563"/>
              <a:ext cx="29" cy="66"/>
            </a:xfrm>
            <a:custGeom>
              <a:avLst/>
              <a:gdLst>
                <a:gd name="T0" fmla="*/ 81 w 131"/>
                <a:gd name="T1" fmla="*/ 12 h 294"/>
                <a:gd name="T2" fmla="*/ 71 w 131"/>
                <a:gd name="T3" fmla="*/ 0 h 294"/>
                <a:gd name="T4" fmla="*/ 0 w 131"/>
                <a:gd name="T5" fmla="*/ 28 h 294"/>
                <a:gd name="T6" fmla="*/ 0 w 131"/>
                <a:gd name="T7" fmla="*/ 45 h 294"/>
                <a:gd name="T8" fmla="*/ 52 w 131"/>
                <a:gd name="T9" fmla="*/ 33 h 294"/>
                <a:gd name="T10" fmla="*/ 52 w 131"/>
                <a:gd name="T11" fmla="*/ 257 h 294"/>
                <a:gd name="T12" fmla="*/ 16 w 131"/>
                <a:gd name="T13" fmla="*/ 276 h 294"/>
                <a:gd name="T14" fmla="*/ 2 w 131"/>
                <a:gd name="T15" fmla="*/ 276 h 294"/>
                <a:gd name="T16" fmla="*/ 2 w 131"/>
                <a:gd name="T17" fmla="*/ 293 h 294"/>
                <a:gd name="T18" fmla="*/ 66 w 131"/>
                <a:gd name="T19" fmla="*/ 291 h 294"/>
                <a:gd name="T20" fmla="*/ 130 w 131"/>
                <a:gd name="T21" fmla="*/ 293 h 294"/>
                <a:gd name="T22" fmla="*/ 130 w 131"/>
                <a:gd name="T23" fmla="*/ 276 h 294"/>
                <a:gd name="T24" fmla="*/ 117 w 131"/>
                <a:gd name="T25" fmla="*/ 276 h 294"/>
                <a:gd name="T26" fmla="*/ 81 w 131"/>
                <a:gd name="T27" fmla="*/ 257 h 294"/>
                <a:gd name="T28" fmla="*/ 81 w 131"/>
                <a:gd name="T29" fmla="*/ 1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94">
                  <a:moveTo>
                    <a:pt x="81" y="12"/>
                  </a:moveTo>
                  <a:cubicBezTo>
                    <a:pt x="81" y="0"/>
                    <a:pt x="79" y="0"/>
                    <a:pt x="71" y="0"/>
                  </a:cubicBezTo>
                  <a:cubicBezTo>
                    <a:pt x="48" y="27"/>
                    <a:pt x="14" y="28"/>
                    <a:pt x="0" y="28"/>
                  </a:cubicBezTo>
                  <a:lnTo>
                    <a:pt x="0" y="45"/>
                  </a:lnTo>
                  <a:cubicBezTo>
                    <a:pt x="8" y="45"/>
                    <a:pt x="31" y="45"/>
                    <a:pt x="52" y="33"/>
                  </a:cubicBezTo>
                  <a:lnTo>
                    <a:pt x="52" y="257"/>
                  </a:lnTo>
                  <a:cubicBezTo>
                    <a:pt x="52" y="270"/>
                    <a:pt x="52" y="276"/>
                    <a:pt x="16" y="276"/>
                  </a:cubicBezTo>
                  <a:lnTo>
                    <a:pt x="2" y="276"/>
                  </a:lnTo>
                  <a:lnTo>
                    <a:pt x="2" y="293"/>
                  </a:lnTo>
                  <a:cubicBezTo>
                    <a:pt x="8" y="293"/>
                    <a:pt x="53" y="291"/>
                    <a:pt x="66" y="291"/>
                  </a:cubicBezTo>
                  <a:cubicBezTo>
                    <a:pt x="78" y="291"/>
                    <a:pt x="123" y="293"/>
                    <a:pt x="130" y="293"/>
                  </a:cubicBezTo>
                  <a:lnTo>
                    <a:pt x="130" y="276"/>
                  </a:lnTo>
                  <a:lnTo>
                    <a:pt x="117" y="276"/>
                  </a:lnTo>
                  <a:cubicBezTo>
                    <a:pt x="81" y="276"/>
                    <a:pt x="81" y="270"/>
                    <a:pt x="81" y="257"/>
                  </a:cubicBezTo>
                  <a:lnTo>
                    <a:pt x="81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6" name="Group 138">
            <a:extLst>
              <a:ext uri="{FF2B5EF4-FFF2-40B4-BE49-F238E27FC236}">
                <a16:creationId xmlns:a16="http://schemas.microsoft.com/office/drawing/2014/main" id="{B394F3A3-E704-44AC-B7D0-A3EB2562450A}"/>
              </a:ext>
            </a:extLst>
          </p:cNvPr>
          <p:cNvGrpSpPr>
            <a:grpSpLocks/>
          </p:cNvGrpSpPr>
          <p:nvPr/>
        </p:nvGrpSpPr>
        <p:grpSpPr bwMode="auto">
          <a:xfrm>
            <a:off x="1846219" y="4910967"/>
            <a:ext cx="1617662" cy="446088"/>
            <a:chOff x="771" y="2676"/>
            <a:chExt cx="1019" cy="281"/>
          </a:xfrm>
        </p:grpSpPr>
        <p:sp>
          <p:nvSpPr>
            <p:cNvPr id="147" name="Freeform 139">
              <a:extLst>
                <a:ext uri="{FF2B5EF4-FFF2-40B4-BE49-F238E27FC236}">
                  <a16:creationId xmlns:a16="http://schemas.microsoft.com/office/drawing/2014/main" id="{AE06965B-D050-4ED0-9E9C-86B406A0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678"/>
              <a:ext cx="1020" cy="277"/>
            </a:xfrm>
            <a:custGeom>
              <a:avLst/>
              <a:gdLst>
                <a:gd name="T0" fmla="*/ 2249 w 4501"/>
                <a:gd name="T1" fmla="*/ 1226 h 1227"/>
                <a:gd name="T2" fmla="*/ 0 w 4501"/>
                <a:gd name="T3" fmla="*/ 1226 h 1227"/>
                <a:gd name="T4" fmla="*/ 0 w 4501"/>
                <a:gd name="T5" fmla="*/ 0 h 1227"/>
                <a:gd name="T6" fmla="*/ 4500 w 4501"/>
                <a:gd name="T7" fmla="*/ 0 h 1227"/>
                <a:gd name="T8" fmla="*/ 4500 w 4501"/>
                <a:gd name="T9" fmla="*/ 1226 h 1227"/>
                <a:gd name="T10" fmla="*/ 2249 w 4501"/>
                <a:gd name="T11" fmla="*/ 1226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01" h="1227">
                  <a:moveTo>
                    <a:pt x="2249" y="1226"/>
                  </a:moveTo>
                  <a:lnTo>
                    <a:pt x="0" y="1226"/>
                  </a:lnTo>
                  <a:lnTo>
                    <a:pt x="0" y="0"/>
                  </a:lnTo>
                  <a:lnTo>
                    <a:pt x="4500" y="0"/>
                  </a:lnTo>
                  <a:lnTo>
                    <a:pt x="4500" y="1226"/>
                  </a:lnTo>
                  <a:lnTo>
                    <a:pt x="2249" y="122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8" name="Freeform 140">
              <a:extLst>
                <a:ext uri="{FF2B5EF4-FFF2-40B4-BE49-F238E27FC236}">
                  <a16:creationId xmlns:a16="http://schemas.microsoft.com/office/drawing/2014/main" id="{C03BF4E6-F2E4-4CDB-BB66-A42C6BE8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676"/>
              <a:ext cx="50" cy="91"/>
            </a:xfrm>
            <a:custGeom>
              <a:avLst/>
              <a:gdLst>
                <a:gd name="T0" fmla="*/ 122 w 227"/>
                <a:gd name="T1" fmla="*/ 153 h 404"/>
                <a:gd name="T2" fmla="*/ 0 w 227"/>
                <a:gd name="T3" fmla="*/ 310 h 404"/>
                <a:gd name="T4" fmla="*/ 87 w 227"/>
                <a:gd name="T5" fmla="*/ 403 h 404"/>
                <a:gd name="T6" fmla="*/ 196 w 227"/>
                <a:gd name="T7" fmla="*/ 239 h 404"/>
                <a:gd name="T8" fmla="*/ 156 w 227"/>
                <a:gd name="T9" fmla="*/ 136 h 404"/>
                <a:gd name="T10" fmla="*/ 103 w 227"/>
                <a:gd name="T11" fmla="*/ 42 h 404"/>
                <a:gd name="T12" fmla="*/ 134 w 227"/>
                <a:gd name="T13" fmla="*/ 17 h 404"/>
                <a:gd name="T14" fmla="*/ 173 w 227"/>
                <a:gd name="T15" fmla="*/ 33 h 404"/>
                <a:gd name="T16" fmla="*/ 203 w 227"/>
                <a:gd name="T17" fmla="*/ 47 h 404"/>
                <a:gd name="T18" fmla="*/ 226 w 227"/>
                <a:gd name="T19" fmla="*/ 24 h 404"/>
                <a:gd name="T20" fmla="*/ 196 w 227"/>
                <a:gd name="T21" fmla="*/ 7 h 404"/>
                <a:gd name="T22" fmla="*/ 153 w 227"/>
                <a:gd name="T23" fmla="*/ 0 h 404"/>
                <a:gd name="T24" fmla="*/ 91 w 227"/>
                <a:gd name="T25" fmla="*/ 57 h 404"/>
                <a:gd name="T26" fmla="*/ 122 w 227"/>
                <a:gd name="T27" fmla="*/ 153 h 404"/>
                <a:gd name="T28" fmla="*/ 127 w 227"/>
                <a:gd name="T29" fmla="*/ 165 h 404"/>
                <a:gd name="T30" fmla="*/ 158 w 227"/>
                <a:gd name="T31" fmla="*/ 261 h 404"/>
                <a:gd name="T32" fmla="*/ 87 w 227"/>
                <a:gd name="T33" fmla="*/ 390 h 404"/>
                <a:gd name="T34" fmla="*/ 34 w 227"/>
                <a:gd name="T35" fmla="*/ 326 h 404"/>
                <a:gd name="T36" fmla="*/ 127 w 227"/>
                <a:gd name="T37" fmla="*/ 165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404">
                  <a:moveTo>
                    <a:pt x="122" y="153"/>
                  </a:moveTo>
                  <a:cubicBezTo>
                    <a:pt x="53" y="169"/>
                    <a:pt x="0" y="243"/>
                    <a:pt x="0" y="310"/>
                  </a:cubicBezTo>
                  <a:cubicBezTo>
                    <a:pt x="0" y="364"/>
                    <a:pt x="34" y="403"/>
                    <a:pt x="87" y="403"/>
                  </a:cubicBezTo>
                  <a:cubicBezTo>
                    <a:pt x="151" y="403"/>
                    <a:pt x="196" y="315"/>
                    <a:pt x="196" y="239"/>
                  </a:cubicBezTo>
                  <a:cubicBezTo>
                    <a:pt x="196" y="189"/>
                    <a:pt x="174" y="160"/>
                    <a:pt x="156" y="136"/>
                  </a:cubicBezTo>
                  <a:cubicBezTo>
                    <a:pt x="138" y="111"/>
                    <a:pt x="103" y="69"/>
                    <a:pt x="103" y="42"/>
                  </a:cubicBezTo>
                  <a:cubicBezTo>
                    <a:pt x="103" y="32"/>
                    <a:pt x="116" y="17"/>
                    <a:pt x="134" y="17"/>
                  </a:cubicBezTo>
                  <a:cubicBezTo>
                    <a:pt x="151" y="17"/>
                    <a:pt x="162" y="25"/>
                    <a:pt x="173" y="33"/>
                  </a:cubicBezTo>
                  <a:cubicBezTo>
                    <a:pt x="184" y="40"/>
                    <a:pt x="196" y="47"/>
                    <a:pt x="203" y="47"/>
                  </a:cubicBezTo>
                  <a:cubicBezTo>
                    <a:pt x="217" y="47"/>
                    <a:pt x="226" y="33"/>
                    <a:pt x="226" y="24"/>
                  </a:cubicBezTo>
                  <a:cubicBezTo>
                    <a:pt x="226" y="13"/>
                    <a:pt x="217" y="9"/>
                    <a:pt x="196" y="7"/>
                  </a:cubicBezTo>
                  <a:cubicBezTo>
                    <a:pt x="169" y="0"/>
                    <a:pt x="161" y="0"/>
                    <a:pt x="153" y="0"/>
                  </a:cubicBezTo>
                  <a:cubicBezTo>
                    <a:pt x="109" y="0"/>
                    <a:pt x="91" y="24"/>
                    <a:pt x="91" y="57"/>
                  </a:cubicBezTo>
                  <a:cubicBezTo>
                    <a:pt x="91" y="87"/>
                    <a:pt x="104" y="119"/>
                    <a:pt x="122" y="153"/>
                  </a:cubicBezTo>
                  <a:close/>
                  <a:moveTo>
                    <a:pt x="127" y="165"/>
                  </a:moveTo>
                  <a:cubicBezTo>
                    <a:pt x="142" y="191"/>
                    <a:pt x="158" y="222"/>
                    <a:pt x="158" y="261"/>
                  </a:cubicBezTo>
                  <a:cubicBezTo>
                    <a:pt x="158" y="298"/>
                    <a:pt x="139" y="390"/>
                    <a:pt x="87" y="390"/>
                  </a:cubicBezTo>
                  <a:cubicBezTo>
                    <a:pt x="57" y="390"/>
                    <a:pt x="34" y="367"/>
                    <a:pt x="34" y="326"/>
                  </a:cubicBezTo>
                  <a:cubicBezTo>
                    <a:pt x="34" y="290"/>
                    <a:pt x="55" y="185"/>
                    <a:pt x="127" y="1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" name="Freeform 141">
              <a:extLst>
                <a:ext uri="{FF2B5EF4-FFF2-40B4-BE49-F238E27FC236}">
                  <a16:creationId xmlns:a16="http://schemas.microsoft.com/office/drawing/2014/main" id="{191DB15B-E0F7-4A0A-97BD-41BD3D3F1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2677"/>
              <a:ext cx="77" cy="91"/>
            </a:xfrm>
            <a:custGeom>
              <a:avLst/>
              <a:gdLst>
                <a:gd name="T0" fmla="*/ 83 w 344"/>
                <a:gd name="T1" fmla="*/ 341 h 406"/>
                <a:gd name="T2" fmla="*/ 127 w 344"/>
                <a:gd name="T3" fmla="*/ 229 h 406"/>
                <a:gd name="T4" fmla="*/ 203 w 344"/>
                <a:gd name="T5" fmla="*/ 47 h 406"/>
                <a:gd name="T6" fmla="*/ 231 w 344"/>
                <a:gd name="T7" fmla="*/ 34 h 406"/>
                <a:gd name="T8" fmla="*/ 270 w 344"/>
                <a:gd name="T9" fmla="*/ 80 h 406"/>
                <a:gd name="T10" fmla="*/ 266 w 344"/>
                <a:gd name="T11" fmla="*/ 102 h 406"/>
                <a:gd name="T12" fmla="*/ 271 w 344"/>
                <a:gd name="T13" fmla="*/ 104 h 406"/>
                <a:gd name="T14" fmla="*/ 309 w 344"/>
                <a:gd name="T15" fmla="*/ 90 h 406"/>
                <a:gd name="T16" fmla="*/ 322 w 344"/>
                <a:gd name="T17" fmla="*/ 54 h 406"/>
                <a:gd name="T18" fmla="*/ 278 w 344"/>
                <a:gd name="T19" fmla="*/ 0 h 406"/>
                <a:gd name="T20" fmla="*/ 157 w 344"/>
                <a:gd name="T21" fmla="*/ 61 h 406"/>
                <a:gd name="T22" fmla="*/ 78 w 344"/>
                <a:gd name="T23" fmla="*/ 248 h 406"/>
                <a:gd name="T24" fmla="*/ 47 w 344"/>
                <a:gd name="T25" fmla="*/ 338 h 406"/>
                <a:gd name="T26" fmla="*/ 21 w 344"/>
                <a:gd name="T27" fmla="*/ 377 h 406"/>
                <a:gd name="T28" fmla="*/ 0 w 344"/>
                <a:gd name="T29" fmla="*/ 402 h 406"/>
                <a:gd name="T30" fmla="*/ 5 w 344"/>
                <a:gd name="T31" fmla="*/ 405 h 406"/>
                <a:gd name="T32" fmla="*/ 32 w 344"/>
                <a:gd name="T33" fmla="*/ 394 h 406"/>
                <a:gd name="T34" fmla="*/ 56 w 344"/>
                <a:gd name="T35" fmla="*/ 373 h 406"/>
                <a:gd name="T36" fmla="*/ 138 w 344"/>
                <a:gd name="T37" fmla="*/ 389 h 406"/>
                <a:gd name="T38" fmla="*/ 221 w 344"/>
                <a:gd name="T39" fmla="*/ 405 h 406"/>
                <a:gd name="T40" fmla="*/ 329 w 344"/>
                <a:gd name="T41" fmla="*/ 347 h 406"/>
                <a:gd name="T42" fmla="*/ 343 w 344"/>
                <a:gd name="T43" fmla="*/ 316 h 406"/>
                <a:gd name="T44" fmla="*/ 340 w 344"/>
                <a:gd name="T45" fmla="*/ 314 h 406"/>
                <a:gd name="T46" fmla="*/ 309 w 344"/>
                <a:gd name="T47" fmla="*/ 326 h 406"/>
                <a:gd name="T48" fmla="*/ 288 w 344"/>
                <a:gd name="T49" fmla="*/ 348 h 406"/>
                <a:gd name="T50" fmla="*/ 281 w 344"/>
                <a:gd name="T51" fmla="*/ 364 h 406"/>
                <a:gd name="T52" fmla="*/ 266 w 344"/>
                <a:gd name="T53" fmla="*/ 370 h 406"/>
                <a:gd name="T54" fmla="*/ 178 w 344"/>
                <a:gd name="T55" fmla="*/ 353 h 406"/>
                <a:gd name="T56" fmla="*/ 103 w 344"/>
                <a:gd name="T57" fmla="*/ 339 h 406"/>
                <a:gd name="T58" fmla="*/ 83 w 344"/>
                <a:gd name="T59" fmla="*/ 34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4" h="406">
                  <a:moveTo>
                    <a:pt x="83" y="341"/>
                  </a:moveTo>
                  <a:cubicBezTo>
                    <a:pt x="112" y="294"/>
                    <a:pt x="122" y="258"/>
                    <a:pt x="127" y="229"/>
                  </a:cubicBezTo>
                  <a:cubicBezTo>
                    <a:pt x="147" y="152"/>
                    <a:pt x="169" y="86"/>
                    <a:pt x="203" y="47"/>
                  </a:cubicBezTo>
                  <a:cubicBezTo>
                    <a:pt x="209" y="40"/>
                    <a:pt x="213" y="34"/>
                    <a:pt x="231" y="34"/>
                  </a:cubicBezTo>
                  <a:cubicBezTo>
                    <a:pt x="270" y="34"/>
                    <a:pt x="270" y="73"/>
                    <a:pt x="270" y="80"/>
                  </a:cubicBezTo>
                  <a:cubicBezTo>
                    <a:pt x="270" y="92"/>
                    <a:pt x="266" y="98"/>
                    <a:pt x="266" y="102"/>
                  </a:cubicBezTo>
                  <a:cubicBezTo>
                    <a:pt x="266" y="104"/>
                    <a:pt x="271" y="104"/>
                    <a:pt x="271" y="104"/>
                  </a:cubicBezTo>
                  <a:cubicBezTo>
                    <a:pt x="279" y="104"/>
                    <a:pt x="295" y="98"/>
                    <a:pt x="309" y="90"/>
                  </a:cubicBezTo>
                  <a:cubicBezTo>
                    <a:pt x="318" y="80"/>
                    <a:pt x="322" y="76"/>
                    <a:pt x="322" y="54"/>
                  </a:cubicBezTo>
                  <a:cubicBezTo>
                    <a:pt x="322" y="22"/>
                    <a:pt x="309" y="0"/>
                    <a:pt x="278" y="0"/>
                  </a:cubicBezTo>
                  <a:cubicBezTo>
                    <a:pt x="258" y="0"/>
                    <a:pt x="210" y="5"/>
                    <a:pt x="157" y="61"/>
                  </a:cubicBezTo>
                  <a:cubicBezTo>
                    <a:pt x="114" y="104"/>
                    <a:pt x="87" y="206"/>
                    <a:pt x="78" y="248"/>
                  </a:cubicBezTo>
                  <a:cubicBezTo>
                    <a:pt x="68" y="286"/>
                    <a:pt x="62" y="303"/>
                    <a:pt x="47" y="338"/>
                  </a:cubicBezTo>
                  <a:cubicBezTo>
                    <a:pt x="42" y="343"/>
                    <a:pt x="29" y="369"/>
                    <a:pt x="21" y="377"/>
                  </a:cubicBezTo>
                  <a:cubicBezTo>
                    <a:pt x="5" y="389"/>
                    <a:pt x="0" y="401"/>
                    <a:pt x="0" y="402"/>
                  </a:cubicBezTo>
                  <a:cubicBezTo>
                    <a:pt x="0" y="403"/>
                    <a:pt x="1" y="405"/>
                    <a:pt x="5" y="405"/>
                  </a:cubicBezTo>
                  <a:cubicBezTo>
                    <a:pt x="8" y="405"/>
                    <a:pt x="18" y="403"/>
                    <a:pt x="32" y="394"/>
                  </a:cubicBezTo>
                  <a:cubicBezTo>
                    <a:pt x="42" y="389"/>
                    <a:pt x="44" y="388"/>
                    <a:pt x="56" y="373"/>
                  </a:cubicBezTo>
                  <a:cubicBezTo>
                    <a:pt x="84" y="374"/>
                    <a:pt x="103" y="380"/>
                    <a:pt x="138" y="389"/>
                  </a:cubicBezTo>
                  <a:cubicBezTo>
                    <a:pt x="165" y="397"/>
                    <a:pt x="194" y="405"/>
                    <a:pt x="221" y="405"/>
                  </a:cubicBezTo>
                  <a:cubicBezTo>
                    <a:pt x="265" y="405"/>
                    <a:pt x="312" y="372"/>
                    <a:pt x="329" y="347"/>
                  </a:cubicBezTo>
                  <a:cubicBezTo>
                    <a:pt x="340" y="332"/>
                    <a:pt x="343" y="318"/>
                    <a:pt x="343" y="316"/>
                  </a:cubicBezTo>
                  <a:cubicBezTo>
                    <a:pt x="343" y="314"/>
                    <a:pt x="340" y="314"/>
                    <a:pt x="340" y="314"/>
                  </a:cubicBezTo>
                  <a:cubicBezTo>
                    <a:pt x="330" y="314"/>
                    <a:pt x="317" y="319"/>
                    <a:pt x="309" y="326"/>
                  </a:cubicBezTo>
                  <a:cubicBezTo>
                    <a:pt x="294" y="334"/>
                    <a:pt x="291" y="339"/>
                    <a:pt x="288" y="348"/>
                  </a:cubicBezTo>
                  <a:cubicBezTo>
                    <a:pt x="286" y="357"/>
                    <a:pt x="283" y="361"/>
                    <a:pt x="281" y="364"/>
                  </a:cubicBezTo>
                  <a:cubicBezTo>
                    <a:pt x="275" y="370"/>
                    <a:pt x="275" y="370"/>
                    <a:pt x="266" y="370"/>
                  </a:cubicBezTo>
                  <a:cubicBezTo>
                    <a:pt x="240" y="370"/>
                    <a:pt x="213" y="363"/>
                    <a:pt x="178" y="353"/>
                  </a:cubicBezTo>
                  <a:cubicBezTo>
                    <a:pt x="162" y="348"/>
                    <a:pt x="131" y="339"/>
                    <a:pt x="103" y="339"/>
                  </a:cubicBezTo>
                  <a:cubicBezTo>
                    <a:pt x="96" y="339"/>
                    <a:pt x="88" y="339"/>
                    <a:pt x="83" y="34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" name="Freeform 142">
              <a:extLst>
                <a:ext uri="{FF2B5EF4-FFF2-40B4-BE49-F238E27FC236}">
                  <a16:creationId xmlns:a16="http://schemas.microsoft.com/office/drawing/2014/main" id="{20F59A2D-D00C-4C6F-884B-8F9E66E17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817"/>
              <a:ext cx="266" cy="5"/>
            </a:xfrm>
            <a:custGeom>
              <a:avLst/>
              <a:gdLst>
                <a:gd name="T0" fmla="*/ 590 w 1179"/>
                <a:gd name="T1" fmla="*/ 24 h 25"/>
                <a:gd name="T2" fmla="*/ 0 w 1179"/>
                <a:gd name="T3" fmla="*/ 24 h 25"/>
                <a:gd name="T4" fmla="*/ 0 w 1179"/>
                <a:gd name="T5" fmla="*/ 0 h 25"/>
                <a:gd name="T6" fmla="*/ 1178 w 1179"/>
                <a:gd name="T7" fmla="*/ 0 h 25"/>
                <a:gd name="T8" fmla="*/ 1178 w 1179"/>
                <a:gd name="T9" fmla="*/ 24 h 25"/>
                <a:gd name="T10" fmla="*/ 590 w 1179"/>
                <a:gd name="T1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9" h="25">
                  <a:moveTo>
                    <a:pt x="590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1178" y="0"/>
                  </a:lnTo>
                  <a:lnTo>
                    <a:pt x="1178" y="24"/>
                  </a:lnTo>
                  <a:lnTo>
                    <a:pt x="590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" name="Freeform 143">
              <a:extLst>
                <a:ext uri="{FF2B5EF4-FFF2-40B4-BE49-F238E27FC236}">
                  <a16:creationId xmlns:a16="http://schemas.microsoft.com/office/drawing/2014/main" id="{49D0FC33-3F98-4E14-BF76-2C463C9A9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2847"/>
              <a:ext cx="65" cy="92"/>
            </a:xfrm>
            <a:custGeom>
              <a:avLst/>
              <a:gdLst>
                <a:gd name="T0" fmla="*/ 234 w 291"/>
                <a:gd name="T1" fmla="*/ 211 h 412"/>
                <a:gd name="T2" fmla="*/ 162 w 291"/>
                <a:gd name="T3" fmla="*/ 144 h 412"/>
                <a:gd name="T4" fmla="*/ 49 w 291"/>
                <a:gd name="T5" fmla="*/ 198 h 412"/>
                <a:gd name="T6" fmla="*/ 0 w 291"/>
                <a:gd name="T7" fmla="*/ 314 h 412"/>
                <a:gd name="T8" fmla="*/ 101 w 291"/>
                <a:gd name="T9" fmla="*/ 411 h 412"/>
                <a:gd name="T10" fmla="*/ 290 w 291"/>
                <a:gd name="T11" fmla="*/ 144 h 412"/>
                <a:gd name="T12" fmla="*/ 171 w 291"/>
                <a:gd name="T13" fmla="*/ 0 h 412"/>
                <a:gd name="T14" fmla="*/ 65 w 291"/>
                <a:gd name="T15" fmla="*/ 88 h 412"/>
                <a:gd name="T16" fmla="*/ 86 w 291"/>
                <a:gd name="T17" fmla="*/ 108 h 412"/>
                <a:gd name="T18" fmla="*/ 116 w 291"/>
                <a:gd name="T19" fmla="*/ 79 h 412"/>
                <a:gd name="T20" fmla="*/ 91 w 291"/>
                <a:gd name="T21" fmla="*/ 58 h 412"/>
                <a:gd name="T22" fmla="*/ 170 w 291"/>
                <a:gd name="T23" fmla="*/ 15 h 412"/>
                <a:gd name="T24" fmla="*/ 248 w 291"/>
                <a:gd name="T25" fmla="*/ 116 h 412"/>
                <a:gd name="T26" fmla="*/ 234 w 291"/>
                <a:gd name="T27" fmla="*/ 211 h 412"/>
                <a:gd name="T28" fmla="*/ 103 w 291"/>
                <a:gd name="T29" fmla="*/ 396 h 412"/>
                <a:gd name="T30" fmla="*/ 42 w 291"/>
                <a:gd name="T31" fmla="*/ 332 h 412"/>
                <a:gd name="T32" fmla="*/ 78 w 291"/>
                <a:gd name="T33" fmla="*/ 206 h 412"/>
                <a:gd name="T34" fmla="*/ 162 w 291"/>
                <a:gd name="T35" fmla="*/ 157 h 412"/>
                <a:gd name="T36" fmla="*/ 223 w 291"/>
                <a:gd name="T37" fmla="*/ 231 h 412"/>
                <a:gd name="T38" fmla="*/ 103 w 291"/>
                <a:gd name="T39" fmla="*/ 39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1" h="412">
                  <a:moveTo>
                    <a:pt x="234" y="211"/>
                  </a:moveTo>
                  <a:cubicBezTo>
                    <a:pt x="227" y="175"/>
                    <a:pt x="204" y="144"/>
                    <a:pt x="162" y="144"/>
                  </a:cubicBezTo>
                  <a:cubicBezTo>
                    <a:pt x="127" y="144"/>
                    <a:pt x="92" y="153"/>
                    <a:pt x="49" y="198"/>
                  </a:cubicBezTo>
                  <a:cubicBezTo>
                    <a:pt x="3" y="244"/>
                    <a:pt x="0" y="294"/>
                    <a:pt x="0" y="314"/>
                  </a:cubicBezTo>
                  <a:cubicBezTo>
                    <a:pt x="0" y="347"/>
                    <a:pt x="23" y="411"/>
                    <a:pt x="101" y="411"/>
                  </a:cubicBezTo>
                  <a:cubicBezTo>
                    <a:pt x="232" y="411"/>
                    <a:pt x="290" y="224"/>
                    <a:pt x="290" y="144"/>
                  </a:cubicBezTo>
                  <a:cubicBezTo>
                    <a:pt x="290" y="55"/>
                    <a:pt x="239" y="0"/>
                    <a:pt x="171" y="0"/>
                  </a:cubicBezTo>
                  <a:cubicBezTo>
                    <a:pt x="91" y="0"/>
                    <a:pt x="65" y="73"/>
                    <a:pt x="65" y="88"/>
                  </a:cubicBezTo>
                  <a:cubicBezTo>
                    <a:pt x="65" y="96"/>
                    <a:pt x="70" y="108"/>
                    <a:pt x="86" y="108"/>
                  </a:cubicBezTo>
                  <a:cubicBezTo>
                    <a:pt x="104" y="108"/>
                    <a:pt x="116" y="92"/>
                    <a:pt x="116" y="79"/>
                  </a:cubicBezTo>
                  <a:cubicBezTo>
                    <a:pt x="116" y="58"/>
                    <a:pt x="99" y="58"/>
                    <a:pt x="91" y="58"/>
                  </a:cubicBezTo>
                  <a:cubicBezTo>
                    <a:pt x="116" y="17"/>
                    <a:pt x="153" y="15"/>
                    <a:pt x="170" y="15"/>
                  </a:cubicBezTo>
                  <a:cubicBezTo>
                    <a:pt x="209" y="15"/>
                    <a:pt x="248" y="42"/>
                    <a:pt x="248" y="116"/>
                  </a:cubicBezTo>
                  <a:cubicBezTo>
                    <a:pt x="248" y="136"/>
                    <a:pt x="244" y="165"/>
                    <a:pt x="234" y="211"/>
                  </a:cubicBezTo>
                  <a:close/>
                  <a:moveTo>
                    <a:pt x="103" y="396"/>
                  </a:moveTo>
                  <a:cubicBezTo>
                    <a:pt x="42" y="396"/>
                    <a:pt x="42" y="339"/>
                    <a:pt x="42" y="332"/>
                  </a:cubicBezTo>
                  <a:cubicBezTo>
                    <a:pt x="42" y="318"/>
                    <a:pt x="56" y="239"/>
                    <a:pt x="78" y="206"/>
                  </a:cubicBezTo>
                  <a:cubicBezTo>
                    <a:pt x="101" y="174"/>
                    <a:pt x="127" y="157"/>
                    <a:pt x="162" y="157"/>
                  </a:cubicBezTo>
                  <a:cubicBezTo>
                    <a:pt x="221" y="157"/>
                    <a:pt x="223" y="219"/>
                    <a:pt x="223" y="231"/>
                  </a:cubicBezTo>
                  <a:cubicBezTo>
                    <a:pt x="223" y="270"/>
                    <a:pt x="187" y="396"/>
                    <a:pt x="103" y="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2" name="Freeform 144">
              <a:extLst>
                <a:ext uri="{FF2B5EF4-FFF2-40B4-BE49-F238E27FC236}">
                  <a16:creationId xmlns:a16="http://schemas.microsoft.com/office/drawing/2014/main" id="{446406EF-759B-4DF2-8C53-363EED5E8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" y="2882"/>
              <a:ext cx="82" cy="57"/>
            </a:xfrm>
            <a:custGeom>
              <a:avLst/>
              <a:gdLst>
                <a:gd name="T0" fmla="*/ 239 w 366"/>
                <a:gd name="T1" fmla="*/ 57 h 254"/>
                <a:gd name="T2" fmla="*/ 247 w 366"/>
                <a:gd name="T3" fmla="*/ 22 h 254"/>
                <a:gd name="T4" fmla="*/ 231 w 366"/>
                <a:gd name="T5" fmla="*/ 7 h 254"/>
                <a:gd name="T6" fmla="*/ 209 w 366"/>
                <a:gd name="T7" fmla="*/ 22 h 254"/>
                <a:gd name="T8" fmla="*/ 178 w 366"/>
                <a:gd name="T9" fmla="*/ 148 h 254"/>
                <a:gd name="T10" fmla="*/ 173 w 366"/>
                <a:gd name="T11" fmla="*/ 183 h 254"/>
                <a:gd name="T12" fmla="*/ 174 w 366"/>
                <a:gd name="T13" fmla="*/ 192 h 254"/>
                <a:gd name="T14" fmla="*/ 123 w 366"/>
                <a:gd name="T15" fmla="*/ 240 h 254"/>
                <a:gd name="T16" fmla="*/ 79 w 366"/>
                <a:gd name="T17" fmla="*/ 190 h 254"/>
                <a:gd name="T18" fmla="*/ 109 w 366"/>
                <a:gd name="T19" fmla="*/ 80 h 254"/>
                <a:gd name="T20" fmla="*/ 117 w 366"/>
                <a:gd name="T21" fmla="*/ 46 h 254"/>
                <a:gd name="T22" fmla="*/ 71 w 366"/>
                <a:gd name="T23" fmla="*/ 0 h 254"/>
                <a:gd name="T24" fmla="*/ 0 w 366"/>
                <a:gd name="T25" fmla="*/ 86 h 254"/>
                <a:gd name="T26" fmla="*/ 6 w 366"/>
                <a:gd name="T27" fmla="*/ 92 h 254"/>
                <a:gd name="T28" fmla="*/ 16 w 366"/>
                <a:gd name="T29" fmla="*/ 80 h 254"/>
                <a:gd name="T30" fmla="*/ 71 w 366"/>
                <a:gd name="T31" fmla="*/ 13 h 254"/>
                <a:gd name="T32" fmla="*/ 84 w 366"/>
                <a:gd name="T33" fmla="*/ 30 h 254"/>
                <a:gd name="T34" fmla="*/ 75 w 366"/>
                <a:gd name="T35" fmla="*/ 70 h 254"/>
                <a:gd name="T36" fmla="*/ 44 w 366"/>
                <a:gd name="T37" fmla="*/ 182 h 254"/>
                <a:gd name="T38" fmla="*/ 122 w 366"/>
                <a:gd name="T39" fmla="*/ 253 h 254"/>
                <a:gd name="T40" fmla="*/ 179 w 366"/>
                <a:gd name="T41" fmla="*/ 214 h 254"/>
                <a:gd name="T42" fmla="*/ 248 w 366"/>
                <a:gd name="T43" fmla="*/ 253 h 254"/>
                <a:gd name="T44" fmla="*/ 327 w 366"/>
                <a:gd name="T45" fmla="*/ 185 h 254"/>
                <a:gd name="T46" fmla="*/ 365 w 366"/>
                <a:gd name="T47" fmla="*/ 40 h 254"/>
                <a:gd name="T48" fmla="*/ 340 w 366"/>
                <a:gd name="T49" fmla="*/ 0 h 254"/>
                <a:gd name="T50" fmla="*/ 312 w 366"/>
                <a:gd name="T51" fmla="*/ 26 h 254"/>
                <a:gd name="T52" fmla="*/ 321 w 366"/>
                <a:gd name="T53" fmla="*/ 41 h 254"/>
                <a:gd name="T54" fmla="*/ 340 w 366"/>
                <a:gd name="T55" fmla="*/ 90 h 254"/>
                <a:gd name="T56" fmla="*/ 310 w 366"/>
                <a:gd name="T57" fmla="*/ 191 h 254"/>
                <a:gd name="T58" fmla="*/ 249 w 366"/>
                <a:gd name="T59" fmla="*/ 240 h 254"/>
                <a:gd name="T60" fmla="*/ 209 w 366"/>
                <a:gd name="T61" fmla="*/ 192 h 254"/>
                <a:gd name="T62" fmla="*/ 216 w 366"/>
                <a:gd name="T63" fmla="*/ 152 h 254"/>
                <a:gd name="T64" fmla="*/ 239 w 366"/>
                <a:gd name="T65" fmla="*/ 5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6" h="254">
                  <a:moveTo>
                    <a:pt x="239" y="57"/>
                  </a:moveTo>
                  <a:cubicBezTo>
                    <a:pt x="240" y="46"/>
                    <a:pt x="247" y="24"/>
                    <a:pt x="247" y="22"/>
                  </a:cubicBezTo>
                  <a:cubicBezTo>
                    <a:pt x="247" y="11"/>
                    <a:pt x="239" y="7"/>
                    <a:pt x="231" y="7"/>
                  </a:cubicBezTo>
                  <a:cubicBezTo>
                    <a:pt x="223" y="7"/>
                    <a:pt x="213" y="9"/>
                    <a:pt x="209" y="22"/>
                  </a:cubicBezTo>
                  <a:cubicBezTo>
                    <a:pt x="209" y="25"/>
                    <a:pt x="182" y="133"/>
                    <a:pt x="178" y="148"/>
                  </a:cubicBezTo>
                  <a:cubicBezTo>
                    <a:pt x="174" y="163"/>
                    <a:pt x="173" y="174"/>
                    <a:pt x="173" y="183"/>
                  </a:cubicBezTo>
                  <a:cubicBezTo>
                    <a:pt x="173" y="190"/>
                    <a:pt x="173" y="191"/>
                    <a:pt x="174" y="192"/>
                  </a:cubicBezTo>
                  <a:cubicBezTo>
                    <a:pt x="162" y="224"/>
                    <a:pt x="145" y="240"/>
                    <a:pt x="123" y="240"/>
                  </a:cubicBezTo>
                  <a:cubicBezTo>
                    <a:pt x="79" y="240"/>
                    <a:pt x="79" y="199"/>
                    <a:pt x="79" y="190"/>
                  </a:cubicBezTo>
                  <a:cubicBezTo>
                    <a:pt x="79" y="173"/>
                    <a:pt x="83" y="150"/>
                    <a:pt x="109" y="80"/>
                  </a:cubicBezTo>
                  <a:cubicBezTo>
                    <a:pt x="116" y="65"/>
                    <a:pt x="117" y="57"/>
                    <a:pt x="117" y="46"/>
                  </a:cubicBezTo>
                  <a:cubicBezTo>
                    <a:pt x="117" y="21"/>
                    <a:pt x="100" y="0"/>
                    <a:pt x="71" y="0"/>
                  </a:cubicBezTo>
                  <a:cubicBezTo>
                    <a:pt x="21" y="0"/>
                    <a:pt x="0" y="80"/>
                    <a:pt x="0" y="86"/>
                  </a:cubicBezTo>
                  <a:cubicBezTo>
                    <a:pt x="0" y="92"/>
                    <a:pt x="5" y="92"/>
                    <a:pt x="6" y="92"/>
                  </a:cubicBezTo>
                  <a:cubicBezTo>
                    <a:pt x="13" y="92"/>
                    <a:pt x="13" y="92"/>
                    <a:pt x="16" y="80"/>
                  </a:cubicBezTo>
                  <a:cubicBezTo>
                    <a:pt x="30" y="29"/>
                    <a:pt x="52" y="13"/>
                    <a:pt x="71" y="13"/>
                  </a:cubicBezTo>
                  <a:cubicBezTo>
                    <a:pt x="77" y="13"/>
                    <a:pt x="84" y="13"/>
                    <a:pt x="84" y="30"/>
                  </a:cubicBezTo>
                  <a:cubicBezTo>
                    <a:pt x="84" y="45"/>
                    <a:pt x="78" y="61"/>
                    <a:pt x="75" y="70"/>
                  </a:cubicBezTo>
                  <a:cubicBezTo>
                    <a:pt x="52" y="136"/>
                    <a:pt x="44" y="161"/>
                    <a:pt x="44" y="182"/>
                  </a:cubicBezTo>
                  <a:cubicBezTo>
                    <a:pt x="44" y="235"/>
                    <a:pt x="81" y="253"/>
                    <a:pt x="122" y="253"/>
                  </a:cubicBezTo>
                  <a:cubicBezTo>
                    <a:pt x="131" y="253"/>
                    <a:pt x="157" y="253"/>
                    <a:pt x="179" y="214"/>
                  </a:cubicBezTo>
                  <a:cubicBezTo>
                    <a:pt x="194" y="251"/>
                    <a:pt x="232" y="253"/>
                    <a:pt x="248" y="253"/>
                  </a:cubicBezTo>
                  <a:cubicBezTo>
                    <a:pt x="290" y="253"/>
                    <a:pt x="313" y="219"/>
                    <a:pt x="327" y="185"/>
                  </a:cubicBezTo>
                  <a:cubicBezTo>
                    <a:pt x="345" y="141"/>
                    <a:pt x="365" y="66"/>
                    <a:pt x="365" y="40"/>
                  </a:cubicBezTo>
                  <a:cubicBezTo>
                    <a:pt x="365" y="9"/>
                    <a:pt x="349" y="0"/>
                    <a:pt x="340" y="0"/>
                  </a:cubicBezTo>
                  <a:cubicBezTo>
                    <a:pt x="326" y="0"/>
                    <a:pt x="312" y="15"/>
                    <a:pt x="312" y="26"/>
                  </a:cubicBezTo>
                  <a:cubicBezTo>
                    <a:pt x="312" y="34"/>
                    <a:pt x="314" y="38"/>
                    <a:pt x="321" y="41"/>
                  </a:cubicBezTo>
                  <a:cubicBezTo>
                    <a:pt x="327" y="47"/>
                    <a:pt x="340" y="62"/>
                    <a:pt x="340" y="90"/>
                  </a:cubicBezTo>
                  <a:cubicBezTo>
                    <a:pt x="340" y="109"/>
                    <a:pt x="325" y="163"/>
                    <a:pt x="310" y="191"/>
                  </a:cubicBezTo>
                  <a:cubicBezTo>
                    <a:pt x="296" y="222"/>
                    <a:pt x="278" y="240"/>
                    <a:pt x="249" y="240"/>
                  </a:cubicBezTo>
                  <a:cubicBezTo>
                    <a:pt x="223" y="240"/>
                    <a:pt x="209" y="224"/>
                    <a:pt x="209" y="192"/>
                  </a:cubicBezTo>
                  <a:cubicBezTo>
                    <a:pt x="209" y="177"/>
                    <a:pt x="213" y="160"/>
                    <a:pt x="216" y="152"/>
                  </a:cubicBezTo>
                  <a:lnTo>
                    <a:pt x="239" y="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" name="Freeform 145">
              <a:extLst>
                <a:ext uri="{FF2B5EF4-FFF2-40B4-BE49-F238E27FC236}">
                  <a16:creationId xmlns:a16="http://schemas.microsoft.com/office/drawing/2014/main" id="{75FC0FB5-2A92-4BCB-9941-6CFE9FAE0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2898"/>
              <a:ext cx="38" cy="58"/>
            </a:xfrm>
            <a:custGeom>
              <a:avLst/>
              <a:gdLst>
                <a:gd name="T0" fmla="*/ 171 w 172"/>
                <a:gd name="T1" fmla="*/ 189 h 261"/>
                <a:gd name="T2" fmla="*/ 157 w 172"/>
                <a:gd name="T3" fmla="*/ 189 h 261"/>
                <a:gd name="T4" fmla="*/ 147 w 172"/>
                <a:gd name="T5" fmla="*/ 224 h 261"/>
                <a:gd name="T6" fmla="*/ 109 w 172"/>
                <a:gd name="T7" fmla="*/ 227 h 261"/>
                <a:gd name="T8" fmla="*/ 39 w 172"/>
                <a:gd name="T9" fmla="*/ 227 h 261"/>
                <a:gd name="T10" fmla="*/ 116 w 172"/>
                <a:gd name="T11" fmla="*/ 161 h 261"/>
                <a:gd name="T12" fmla="*/ 171 w 172"/>
                <a:gd name="T13" fmla="*/ 76 h 261"/>
                <a:gd name="T14" fmla="*/ 79 w 172"/>
                <a:gd name="T15" fmla="*/ 0 h 261"/>
                <a:gd name="T16" fmla="*/ 0 w 172"/>
                <a:gd name="T17" fmla="*/ 70 h 261"/>
                <a:gd name="T18" fmla="*/ 21 w 172"/>
                <a:gd name="T19" fmla="*/ 92 h 261"/>
                <a:gd name="T20" fmla="*/ 40 w 172"/>
                <a:gd name="T21" fmla="*/ 71 h 261"/>
                <a:gd name="T22" fmla="*/ 18 w 172"/>
                <a:gd name="T23" fmla="*/ 50 h 261"/>
                <a:gd name="T24" fmla="*/ 75 w 172"/>
                <a:gd name="T25" fmla="*/ 15 h 261"/>
                <a:gd name="T26" fmla="*/ 134 w 172"/>
                <a:gd name="T27" fmla="*/ 76 h 261"/>
                <a:gd name="T28" fmla="*/ 96 w 172"/>
                <a:gd name="T29" fmla="*/ 152 h 261"/>
                <a:gd name="T30" fmla="*/ 3 w 172"/>
                <a:gd name="T31" fmla="*/ 244 h 261"/>
                <a:gd name="T32" fmla="*/ 0 w 172"/>
                <a:gd name="T33" fmla="*/ 260 h 261"/>
                <a:gd name="T34" fmla="*/ 158 w 172"/>
                <a:gd name="T35" fmla="*/ 260 h 261"/>
                <a:gd name="T36" fmla="*/ 171 w 172"/>
                <a:gd name="T37" fmla="*/ 18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261">
                  <a:moveTo>
                    <a:pt x="171" y="189"/>
                  </a:moveTo>
                  <a:lnTo>
                    <a:pt x="157" y="189"/>
                  </a:lnTo>
                  <a:cubicBezTo>
                    <a:pt x="156" y="198"/>
                    <a:pt x="153" y="220"/>
                    <a:pt x="147" y="224"/>
                  </a:cubicBezTo>
                  <a:cubicBezTo>
                    <a:pt x="145" y="227"/>
                    <a:pt x="116" y="227"/>
                    <a:pt x="109" y="227"/>
                  </a:cubicBezTo>
                  <a:lnTo>
                    <a:pt x="39" y="227"/>
                  </a:lnTo>
                  <a:cubicBezTo>
                    <a:pt x="78" y="190"/>
                    <a:pt x="92" y="181"/>
                    <a:pt x="116" y="161"/>
                  </a:cubicBezTo>
                  <a:cubicBezTo>
                    <a:pt x="145" y="137"/>
                    <a:pt x="171" y="113"/>
                    <a:pt x="171" y="76"/>
                  </a:cubicBezTo>
                  <a:cubicBezTo>
                    <a:pt x="171" y="29"/>
                    <a:pt x="130" y="0"/>
                    <a:pt x="79" y="0"/>
                  </a:cubicBezTo>
                  <a:cubicBezTo>
                    <a:pt x="32" y="0"/>
                    <a:pt x="0" y="34"/>
                    <a:pt x="0" y="70"/>
                  </a:cubicBezTo>
                  <a:cubicBezTo>
                    <a:pt x="0" y="90"/>
                    <a:pt x="16" y="92"/>
                    <a:pt x="21" y="92"/>
                  </a:cubicBezTo>
                  <a:cubicBezTo>
                    <a:pt x="30" y="92"/>
                    <a:pt x="40" y="86"/>
                    <a:pt x="40" y="71"/>
                  </a:cubicBezTo>
                  <a:cubicBezTo>
                    <a:pt x="40" y="65"/>
                    <a:pt x="39" y="50"/>
                    <a:pt x="18" y="50"/>
                  </a:cubicBezTo>
                  <a:cubicBezTo>
                    <a:pt x="30" y="22"/>
                    <a:pt x="56" y="15"/>
                    <a:pt x="75" y="15"/>
                  </a:cubicBezTo>
                  <a:cubicBezTo>
                    <a:pt x="114" y="15"/>
                    <a:pt x="134" y="45"/>
                    <a:pt x="134" y="76"/>
                  </a:cubicBezTo>
                  <a:cubicBezTo>
                    <a:pt x="134" y="111"/>
                    <a:pt x="109" y="136"/>
                    <a:pt x="96" y="152"/>
                  </a:cubicBezTo>
                  <a:lnTo>
                    <a:pt x="3" y="244"/>
                  </a:lnTo>
                  <a:cubicBezTo>
                    <a:pt x="0" y="248"/>
                    <a:pt x="0" y="251"/>
                    <a:pt x="0" y="260"/>
                  </a:cubicBezTo>
                  <a:lnTo>
                    <a:pt x="158" y="260"/>
                  </a:lnTo>
                  <a:lnTo>
                    <a:pt x="171" y="18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" name="Freeform 146">
              <a:extLst>
                <a:ext uri="{FF2B5EF4-FFF2-40B4-BE49-F238E27FC236}">
                  <a16:creationId xmlns:a16="http://schemas.microsoft.com/office/drawing/2014/main" id="{489AA707-E237-4716-BEE3-5FFF0A5DF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" y="2898"/>
              <a:ext cx="31" cy="58"/>
            </a:xfrm>
            <a:custGeom>
              <a:avLst/>
              <a:gdLst>
                <a:gd name="T0" fmla="*/ 87 w 141"/>
                <a:gd name="T1" fmla="*/ 11 h 261"/>
                <a:gd name="T2" fmla="*/ 77 w 141"/>
                <a:gd name="T3" fmla="*/ 0 h 261"/>
                <a:gd name="T4" fmla="*/ 0 w 141"/>
                <a:gd name="T5" fmla="*/ 25 h 261"/>
                <a:gd name="T6" fmla="*/ 0 w 141"/>
                <a:gd name="T7" fmla="*/ 40 h 261"/>
                <a:gd name="T8" fmla="*/ 56 w 141"/>
                <a:gd name="T9" fmla="*/ 29 h 261"/>
                <a:gd name="T10" fmla="*/ 56 w 141"/>
                <a:gd name="T11" fmla="*/ 228 h 261"/>
                <a:gd name="T12" fmla="*/ 17 w 141"/>
                <a:gd name="T13" fmla="*/ 245 h 261"/>
                <a:gd name="T14" fmla="*/ 3 w 141"/>
                <a:gd name="T15" fmla="*/ 245 h 261"/>
                <a:gd name="T16" fmla="*/ 3 w 141"/>
                <a:gd name="T17" fmla="*/ 260 h 261"/>
                <a:gd name="T18" fmla="*/ 71 w 141"/>
                <a:gd name="T19" fmla="*/ 258 h 261"/>
                <a:gd name="T20" fmla="*/ 140 w 141"/>
                <a:gd name="T21" fmla="*/ 260 h 261"/>
                <a:gd name="T22" fmla="*/ 140 w 141"/>
                <a:gd name="T23" fmla="*/ 245 h 261"/>
                <a:gd name="T24" fmla="*/ 126 w 141"/>
                <a:gd name="T25" fmla="*/ 245 h 261"/>
                <a:gd name="T26" fmla="*/ 87 w 141"/>
                <a:gd name="T27" fmla="*/ 228 h 261"/>
                <a:gd name="T28" fmla="*/ 87 w 141"/>
                <a:gd name="T29" fmla="*/ 1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261">
                  <a:moveTo>
                    <a:pt x="87" y="11"/>
                  </a:moveTo>
                  <a:cubicBezTo>
                    <a:pt x="87" y="0"/>
                    <a:pt x="86" y="0"/>
                    <a:pt x="77" y="0"/>
                  </a:cubicBezTo>
                  <a:cubicBezTo>
                    <a:pt x="52" y="24"/>
                    <a:pt x="16" y="25"/>
                    <a:pt x="0" y="25"/>
                  </a:cubicBezTo>
                  <a:lnTo>
                    <a:pt x="0" y="40"/>
                  </a:lnTo>
                  <a:cubicBezTo>
                    <a:pt x="9" y="40"/>
                    <a:pt x="34" y="40"/>
                    <a:pt x="56" y="29"/>
                  </a:cubicBezTo>
                  <a:lnTo>
                    <a:pt x="56" y="228"/>
                  </a:lnTo>
                  <a:cubicBezTo>
                    <a:pt x="56" y="240"/>
                    <a:pt x="56" y="245"/>
                    <a:pt x="17" y="245"/>
                  </a:cubicBezTo>
                  <a:lnTo>
                    <a:pt x="3" y="245"/>
                  </a:lnTo>
                  <a:lnTo>
                    <a:pt x="3" y="260"/>
                  </a:lnTo>
                  <a:cubicBezTo>
                    <a:pt x="9" y="260"/>
                    <a:pt x="57" y="258"/>
                    <a:pt x="71" y="258"/>
                  </a:cubicBezTo>
                  <a:cubicBezTo>
                    <a:pt x="84" y="258"/>
                    <a:pt x="132" y="260"/>
                    <a:pt x="140" y="260"/>
                  </a:cubicBezTo>
                  <a:lnTo>
                    <a:pt x="140" y="245"/>
                  </a:lnTo>
                  <a:lnTo>
                    <a:pt x="126" y="245"/>
                  </a:lnTo>
                  <a:cubicBezTo>
                    <a:pt x="87" y="245"/>
                    <a:pt x="87" y="240"/>
                    <a:pt x="87" y="228"/>
                  </a:cubicBezTo>
                  <a:lnTo>
                    <a:pt x="87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" name="Freeform 147">
              <a:extLst>
                <a:ext uri="{FF2B5EF4-FFF2-40B4-BE49-F238E27FC236}">
                  <a16:creationId xmlns:a16="http://schemas.microsoft.com/office/drawing/2014/main" id="{B73E9DEA-CF53-4C7E-86EB-6B8262C0B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2804"/>
              <a:ext cx="82" cy="29"/>
            </a:xfrm>
            <a:custGeom>
              <a:avLst/>
              <a:gdLst>
                <a:gd name="T0" fmla="*/ 345 w 366"/>
                <a:gd name="T1" fmla="*/ 22 h 133"/>
                <a:gd name="T2" fmla="*/ 365 w 366"/>
                <a:gd name="T3" fmla="*/ 11 h 133"/>
                <a:gd name="T4" fmla="*/ 348 w 366"/>
                <a:gd name="T5" fmla="*/ 0 h 133"/>
                <a:gd name="T6" fmla="*/ 18 w 366"/>
                <a:gd name="T7" fmla="*/ 0 h 133"/>
                <a:gd name="T8" fmla="*/ 0 w 366"/>
                <a:gd name="T9" fmla="*/ 11 h 133"/>
                <a:gd name="T10" fmla="*/ 18 w 366"/>
                <a:gd name="T11" fmla="*/ 22 h 133"/>
                <a:gd name="T12" fmla="*/ 345 w 366"/>
                <a:gd name="T13" fmla="*/ 22 h 133"/>
                <a:gd name="T14" fmla="*/ 348 w 366"/>
                <a:gd name="T15" fmla="*/ 132 h 133"/>
                <a:gd name="T16" fmla="*/ 365 w 366"/>
                <a:gd name="T17" fmla="*/ 120 h 133"/>
                <a:gd name="T18" fmla="*/ 345 w 366"/>
                <a:gd name="T19" fmla="*/ 109 h 133"/>
                <a:gd name="T20" fmla="*/ 18 w 366"/>
                <a:gd name="T21" fmla="*/ 109 h 133"/>
                <a:gd name="T22" fmla="*/ 0 w 366"/>
                <a:gd name="T23" fmla="*/ 120 h 133"/>
                <a:gd name="T24" fmla="*/ 18 w 366"/>
                <a:gd name="T25" fmla="*/ 132 h 133"/>
                <a:gd name="T26" fmla="*/ 348 w 366"/>
                <a:gd name="T2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6" h="133">
                  <a:moveTo>
                    <a:pt x="345" y="22"/>
                  </a:moveTo>
                  <a:cubicBezTo>
                    <a:pt x="356" y="22"/>
                    <a:pt x="365" y="22"/>
                    <a:pt x="365" y="11"/>
                  </a:cubicBezTo>
                  <a:cubicBezTo>
                    <a:pt x="365" y="0"/>
                    <a:pt x="356" y="0"/>
                    <a:pt x="348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2"/>
                    <a:pt x="9" y="22"/>
                    <a:pt x="18" y="22"/>
                  </a:cubicBezTo>
                  <a:lnTo>
                    <a:pt x="345" y="22"/>
                  </a:lnTo>
                  <a:close/>
                  <a:moveTo>
                    <a:pt x="348" y="132"/>
                  </a:moveTo>
                  <a:cubicBezTo>
                    <a:pt x="356" y="132"/>
                    <a:pt x="365" y="132"/>
                    <a:pt x="365" y="120"/>
                  </a:cubicBezTo>
                  <a:cubicBezTo>
                    <a:pt x="365" y="109"/>
                    <a:pt x="356" y="109"/>
                    <a:pt x="345" y="109"/>
                  </a:cubicBezTo>
                  <a:lnTo>
                    <a:pt x="18" y="109"/>
                  </a:lnTo>
                  <a:cubicBezTo>
                    <a:pt x="9" y="109"/>
                    <a:pt x="0" y="109"/>
                    <a:pt x="0" y="120"/>
                  </a:cubicBezTo>
                  <a:cubicBezTo>
                    <a:pt x="0" y="132"/>
                    <a:pt x="9" y="132"/>
                    <a:pt x="18" y="132"/>
                  </a:cubicBezTo>
                  <a:lnTo>
                    <a:pt x="348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6" name="Freeform 148">
              <a:extLst>
                <a:ext uri="{FF2B5EF4-FFF2-40B4-BE49-F238E27FC236}">
                  <a16:creationId xmlns:a16="http://schemas.microsoft.com/office/drawing/2014/main" id="{8CC28020-7BB8-4C28-8E5B-DBDEBF4FA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76"/>
              <a:ext cx="50" cy="91"/>
            </a:xfrm>
            <a:custGeom>
              <a:avLst/>
              <a:gdLst>
                <a:gd name="T0" fmla="*/ 122 w 227"/>
                <a:gd name="T1" fmla="*/ 153 h 404"/>
                <a:gd name="T2" fmla="*/ 0 w 227"/>
                <a:gd name="T3" fmla="*/ 310 h 404"/>
                <a:gd name="T4" fmla="*/ 87 w 227"/>
                <a:gd name="T5" fmla="*/ 403 h 404"/>
                <a:gd name="T6" fmla="*/ 196 w 227"/>
                <a:gd name="T7" fmla="*/ 239 h 404"/>
                <a:gd name="T8" fmla="*/ 156 w 227"/>
                <a:gd name="T9" fmla="*/ 136 h 404"/>
                <a:gd name="T10" fmla="*/ 103 w 227"/>
                <a:gd name="T11" fmla="*/ 42 h 404"/>
                <a:gd name="T12" fmla="*/ 134 w 227"/>
                <a:gd name="T13" fmla="*/ 17 h 404"/>
                <a:gd name="T14" fmla="*/ 173 w 227"/>
                <a:gd name="T15" fmla="*/ 33 h 404"/>
                <a:gd name="T16" fmla="*/ 203 w 227"/>
                <a:gd name="T17" fmla="*/ 47 h 404"/>
                <a:gd name="T18" fmla="*/ 226 w 227"/>
                <a:gd name="T19" fmla="*/ 24 h 404"/>
                <a:gd name="T20" fmla="*/ 196 w 227"/>
                <a:gd name="T21" fmla="*/ 7 h 404"/>
                <a:gd name="T22" fmla="*/ 153 w 227"/>
                <a:gd name="T23" fmla="*/ 0 h 404"/>
                <a:gd name="T24" fmla="*/ 91 w 227"/>
                <a:gd name="T25" fmla="*/ 57 h 404"/>
                <a:gd name="T26" fmla="*/ 122 w 227"/>
                <a:gd name="T27" fmla="*/ 153 h 404"/>
                <a:gd name="T28" fmla="*/ 127 w 227"/>
                <a:gd name="T29" fmla="*/ 165 h 404"/>
                <a:gd name="T30" fmla="*/ 158 w 227"/>
                <a:gd name="T31" fmla="*/ 261 h 404"/>
                <a:gd name="T32" fmla="*/ 87 w 227"/>
                <a:gd name="T33" fmla="*/ 390 h 404"/>
                <a:gd name="T34" fmla="*/ 34 w 227"/>
                <a:gd name="T35" fmla="*/ 326 h 404"/>
                <a:gd name="T36" fmla="*/ 127 w 227"/>
                <a:gd name="T37" fmla="*/ 165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404">
                  <a:moveTo>
                    <a:pt x="122" y="153"/>
                  </a:moveTo>
                  <a:cubicBezTo>
                    <a:pt x="53" y="169"/>
                    <a:pt x="0" y="243"/>
                    <a:pt x="0" y="310"/>
                  </a:cubicBezTo>
                  <a:cubicBezTo>
                    <a:pt x="0" y="364"/>
                    <a:pt x="34" y="403"/>
                    <a:pt x="87" y="403"/>
                  </a:cubicBezTo>
                  <a:cubicBezTo>
                    <a:pt x="151" y="403"/>
                    <a:pt x="196" y="315"/>
                    <a:pt x="196" y="239"/>
                  </a:cubicBezTo>
                  <a:cubicBezTo>
                    <a:pt x="196" y="189"/>
                    <a:pt x="174" y="160"/>
                    <a:pt x="156" y="136"/>
                  </a:cubicBezTo>
                  <a:cubicBezTo>
                    <a:pt x="138" y="111"/>
                    <a:pt x="103" y="69"/>
                    <a:pt x="103" y="42"/>
                  </a:cubicBezTo>
                  <a:cubicBezTo>
                    <a:pt x="103" y="32"/>
                    <a:pt x="116" y="17"/>
                    <a:pt x="134" y="17"/>
                  </a:cubicBezTo>
                  <a:cubicBezTo>
                    <a:pt x="151" y="17"/>
                    <a:pt x="162" y="25"/>
                    <a:pt x="173" y="33"/>
                  </a:cubicBezTo>
                  <a:cubicBezTo>
                    <a:pt x="184" y="40"/>
                    <a:pt x="196" y="47"/>
                    <a:pt x="203" y="47"/>
                  </a:cubicBezTo>
                  <a:cubicBezTo>
                    <a:pt x="217" y="47"/>
                    <a:pt x="226" y="33"/>
                    <a:pt x="226" y="24"/>
                  </a:cubicBezTo>
                  <a:cubicBezTo>
                    <a:pt x="226" y="13"/>
                    <a:pt x="217" y="9"/>
                    <a:pt x="196" y="7"/>
                  </a:cubicBezTo>
                  <a:cubicBezTo>
                    <a:pt x="169" y="0"/>
                    <a:pt x="161" y="0"/>
                    <a:pt x="153" y="0"/>
                  </a:cubicBezTo>
                  <a:cubicBezTo>
                    <a:pt x="109" y="0"/>
                    <a:pt x="91" y="24"/>
                    <a:pt x="91" y="57"/>
                  </a:cubicBezTo>
                  <a:cubicBezTo>
                    <a:pt x="91" y="87"/>
                    <a:pt x="104" y="119"/>
                    <a:pt x="122" y="153"/>
                  </a:cubicBezTo>
                  <a:close/>
                  <a:moveTo>
                    <a:pt x="127" y="165"/>
                  </a:moveTo>
                  <a:cubicBezTo>
                    <a:pt x="142" y="191"/>
                    <a:pt x="158" y="222"/>
                    <a:pt x="158" y="261"/>
                  </a:cubicBezTo>
                  <a:cubicBezTo>
                    <a:pt x="158" y="298"/>
                    <a:pt x="139" y="390"/>
                    <a:pt x="87" y="390"/>
                  </a:cubicBezTo>
                  <a:cubicBezTo>
                    <a:pt x="56" y="390"/>
                    <a:pt x="34" y="367"/>
                    <a:pt x="34" y="326"/>
                  </a:cubicBezTo>
                  <a:cubicBezTo>
                    <a:pt x="34" y="290"/>
                    <a:pt x="55" y="185"/>
                    <a:pt x="127" y="1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7" name="Freeform 149">
              <a:extLst>
                <a:ext uri="{FF2B5EF4-FFF2-40B4-BE49-F238E27FC236}">
                  <a16:creationId xmlns:a16="http://schemas.microsoft.com/office/drawing/2014/main" id="{58BEECF0-C7AC-440A-8066-2BE83EB44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2677"/>
              <a:ext cx="77" cy="91"/>
            </a:xfrm>
            <a:custGeom>
              <a:avLst/>
              <a:gdLst>
                <a:gd name="T0" fmla="*/ 83 w 344"/>
                <a:gd name="T1" fmla="*/ 341 h 406"/>
                <a:gd name="T2" fmla="*/ 127 w 344"/>
                <a:gd name="T3" fmla="*/ 229 h 406"/>
                <a:gd name="T4" fmla="*/ 203 w 344"/>
                <a:gd name="T5" fmla="*/ 47 h 406"/>
                <a:gd name="T6" fmla="*/ 231 w 344"/>
                <a:gd name="T7" fmla="*/ 34 h 406"/>
                <a:gd name="T8" fmla="*/ 270 w 344"/>
                <a:gd name="T9" fmla="*/ 80 h 406"/>
                <a:gd name="T10" fmla="*/ 266 w 344"/>
                <a:gd name="T11" fmla="*/ 102 h 406"/>
                <a:gd name="T12" fmla="*/ 271 w 344"/>
                <a:gd name="T13" fmla="*/ 104 h 406"/>
                <a:gd name="T14" fmla="*/ 309 w 344"/>
                <a:gd name="T15" fmla="*/ 90 h 406"/>
                <a:gd name="T16" fmla="*/ 322 w 344"/>
                <a:gd name="T17" fmla="*/ 54 h 406"/>
                <a:gd name="T18" fmla="*/ 278 w 344"/>
                <a:gd name="T19" fmla="*/ 0 h 406"/>
                <a:gd name="T20" fmla="*/ 157 w 344"/>
                <a:gd name="T21" fmla="*/ 61 h 406"/>
                <a:gd name="T22" fmla="*/ 78 w 344"/>
                <a:gd name="T23" fmla="*/ 248 h 406"/>
                <a:gd name="T24" fmla="*/ 47 w 344"/>
                <a:gd name="T25" fmla="*/ 338 h 406"/>
                <a:gd name="T26" fmla="*/ 21 w 344"/>
                <a:gd name="T27" fmla="*/ 377 h 406"/>
                <a:gd name="T28" fmla="*/ 0 w 344"/>
                <a:gd name="T29" fmla="*/ 402 h 406"/>
                <a:gd name="T30" fmla="*/ 5 w 344"/>
                <a:gd name="T31" fmla="*/ 405 h 406"/>
                <a:gd name="T32" fmla="*/ 32 w 344"/>
                <a:gd name="T33" fmla="*/ 394 h 406"/>
                <a:gd name="T34" fmla="*/ 56 w 344"/>
                <a:gd name="T35" fmla="*/ 373 h 406"/>
                <a:gd name="T36" fmla="*/ 138 w 344"/>
                <a:gd name="T37" fmla="*/ 389 h 406"/>
                <a:gd name="T38" fmla="*/ 221 w 344"/>
                <a:gd name="T39" fmla="*/ 405 h 406"/>
                <a:gd name="T40" fmla="*/ 329 w 344"/>
                <a:gd name="T41" fmla="*/ 347 h 406"/>
                <a:gd name="T42" fmla="*/ 343 w 344"/>
                <a:gd name="T43" fmla="*/ 316 h 406"/>
                <a:gd name="T44" fmla="*/ 340 w 344"/>
                <a:gd name="T45" fmla="*/ 314 h 406"/>
                <a:gd name="T46" fmla="*/ 309 w 344"/>
                <a:gd name="T47" fmla="*/ 326 h 406"/>
                <a:gd name="T48" fmla="*/ 288 w 344"/>
                <a:gd name="T49" fmla="*/ 348 h 406"/>
                <a:gd name="T50" fmla="*/ 281 w 344"/>
                <a:gd name="T51" fmla="*/ 364 h 406"/>
                <a:gd name="T52" fmla="*/ 266 w 344"/>
                <a:gd name="T53" fmla="*/ 370 h 406"/>
                <a:gd name="T54" fmla="*/ 178 w 344"/>
                <a:gd name="T55" fmla="*/ 353 h 406"/>
                <a:gd name="T56" fmla="*/ 103 w 344"/>
                <a:gd name="T57" fmla="*/ 339 h 406"/>
                <a:gd name="T58" fmla="*/ 83 w 344"/>
                <a:gd name="T59" fmla="*/ 34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4" h="406">
                  <a:moveTo>
                    <a:pt x="83" y="341"/>
                  </a:moveTo>
                  <a:cubicBezTo>
                    <a:pt x="110" y="294"/>
                    <a:pt x="122" y="258"/>
                    <a:pt x="127" y="229"/>
                  </a:cubicBezTo>
                  <a:cubicBezTo>
                    <a:pt x="147" y="152"/>
                    <a:pt x="169" y="86"/>
                    <a:pt x="203" y="47"/>
                  </a:cubicBezTo>
                  <a:cubicBezTo>
                    <a:pt x="209" y="40"/>
                    <a:pt x="213" y="34"/>
                    <a:pt x="231" y="34"/>
                  </a:cubicBezTo>
                  <a:cubicBezTo>
                    <a:pt x="270" y="34"/>
                    <a:pt x="270" y="73"/>
                    <a:pt x="270" y="80"/>
                  </a:cubicBezTo>
                  <a:cubicBezTo>
                    <a:pt x="270" y="92"/>
                    <a:pt x="266" y="98"/>
                    <a:pt x="266" y="102"/>
                  </a:cubicBezTo>
                  <a:cubicBezTo>
                    <a:pt x="266" y="104"/>
                    <a:pt x="271" y="104"/>
                    <a:pt x="271" y="104"/>
                  </a:cubicBezTo>
                  <a:cubicBezTo>
                    <a:pt x="279" y="104"/>
                    <a:pt x="295" y="98"/>
                    <a:pt x="309" y="90"/>
                  </a:cubicBezTo>
                  <a:cubicBezTo>
                    <a:pt x="318" y="80"/>
                    <a:pt x="322" y="76"/>
                    <a:pt x="322" y="54"/>
                  </a:cubicBezTo>
                  <a:cubicBezTo>
                    <a:pt x="322" y="22"/>
                    <a:pt x="309" y="0"/>
                    <a:pt x="278" y="0"/>
                  </a:cubicBezTo>
                  <a:cubicBezTo>
                    <a:pt x="258" y="0"/>
                    <a:pt x="210" y="5"/>
                    <a:pt x="157" y="61"/>
                  </a:cubicBezTo>
                  <a:cubicBezTo>
                    <a:pt x="114" y="104"/>
                    <a:pt x="87" y="206"/>
                    <a:pt x="78" y="248"/>
                  </a:cubicBezTo>
                  <a:cubicBezTo>
                    <a:pt x="68" y="286"/>
                    <a:pt x="62" y="303"/>
                    <a:pt x="47" y="338"/>
                  </a:cubicBezTo>
                  <a:cubicBezTo>
                    <a:pt x="42" y="343"/>
                    <a:pt x="29" y="369"/>
                    <a:pt x="21" y="377"/>
                  </a:cubicBezTo>
                  <a:cubicBezTo>
                    <a:pt x="5" y="389"/>
                    <a:pt x="0" y="401"/>
                    <a:pt x="0" y="402"/>
                  </a:cubicBezTo>
                  <a:cubicBezTo>
                    <a:pt x="0" y="403"/>
                    <a:pt x="1" y="405"/>
                    <a:pt x="5" y="405"/>
                  </a:cubicBezTo>
                  <a:cubicBezTo>
                    <a:pt x="8" y="405"/>
                    <a:pt x="18" y="403"/>
                    <a:pt x="32" y="394"/>
                  </a:cubicBezTo>
                  <a:cubicBezTo>
                    <a:pt x="42" y="389"/>
                    <a:pt x="44" y="388"/>
                    <a:pt x="56" y="373"/>
                  </a:cubicBezTo>
                  <a:cubicBezTo>
                    <a:pt x="84" y="374"/>
                    <a:pt x="103" y="380"/>
                    <a:pt x="138" y="389"/>
                  </a:cubicBezTo>
                  <a:cubicBezTo>
                    <a:pt x="165" y="397"/>
                    <a:pt x="194" y="405"/>
                    <a:pt x="221" y="405"/>
                  </a:cubicBezTo>
                  <a:cubicBezTo>
                    <a:pt x="265" y="405"/>
                    <a:pt x="312" y="372"/>
                    <a:pt x="329" y="347"/>
                  </a:cubicBezTo>
                  <a:cubicBezTo>
                    <a:pt x="340" y="332"/>
                    <a:pt x="343" y="318"/>
                    <a:pt x="343" y="316"/>
                  </a:cubicBezTo>
                  <a:cubicBezTo>
                    <a:pt x="343" y="314"/>
                    <a:pt x="340" y="314"/>
                    <a:pt x="340" y="314"/>
                  </a:cubicBezTo>
                  <a:cubicBezTo>
                    <a:pt x="330" y="314"/>
                    <a:pt x="317" y="319"/>
                    <a:pt x="309" y="326"/>
                  </a:cubicBezTo>
                  <a:cubicBezTo>
                    <a:pt x="294" y="334"/>
                    <a:pt x="291" y="339"/>
                    <a:pt x="288" y="348"/>
                  </a:cubicBezTo>
                  <a:cubicBezTo>
                    <a:pt x="286" y="357"/>
                    <a:pt x="283" y="361"/>
                    <a:pt x="281" y="364"/>
                  </a:cubicBezTo>
                  <a:cubicBezTo>
                    <a:pt x="275" y="370"/>
                    <a:pt x="275" y="370"/>
                    <a:pt x="266" y="370"/>
                  </a:cubicBezTo>
                  <a:cubicBezTo>
                    <a:pt x="240" y="370"/>
                    <a:pt x="213" y="363"/>
                    <a:pt x="178" y="353"/>
                  </a:cubicBezTo>
                  <a:cubicBezTo>
                    <a:pt x="162" y="348"/>
                    <a:pt x="131" y="339"/>
                    <a:pt x="103" y="339"/>
                  </a:cubicBezTo>
                  <a:cubicBezTo>
                    <a:pt x="96" y="339"/>
                    <a:pt x="88" y="339"/>
                    <a:pt x="83" y="34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" name="Freeform 150">
              <a:extLst>
                <a:ext uri="{FF2B5EF4-FFF2-40B4-BE49-F238E27FC236}">
                  <a16:creationId xmlns:a16="http://schemas.microsoft.com/office/drawing/2014/main" id="{FA0E132B-DC42-421B-A3DD-752C462A0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817"/>
              <a:ext cx="261" cy="5"/>
            </a:xfrm>
            <a:custGeom>
              <a:avLst/>
              <a:gdLst>
                <a:gd name="T0" fmla="*/ 577 w 1156"/>
                <a:gd name="T1" fmla="*/ 24 h 25"/>
                <a:gd name="T2" fmla="*/ 0 w 1156"/>
                <a:gd name="T3" fmla="*/ 24 h 25"/>
                <a:gd name="T4" fmla="*/ 0 w 1156"/>
                <a:gd name="T5" fmla="*/ 0 h 25"/>
                <a:gd name="T6" fmla="*/ 1155 w 1156"/>
                <a:gd name="T7" fmla="*/ 0 h 25"/>
                <a:gd name="T8" fmla="*/ 1155 w 1156"/>
                <a:gd name="T9" fmla="*/ 24 h 25"/>
                <a:gd name="T10" fmla="*/ 577 w 1156"/>
                <a:gd name="T1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6" h="25">
                  <a:moveTo>
                    <a:pt x="577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1155" y="0"/>
                  </a:lnTo>
                  <a:lnTo>
                    <a:pt x="1155" y="24"/>
                  </a:lnTo>
                  <a:lnTo>
                    <a:pt x="577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9" name="Freeform 151">
              <a:extLst>
                <a:ext uri="{FF2B5EF4-FFF2-40B4-BE49-F238E27FC236}">
                  <a16:creationId xmlns:a16="http://schemas.microsoft.com/office/drawing/2014/main" id="{B6AA631A-428C-4B7E-A114-9C22E2A06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2847"/>
              <a:ext cx="65" cy="92"/>
            </a:xfrm>
            <a:custGeom>
              <a:avLst/>
              <a:gdLst>
                <a:gd name="T0" fmla="*/ 234 w 291"/>
                <a:gd name="T1" fmla="*/ 211 h 412"/>
                <a:gd name="T2" fmla="*/ 162 w 291"/>
                <a:gd name="T3" fmla="*/ 144 h 412"/>
                <a:gd name="T4" fmla="*/ 49 w 291"/>
                <a:gd name="T5" fmla="*/ 198 h 412"/>
                <a:gd name="T6" fmla="*/ 0 w 291"/>
                <a:gd name="T7" fmla="*/ 314 h 412"/>
                <a:gd name="T8" fmla="*/ 101 w 291"/>
                <a:gd name="T9" fmla="*/ 411 h 412"/>
                <a:gd name="T10" fmla="*/ 290 w 291"/>
                <a:gd name="T11" fmla="*/ 144 h 412"/>
                <a:gd name="T12" fmla="*/ 171 w 291"/>
                <a:gd name="T13" fmla="*/ 0 h 412"/>
                <a:gd name="T14" fmla="*/ 65 w 291"/>
                <a:gd name="T15" fmla="*/ 88 h 412"/>
                <a:gd name="T16" fmla="*/ 86 w 291"/>
                <a:gd name="T17" fmla="*/ 108 h 412"/>
                <a:gd name="T18" fmla="*/ 116 w 291"/>
                <a:gd name="T19" fmla="*/ 79 h 412"/>
                <a:gd name="T20" fmla="*/ 91 w 291"/>
                <a:gd name="T21" fmla="*/ 58 h 412"/>
                <a:gd name="T22" fmla="*/ 170 w 291"/>
                <a:gd name="T23" fmla="*/ 15 h 412"/>
                <a:gd name="T24" fmla="*/ 248 w 291"/>
                <a:gd name="T25" fmla="*/ 116 h 412"/>
                <a:gd name="T26" fmla="*/ 234 w 291"/>
                <a:gd name="T27" fmla="*/ 211 h 412"/>
                <a:gd name="T28" fmla="*/ 103 w 291"/>
                <a:gd name="T29" fmla="*/ 396 h 412"/>
                <a:gd name="T30" fmla="*/ 42 w 291"/>
                <a:gd name="T31" fmla="*/ 332 h 412"/>
                <a:gd name="T32" fmla="*/ 78 w 291"/>
                <a:gd name="T33" fmla="*/ 206 h 412"/>
                <a:gd name="T34" fmla="*/ 162 w 291"/>
                <a:gd name="T35" fmla="*/ 157 h 412"/>
                <a:gd name="T36" fmla="*/ 223 w 291"/>
                <a:gd name="T37" fmla="*/ 231 h 412"/>
                <a:gd name="T38" fmla="*/ 103 w 291"/>
                <a:gd name="T39" fmla="*/ 39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1" h="412">
                  <a:moveTo>
                    <a:pt x="234" y="211"/>
                  </a:moveTo>
                  <a:cubicBezTo>
                    <a:pt x="227" y="175"/>
                    <a:pt x="204" y="144"/>
                    <a:pt x="162" y="144"/>
                  </a:cubicBezTo>
                  <a:cubicBezTo>
                    <a:pt x="127" y="144"/>
                    <a:pt x="92" y="153"/>
                    <a:pt x="49" y="198"/>
                  </a:cubicBezTo>
                  <a:cubicBezTo>
                    <a:pt x="3" y="244"/>
                    <a:pt x="0" y="294"/>
                    <a:pt x="0" y="314"/>
                  </a:cubicBezTo>
                  <a:cubicBezTo>
                    <a:pt x="0" y="347"/>
                    <a:pt x="23" y="411"/>
                    <a:pt x="101" y="411"/>
                  </a:cubicBezTo>
                  <a:cubicBezTo>
                    <a:pt x="232" y="411"/>
                    <a:pt x="290" y="224"/>
                    <a:pt x="290" y="144"/>
                  </a:cubicBezTo>
                  <a:cubicBezTo>
                    <a:pt x="290" y="55"/>
                    <a:pt x="239" y="0"/>
                    <a:pt x="171" y="0"/>
                  </a:cubicBezTo>
                  <a:cubicBezTo>
                    <a:pt x="91" y="0"/>
                    <a:pt x="65" y="73"/>
                    <a:pt x="65" y="88"/>
                  </a:cubicBezTo>
                  <a:cubicBezTo>
                    <a:pt x="65" y="96"/>
                    <a:pt x="70" y="108"/>
                    <a:pt x="86" y="108"/>
                  </a:cubicBezTo>
                  <a:cubicBezTo>
                    <a:pt x="104" y="108"/>
                    <a:pt x="116" y="92"/>
                    <a:pt x="116" y="79"/>
                  </a:cubicBezTo>
                  <a:cubicBezTo>
                    <a:pt x="116" y="58"/>
                    <a:pt x="99" y="58"/>
                    <a:pt x="91" y="58"/>
                  </a:cubicBezTo>
                  <a:cubicBezTo>
                    <a:pt x="116" y="17"/>
                    <a:pt x="153" y="15"/>
                    <a:pt x="170" y="15"/>
                  </a:cubicBezTo>
                  <a:cubicBezTo>
                    <a:pt x="209" y="15"/>
                    <a:pt x="248" y="42"/>
                    <a:pt x="248" y="116"/>
                  </a:cubicBezTo>
                  <a:cubicBezTo>
                    <a:pt x="248" y="136"/>
                    <a:pt x="244" y="165"/>
                    <a:pt x="234" y="211"/>
                  </a:cubicBezTo>
                  <a:close/>
                  <a:moveTo>
                    <a:pt x="103" y="396"/>
                  </a:moveTo>
                  <a:cubicBezTo>
                    <a:pt x="42" y="396"/>
                    <a:pt x="42" y="339"/>
                    <a:pt x="42" y="332"/>
                  </a:cubicBezTo>
                  <a:cubicBezTo>
                    <a:pt x="42" y="318"/>
                    <a:pt x="56" y="239"/>
                    <a:pt x="78" y="206"/>
                  </a:cubicBezTo>
                  <a:cubicBezTo>
                    <a:pt x="101" y="174"/>
                    <a:pt x="127" y="157"/>
                    <a:pt x="162" y="157"/>
                  </a:cubicBezTo>
                  <a:cubicBezTo>
                    <a:pt x="221" y="157"/>
                    <a:pt x="223" y="219"/>
                    <a:pt x="223" y="231"/>
                  </a:cubicBezTo>
                  <a:cubicBezTo>
                    <a:pt x="223" y="270"/>
                    <a:pt x="187" y="396"/>
                    <a:pt x="103" y="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" name="Freeform 152">
              <a:extLst>
                <a:ext uri="{FF2B5EF4-FFF2-40B4-BE49-F238E27FC236}">
                  <a16:creationId xmlns:a16="http://schemas.microsoft.com/office/drawing/2014/main" id="{52CA3C70-9614-45F4-926A-B33347023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850"/>
              <a:ext cx="61" cy="89"/>
            </a:xfrm>
            <a:custGeom>
              <a:avLst/>
              <a:gdLst>
                <a:gd name="T0" fmla="*/ 127 w 272"/>
                <a:gd name="T1" fmla="*/ 7 h 395"/>
                <a:gd name="T2" fmla="*/ 122 w 272"/>
                <a:gd name="T3" fmla="*/ 0 h 395"/>
                <a:gd name="T4" fmla="*/ 53 w 272"/>
                <a:gd name="T5" fmla="*/ 5 h 395"/>
                <a:gd name="T6" fmla="*/ 42 w 272"/>
                <a:gd name="T7" fmla="*/ 16 h 395"/>
                <a:gd name="T8" fmla="*/ 56 w 272"/>
                <a:gd name="T9" fmla="*/ 24 h 395"/>
                <a:gd name="T10" fmla="*/ 84 w 272"/>
                <a:gd name="T11" fmla="*/ 33 h 395"/>
                <a:gd name="T12" fmla="*/ 83 w 272"/>
                <a:gd name="T13" fmla="*/ 45 h 395"/>
                <a:gd name="T14" fmla="*/ 3 w 272"/>
                <a:gd name="T15" fmla="*/ 365 h 395"/>
                <a:gd name="T16" fmla="*/ 0 w 272"/>
                <a:gd name="T17" fmla="*/ 377 h 395"/>
                <a:gd name="T18" fmla="*/ 16 w 272"/>
                <a:gd name="T19" fmla="*/ 394 h 395"/>
                <a:gd name="T20" fmla="*/ 36 w 272"/>
                <a:gd name="T21" fmla="*/ 378 h 395"/>
                <a:gd name="T22" fmla="*/ 47 w 272"/>
                <a:gd name="T23" fmla="*/ 338 h 395"/>
                <a:gd name="T24" fmla="*/ 60 w 272"/>
                <a:gd name="T25" fmla="*/ 286 h 395"/>
                <a:gd name="T26" fmla="*/ 69 w 272"/>
                <a:gd name="T27" fmla="*/ 251 h 395"/>
                <a:gd name="T28" fmla="*/ 75 w 272"/>
                <a:gd name="T29" fmla="*/ 224 h 395"/>
                <a:gd name="T30" fmla="*/ 112 w 272"/>
                <a:gd name="T31" fmla="*/ 173 h 395"/>
                <a:gd name="T32" fmla="*/ 165 w 272"/>
                <a:gd name="T33" fmla="*/ 153 h 395"/>
                <a:gd name="T34" fmla="*/ 195 w 272"/>
                <a:gd name="T35" fmla="*/ 192 h 395"/>
                <a:gd name="T36" fmla="*/ 158 w 272"/>
                <a:gd name="T37" fmla="*/ 316 h 395"/>
                <a:gd name="T38" fmla="*/ 153 w 272"/>
                <a:gd name="T39" fmla="*/ 348 h 395"/>
                <a:gd name="T40" fmla="*/ 197 w 272"/>
                <a:gd name="T41" fmla="*/ 394 h 395"/>
                <a:gd name="T42" fmla="*/ 271 w 272"/>
                <a:gd name="T43" fmla="*/ 307 h 395"/>
                <a:gd name="T44" fmla="*/ 264 w 272"/>
                <a:gd name="T45" fmla="*/ 301 h 395"/>
                <a:gd name="T46" fmla="*/ 256 w 272"/>
                <a:gd name="T47" fmla="*/ 311 h 395"/>
                <a:gd name="T48" fmla="*/ 200 w 272"/>
                <a:gd name="T49" fmla="*/ 381 h 395"/>
                <a:gd name="T50" fmla="*/ 186 w 272"/>
                <a:gd name="T51" fmla="*/ 363 h 395"/>
                <a:gd name="T52" fmla="*/ 196 w 272"/>
                <a:gd name="T53" fmla="*/ 323 h 395"/>
                <a:gd name="T54" fmla="*/ 229 w 272"/>
                <a:gd name="T55" fmla="*/ 199 h 395"/>
                <a:gd name="T56" fmla="*/ 165 w 272"/>
                <a:gd name="T57" fmla="*/ 141 h 395"/>
                <a:gd name="T58" fmla="*/ 84 w 272"/>
                <a:gd name="T59" fmla="*/ 183 h 395"/>
                <a:gd name="T60" fmla="*/ 127 w 272"/>
                <a:gd name="T61" fmla="*/ 7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2" h="395">
                  <a:moveTo>
                    <a:pt x="127" y="7"/>
                  </a:moveTo>
                  <a:cubicBezTo>
                    <a:pt x="127" y="5"/>
                    <a:pt x="127" y="0"/>
                    <a:pt x="122" y="0"/>
                  </a:cubicBezTo>
                  <a:cubicBezTo>
                    <a:pt x="109" y="0"/>
                    <a:pt x="68" y="5"/>
                    <a:pt x="53" y="5"/>
                  </a:cubicBezTo>
                  <a:cubicBezTo>
                    <a:pt x="48" y="7"/>
                    <a:pt x="42" y="7"/>
                    <a:pt x="42" y="16"/>
                  </a:cubicBezTo>
                  <a:cubicBezTo>
                    <a:pt x="42" y="24"/>
                    <a:pt x="47" y="24"/>
                    <a:pt x="56" y="24"/>
                  </a:cubicBezTo>
                  <a:cubicBezTo>
                    <a:pt x="83" y="24"/>
                    <a:pt x="84" y="29"/>
                    <a:pt x="84" y="33"/>
                  </a:cubicBezTo>
                  <a:lnTo>
                    <a:pt x="83" y="45"/>
                  </a:lnTo>
                  <a:lnTo>
                    <a:pt x="3" y="365"/>
                  </a:lnTo>
                  <a:cubicBezTo>
                    <a:pt x="0" y="373"/>
                    <a:pt x="0" y="374"/>
                    <a:pt x="0" y="377"/>
                  </a:cubicBezTo>
                  <a:cubicBezTo>
                    <a:pt x="0" y="390"/>
                    <a:pt x="10" y="394"/>
                    <a:pt x="16" y="394"/>
                  </a:cubicBezTo>
                  <a:cubicBezTo>
                    <a:pt x="25" y="394"/>
                    <a:pt x="34" y="386"/>
                    <a:pt x="36" y="378"/>
                  </a:cubicBezTo>
                  <a:lnTo>
                    <a:pt x="47" y="338"/>
                  </a:lnTo>
                  <a:lnTo>
                    <a:pt x="60" y="286"/>
                  </a:lnTo>
                  <a:cubicBezTo>
                    <a:pt x="62" y="274"/>
                    <a:pt x="65" y="262"/>
                    <a:pt x="69" y="251"/>
                  </a:cubicBezTo>
                  <a:cubicBezTo>
                    <a:pt x="70" y="245"/>
                    <a:pt x="73" y="227"/>
                    <a:pt x="75" y="224"/>
                  </a:cubicBezTo>
                  <a:cubicBezTo>
                    <a:pt x="77" y="219"/>
                    <a:pt x="94" y="187"/>
                    <a:pt x="112" y="173"/>
                  </a:cubicBezTo>
                  <a:cubicBezTo>
                    <a:pt x="123" y="163"/>
                    <a:pt x="140" y="153"/>
                    <a:pt x="165" y="153"/>
                  </a:cubicBezTo>
                  <a:cubicBezTo>
                    <a:pt x="188" y="153"/>
                    <a:pt x="195" y="173"/>
                    <a:pt x="195" y="192"/>
                  </a:cubicBezTo>
                  <a:cubicBezTo>
                    <a:pt x="195" y="222"/>
                    <a:pt x="173" y="282"/>
                    <a:pt x="158" y="316"/>
                  </a:cubicBezTo>
                  <a:cubicBezTo>
                    <a:pt x="156" y="330"/>
                    <a:pt x="153" y="338"/>
                    <a:pt x="153" y="348"/>
                  </a:cubicBezTo>
                  <a:cubicBezTo>
                    <a:pt x="153" y="373"/>
                    <a:pt x="171" y="394"/>
                    <a:pt x="197" y="394"/>
                  </a:cubicBezTo>
                  <a:cubicBezTo>
                    <a:pt x="249" y="394"/>
                    <a:pt x="271" y="311"/>
                    <a:pt x="271" y="307"/>
                  </a:cubicBezTo>
                  <a:cubicBezTo>
                    <a:pt x="271" y="301"/>
                    <a:pt x="265" y="301"/>
                    <a:pt x="264" y="301"/>
                  </a:cubicBezTo>
                  <a:cubicBezTo>
                    <a:pt x="258" y="301"/>
                    <a:pt x="258" y="303"/>
                    <a:pt x="256" y="311"/>
                  </a:cubicBezTo>
                  <a:cubicBezTo>
                    <a:pt x="247" y="341"/>
                    <a:pt x="229" y="381"/>
                    <a:pt x="200" y="381"/>
                  </a:cubicBezTo>
                  <a:cubicBezTo>
                    <a:pt x="190" y="381"/>
                    <a:pt x="186" y="377"/>
                    <a:pt x="186" y="363"/>
                  </a:cubicBezTo>
                  <a:cubicBezTo>
                    <a:pt x="186" y="348"/>
                    <a:pt x="190" y="335"/>
                    <a:pt x="196" y="323"/>
                  </a:cubicBezTo>
                  <a:cubicBezTo>
                    <a:pt x="204" y="299"/>
                    <a:pt x="229" y="232"/>
                    <a:pt x="229" y="199"/>
                  </a:cubicBezTo>
                  <a:cubicBezTo>
                    <a:pt x="229" y="165"/>
                    <a:pt x="208" y="141"/>
                    <a:pt x="165" y="141"/>
                  </a:cubicBezTo>
                  <a:cubicBezTo>
                    <a:pt x="131" y="141"/>
                    <a:pt x="104" y="158"/>
                    <a:pt x="84" y="183"/>
                  </a:cubicBezTo>
                  <a:lnTo>
                    <a:pt x="127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" name="Freeform 153">
              <a:extLst>
                <a:ext uri="{FF2B5EF4-FFF2-40B4-BE49-F238E27FC236}">
                  <a16:creationId xmlns:a16="http://schemas.microsoft.com/office/drawing/2014/main" id="{78654CA6-CDE4-4864-AD55-48B9C92E3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2917"/>
              <a:ext cx="53" cy="39"/>
            </a:xfrm>
            <a:custGeom>
              <a:avLst/>
              <a:gdLst>
                <a:gd name="T0" fmla="*/ 29 w 236"/>
                <a:gd name="T1" fmla="*/ 149 h 178"/>
                <a:gd name="T2" fmla="*/ 25 w 236"/>
                <a:gd name="T3" fmla="*/ 165 h 178"/>
                <a:gd name="T4" fmla="*/ 39 w 236"/>
                <a:gd name="T5" fmla="*/ 177 h 178"/>
                <a:gd name="T6" fmla="*/ 53 w 236"/>
                <a:gd name="T7" fmla="*/ 167 h 178"/>
                <a:gd name="T8" fmla="*/ 60 w 236"/>
                <a:gd name="T9" fmla="*/ 144 h 178"/>
                <a:gd name="T10" fmla="*/ 69 w 236"/>
                <a:gd name="T11" fmla="*/ 109 h 178"/>
                <a:gd name="T12" fmla="*/ 75 w 236"/>
                <a:gd name="T13" fmla="*/ 82 h 178"/>
                <a:gd name="T14" fmla="*/ 91 w 236"/>
                <a:gd name="T15" fmla="*/ 47 h 178"/>
                <a:gd name="T16" fmla="*/ 149 w 236"/>
                <a:gd name="T17" fmla="*/ 11 h 178"/>
                <a:gd name="T18" fmla="*/ 171 w 236"/>
                <a:gd name="T19" fmla="*/ 38 h 178"/>
                <a:gd name="T20" fmla="*/ 149 w 236"/>
                <a:gd name="T21" fmla="*/ 121 h 178"/>
                <a:gd name="T22" fmla="*/ 143 w 236"/>
                <a:gd name="T23" fmla="*/ 142 h 178"/>
                <a:gd name="T24" fmla="*/ 179 w 236"/>
                <a:gd name="T25" fmla="*/ 177 h 178"/>
                <a:gd name="T26" fmla="*/ 235 w 236"/>
                <a:gd name="T27" fmla="*/ 117 h 178"/>
                <a:gd name="T28" fmla="*/ 229 w 236"/>
                <a:gd name="T29" fmla="*/ 111 h 178"/>
                <a:gd name="T30" fmla="*/ 221 w 236"/>
                <a:gd name="T31" fmla="*/ 119 h 178"/>
                <a:gd name="T32" fmla="*/ 181 w 236"/>
                <a:gd name="T33" fmla="*/ 166 h 178"/>
                <a:gd name="T34" fmla="*/ 171 w 236"/>
                <a:gd name="T35" fmla="*/ 152 h 178"/>
                <a:gd name="T36" fmla="*/ 181 w 236"/>
                <a:gd name="T37" fmla="*/ 120 h 178"/>
                <a:gd name="T38" fmla="*/ 201 w 236"/>
                <a:gd name="T39" fmla="*/ 45 h 178"/>
                <a:gd name="T40" fmla="*/ 151 w 236"/>
                <a:gd name="T41" fmla="*/ 0 h 178"/>
                <a:gd name="T42" fmla="*/ 86 w 236"/>
                <a:gd name="T43" fmla="*/ 34 h 178"/>
                <a:gd name="T44" fmla="*/ 45 w 236"/>
                <a:gd name="T45" fmla="*/ 0 h 178"/>
                <a:gd name="T46" fmla="*/ 14 w 236"/>
                <a:gd name="T47" fmla="*/ 22 h 178"/>
                <a:gd name="T48" fmla="*/ 0 w 236"/>
                <a:gd name="T49" fmla="*/ 61 h 178"/>
                <a:gd name="T50" fmla="*/ 6 w 236"/>
                <a:gd name="T51" fmla="*/ 65 h 178"/>
                <a:gd name="T52" fmla="*/ 16 w 236"/>
                <a:gd name="T53" fmla="*/ 54 h 178"/>
                <a:gd name="T54" fmla="*/ 44 w 236"/>
                <a:gd name="T55" fmla="*/ 11 h 178"/>
                <a:gd name="T56" fmla="*/ 56 w 236"/>
                <a:gd name="T57" fmla="*/ 30 h 178"/>
                <a:gd name="T58" fmla="*/ 49 w 236"/>
                <a:gd name="T59" fmla="*/ 63 h 178"/>
                <a:gd name="T60" fmla="*/ 40 w 236"/>
                <a:gd name="T61" fmla="*/ 98 h 178"/>
                <a:gd name="T62" fmla="*/ 29 w 236"/>
                <a:gd name="T63" fmla="*/ 14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6" h="178">
                  <a:moveTo>
                    <a:pt x="29" y="149"/>
                  </a:moveTo>
                  <a:cubicBezTo>
                    <a:pt x="29" y="153"/>
                    <a:pt x="25" y="163"/>
                    <a:pt x="25" y="165"/>
                  </a:cubicBezTo>
                  <a:cubicBezTo>
                    <a:pt x="25" y="174"/>
                    <a:pt x="32" y="177"/>
                    <a:pt x="39" y="177"/>
                  </a:cubicBezTo>
                  <a:cubicBezTo>
                    <a:pt x="45" y="177"/>
                    <a:pt x="52" y="173"/>
                    <a:pt x="53" y="167"/>
                  </a:cubicBezTo>
                  <a:cubicBezTo>
                    <a:pt x="55" y="165"/>
                    <a:pt x="60" y="152"/>
                    <a:pt x="60" y="144"/>
                  </a:cubicBezTo>
                  <a:cubicBezTo>
                    <a:pt x="62" y="136"/>
                    <a:pt x="65" y="119"/>
                    <a:pt x="69" y="109"/>
                  </a:cubicBezTo>
                  <a:cubicBezTo>
                    <a:pt x="71" y="100"/>
                    <a:pt x="73" y="92"/>
                    <a:pt x="75" y="82"/>
                  </a:cubicBezTo>
                  <a:cubicBezTo>
                    <a:pt x="79" y="66"/>
                    <a:pt x="79" y="63"/>
                    <a:pt x="91" y="47"/>
                  </a:cubicBezTo>
                  <a:cubicBezTo>
                    <a:pt x="103" y="32"/>
                    <a:pt x="119" y="11"/>
                    <a:pt x="149" y="11"/>
                  </a:cubicBezTo>
                  <a:cubicBezTo>
                    <a:pt x="171" y="11"/>
                    <a:pt x="171" y="30"/>
                    <a:pt x="171" y="38"/>
                  </a:cubicBezTo>
                  <a:cubicBezTo>
                    <a:pt x="171" y="62"/>
                    <a:pt x="156" y="104"/>
                    <a:pt x="149" y="121"/>
                  </a:cubicBezTo>
                  <a:cubicBezTo>
                    <a:pt x="145" y="133"/>
                    <a:pt x="143" y="136"/>
                    <a:pt x="143" y="142"/>
                  </a:cubicBezTo>
                  <a:cubicBezTo>
                    <a:pt x="143" y="163"/>
                    <a:pt x="161" y="177"/>
                    <a:pt x="179" y="177"/>
                  </a:cubicBezTo>
                  <a:cubicBezTo>
                    <a:pt x="218" y="177"/>
                    <a:pt x="235" y="124"/>
                    <a:pt x="235" y="117"/>
                  </a:cubicBezTo>
                  <a:cubicBezTo>
                    <a:pt x="235" y="111"/>
                    <a:pt x="231" y="111"/>
                    <a:pt x="229" y="111"/>
                  </a:cubicBezTo>
                  <a:cubicBezTo>
                    <a:pt x="225" y="111"/>
                    <a:pt x="223" y="113"/>
                    <a:pt x="221" y="119"/>
                  </a:cubicBezTo>
                  <a:cubicBezTo>
                    <a:pt x="213" y="149"/>
                    <a:pt x="196" y="166"/>
                    <a:pt x="181" y="166"/>
                  </a:cubicBezTo>
                  <a:cubicBezTo>
                    <a:pt x="173" y="166"/>
                    <a:pt x="171" y="161"/>
                    <a:pt x="171" y="152"/>
                  </a:cubicBezTo>
                  <a:cubicBezTo>
                    <a:pt x="171" y="142"/>
                    <a:pt x="173" y="137"/>
                    <a:pt x="181" y="120"/>
                  </a:cubicBezTo>
                  <a:cubicBezTo>
                    <a:pt x="184" y="108"/>
                    <a:pt x="201" y="66"/>
                    <a:pt x="201" y="45"/>
                  </a:cubicBezTo>
                  <a:cubicBezTo>
                    <a:pt x="201" y="7"/>
                    <a:pt x="171" y="0"/>
                    <a:pt x="151" y="0"/>
                  </a:cubicBezTo>
                  <a:cubicBezTo>
                    <a:pt x="118" y="0"/>
                    <a:pt x="96" y="21"/>
                    <a:pt x="86" y="34"/>
                  </a:cubicBezTo>
                  <a:cubicBezTo>
                    <a:pt x="83" y="9"/>
                    <a:pt x="60" y="0"/>
                    <a:pt x="45" y="0"/>
                  </a:cubicBezTo>
                  <a:cubicBezTo>
                    <a:pt x="29" y="0"/>
                    <a:pt x="18" y="13"/>
                    <a:pt x="14" y="22"/>
                  </a:cubicBezTo>
                  <a:cubicBezTo>
                    <a:pt x="5" y="34"/>
                    <a:pt x="0" y="58"/>
                    <a:pt x="0" y="61"/>
                  </a:cubicBezTo>
                  <a:cubicBezTo>
                    <a:pt x="0" y="65"/>
                    <a:pt x="5" y="65"/>
                    <a:pt x="6" y="65"/>
                  </a:cubicBezTo>
                  <a:cubicBezTo>
                    <a:pt x="13" y="65"/>
                    <a:pt x="13" y="63"/>
                    <a:pt x="16" y="54"/>
                  </a:cubicBezTo>
                  <a:cubicBezTo>
                    <a:pt x="22" y="30"/>
                    <a:pt x="29" y="11"/>
                    <a:pt x="44" y="11"/>
                  </a:cubicBezTo>
                  <a:cubicBezTo>
                    <a:pt x="53" y="11"/>
                    <a:pt x="56" y="18"/>
                    <a:pt x="56" y="30"/>
                  </a:cubicBezTo>
                  <a:cubicBezTo>
                    <a:pt x="56" y="38"/>
                    <a:pt x="53" y="53"/>
                    <a:pt x="49" y="63"/>
                  </a:cubicBezTo>
                  <a:cubicBezTo>
                    <a:pt x="47" y="73"/>
                    <a:pt x="44" y="90"/>
                    <a:pt x="40" y="98"/>
                  </a:cubicBezTo>
                  <a:lnTo>
                    <a:pt x="29" y="1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2" name="Freeform 154">
              <a:extLst>
                <a:ext uri="{FF2B5EF4-FFF2-40B4-BE49-F238E27FC236}">
                  <a16:creationId xmlns:a16="http://schemas.microsoft.com/office/drawing/2014/main" id="{9F9028D8-9CA8-428B-B28D-B0D0D59A5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898"/>
              <a:ext cx="31" cy="58"/>
            </a:xfrm>
            <a:custGeom>
              <a:avLst/>
              <a:gdLst>
                <a:gd name="T0" fmla="*/ 87 w 141"/>
                <a:gd name="T1" fmla="*/ 11 h 261"/>
                <a:gd name="T2" fmla="*/ 77 w 141"/>
                <a:gd name="T3" fmla="*/ 0 h 261"/>
                <a:gd name="T4" fmla="*/ 0 w 141"/>
                <a:gd name="T5" fmla="*/ 25 h 261"/>
                <a:gd name="T6" fmla="*/ 0 w 141"/>
                <a:gd name="T7" fmla="*/ 40 h 261"/>
                <a:gd name="T8" fmla="*/ 56 w 141"/>
                <a:gd name="T9" fmla="*/ 29 h 261"/>
                <a:gd name="T10" fmla="*/ 56 w 141"/>
                <a:gd name="T11" fmla="*/ 228 h 261"/>
                <a:gd name="T12" fmla="*/ 17 w 141"/>
                <a:gd name="T13" fmla="*/ 245 h 261"/>
                <a:gd name="T14" fmla="*/ 3 w 141"/>
                <a:gd name="T15" fmla="*/ 245 h 261"/>
                <a:gd name="T16" fmla="*/ 3 w 141"/>
                <a:gd name="T17" fmla="*/ 260 h 261"/>
                <a:gd name="T18" fmla="*/ 71 w 141"/>
                <a:gd name="T19" fmla="*/ 258 h 261"/>
                <a:gd name="T20" fmla="*/ 140 w 141"/>
                <a:gd name="T21" fmla="*/ 260 h 261"/>
                <a:gd name="T22" fmla="*/ 140 w 141"/>
                <a:gd name="T23" fmla="*/ 245 h 261"/>
                <a:gd name="T24" fmla="*/ 126 w 141"/>
                <a:gd name="T25" fmla="*/ 245 h 261"/>
                <a:gd name="T26" fmla="*/ 87 w 141"/>
                <a:gd name="T27" fmla="*/ 228 h 261"/>
                <a:gd name="T28" fmla="*/ 87 w 141"/>
                <a:gd name="T29" fmla="*/ 1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261">
                  <a:moveTo>
                    <a:pt x="87" y="11"/>
                  </a:moveTo>
                  <a:cubicBezTo>
                    <a:pt x="87" y="0"/>
                    <a:pt x="86" y="0"/>
                    <a:pt x="77" y="0"/>
                  </a:cubicBezTo>
                  <a:cubicBezTo>
                    <a:pt x="52" y="24"/>
                    <a:pt x="16" y="25"/>
                    <a:pt x="0" y="25"/>
                  </a:cubicBezTo>
                  <a:lnTo>
                    <a:pt x="0" y="40"/>
                  </a:lnTo>
                  <a:cubicBezTo>
                    <a:pt x="9" y="40"/>
                    <a:pt x="34" y="40"/>
                    <a:pt x="56" y="29"/>
                  </a:cubicBezTo>
                  <a:lnTo>
                    <a:pt x="56" y="228"/>
                  </a:lnTo>
                  <a:cubicBezTo>
                    <a:pt x="56" y="240"/>
                    <a:pt x="56" y="245"/>
                    <a:pt x="17" y="245"/>
                  </a:cubicBezTo>
                  <a:lnTo>
                    <a:pt x="3" y="245"/>
                  </a:lnTo>
                  <a:lnTo>
                    <a:pt x="3" y="260"/>
                  </a:lnTo>
                  <a:cubicBezTo>
                    <a:pt x="9" y="260"/>
                    <a:pt x="57" y="258"/>
                    <a:pt x="71" y="258"/>
                  </a:cubicBezTo>
                  <a:cubicBezTo>
                    <a:pt x="84" y="258"/>
                    <a:pt x="132" y="260"/>
                    <a:pt x="140" y="260"/>
                  </a:cubicBezTo>
                  <a:lnTo>
                    <a:pt x="140" y="245"/>
                  </a:lnTo>
                  <a:lnTo>
                    <a:pt x="126" y="245"/>
                  </a:lnTo>
                  <a:cubicBezTo>
                    <a:pt x="87" y="245"/>
                    <a:pt x="87" y="240"/>
                    <a:pt x="87" y="228"/>
                  </a:cubicBezTo>
                  <a:lnTo>
                    <a:pt x="87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" name="Freeform 155">
              <a:extLst>
                <a:ext uri="{FF2B5EF4-FFF2-40B4-BE49-F238E27FC236}">
                  <a16:creationId xmlns:a16="http://schemas.microsoft.com/office/drawing/2014/main" id="{27518297-6851-46D5-85BC-C90745919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2676"/>
              <a:ext cx="50" cy="91"/>
            </a:xfrm>
            <a:custGeom>
              <a:avLst/>
              <a:gdLst>
                <a:gd name="T0" fmla="*/ 122 w 227"/>
                <a:gd name="T1" fmla="*/ 153 h 404"/>
                <a:gd name="T2" fmla="*/ 0 w 227"/>
                <a:gd name="T3" fmla="*/ 310 h 404"/>
                <a:gd name="T4" fmla="*/ 87 w 227"/>
                <a:gd name="T5" fmla="*/ 403 h 404"/>
                <a:gd name="T6" fmla="*/ 196 w 227"/>
                <a:gd name="T7" fmla="*/ 239 h 404"/>
                <a:gd name="T8" fmla="*/ 156 w 227"/>
                <a:gd name="T9" fmla="*/ 136 h 404"/>
                <a:gd name="T10" fmla="*/ 103 w 227"/>
                <a:gd name="T11" fmla="*/ 42 h 404"/>
                <a:gd name="T12" fmla="*/ 134 w 227"/>
                <a:gd name="T13" fmla="*/ 17 h 404"/>
                <a:gd name="T14" fmla="*/ 173 w 227"/>
                <a:gd name="T15" fmla="*/ 33 h 404"/>
                <a:gd name="T16" fmla="*/ 203 w 227"/>
                <a:gd name="T17" fmla="*/ 47 h 404"/>
                <a:gd name="T18" fmla="*/ 226 w 227"/>
                <a:gd name="T19" fmla="*/ 24 h 404"/>
                <a:gd name="T20" fmla="*/ 196 w 227"/>
                <a:gd name="T21" fmla="*/ 7 h 404"/>
                <a:gd name="T22" fmla="*/ 153 w 227"/>
                <a:gd name="T23" fmla="*/ 0 h 404"/>
                <a:gd name="T24" fmla="*/ 91 w 227"/>
                <a:gd name="T25" fmla="*/ 57 h 404"/>
                <a:gd name="T26" fmla="*/ 122 w 227"/>
                <a:gd name="T27" fmla="*/ 153 h 404"/>
                <a:gd name="T28" fmla="*/ 127 w 227"/>
                <a:gd name="T29" fmla="*/ 165 h 404"/>
                <a:gd name="T30" fmla="*/ 158 w 227"/>
                <a:gd name="T31" fmla="*/ 261 h 404"/>
                <a:gd name="T32" fmla="*/ 87 w 227"/>
                <a:gd name="T33" fmla="*/ 390 h 404"/>
                <a:gd name="T34" fmla="*/ 34 w 227"/>
                <a:gd name="T35" fmla="*/ 326 h 404"/>
                <a:gd name="T36" fmla="*/ 127 w 227"/>
                <a:gd name="T37" fmla="*/ 165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404">
                  <a:moveTo>
                    <a:pt x="122" y="153"/>
                  </a:moveTo>
                  <a:cubicBezTo>
                    <a:pt x="53" y="169"/>
                    <a:pt x="0" y="243"/>
                    <a:pt x="0" y="310"/>
                  </a:cubicBezTo>
                  <a:cubicBezTo>
                    <a:pt x="0" y="364"/>
                    <a:pt x="34" y="403"/>
                    <a:pt x="87" y="403"/>
                  </a:cubicBezTo>
                  <a:cubicBezTo>
                    <a:pt x="151" y="403"/>
                    <a:pt x="196" y="315"/>
                    <a:pt x="196" y="239"/>
                  </a:cubicBezTo>
                  <a:cubicBezTo>
                    <a:pt x="196" y="189"/>
                    <a:pt x="174" y="160"/>
                    <a:pt x="156" y="136"/>
                  </a:cubicBezTo>
                  <a:cubicBezTo>
                    <a:pt x="138" y="111"/>
                    <a:pt x="103" y="69"/>
                    <a:pt x="103" y="42"/>
                  </a:cubicBezTo>
                  <a:cubicBezTo>
                    <a:pt x="103" y="32"/>
                    <a:pt x="116" y="17"/>
                    <a:pt x="134" y="17"/>
                  </a:cubicBezTo>
                  <a:cubicBezTo>
                    <a:pt x="151" y="17"/>
                    <a:pt x="162" y="25"/>
                    <a:pt x="173" y="33"/>
                  </a:cubicBezTo>
                  <a:cubicBezTo>
                    <a:pt x="184" y="40"/>
                    <a:pt x="196" y="47"/>
                    <a:pt x="203" y="47"/>
                  </a:cubicBezTo>
                  <a:cubicBezTo>
                    <a:pt x="217" y="47"/>
                    <a:pt x="226" y="33"/>
                    <a:pt x="226" y="24"/>
                  </a:cubicBezTo>
                  <a:cubicBezTo>
                    <a:pt x="226" y="13"/>
                    <a:pt x="217" y="9"/>
                    <a:pt x="196" y="7"/>
                  </a:cubicBezTo>
                  <a:cubicBezTo>
                    <a:pt x="169" y="0"/>
                    <a:pt x="161" y="0"/>
                    <a:pt x="153" y="0"/>
                  </a:cubicBezTo>
                  <a:cubicBezTo>
                    <a:pt x="109" y="0"/>
                    <a:pt x="91" y="24"/>
                    <a:pt x="91" y="57"/>
                  </a:cubicBezTo>
                  <a:cubicBezTo>
                    <a:pt x="91" y="87"/>
                    <a:pt x="104" y="119"/>
                    <a:pt x="122" y="153"/>
                  </a:cubicBezTo>
                  <a:close/>
                  <a:moveTo>
                    <a:pt x="127" y="165"/>
                  </a:moveTo>
                  <a:cubicBezTo>
                    <a:pt x="142" y="191"/>
                    <a:pt x="158" y="222"/>
                    <a:pt x="158" y="261"/>
                  </a:cubicBezTo>
                  <a:cubicBezTo>
                    <a:pt x="158" y="298"/>
                    <a:pt x="139" y="390"/>
                    <a:pt x="87" y="390"/>
                  </a:cubicBezTo>
                  <a:cubicBezTo>
                    <a:pt x="56" y="390"/>
                    <a:pt x="34" y="367"/>
                    <a:pt x="34" y="326"/>
                  </a:cubicBezTo>
                  <a:cubicBezTo>
                    <a:pt x="34" y="290"/>
                    <a:pt x="55" y="185"/>
                    <a:pt x="127" y="1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" name="Freeform 156">
              <a:extLst>
                <a:ext uri="{FF2B5EF4-FFF2-40B4-BE49-F238E27FC236}">
                  <a16:creationId xmlns:a16="http://schemas.microsoft.com/office/drawing/2014/main" id="{5013FD07-1B04-488C-9639-C0044304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2678"/>
              <a:ext cx="61" cy="89"/>
            </a:xfrm>
            <a:custGeom>
              <a:avLst/>
              <a:gdLst>
                <a:gd name="T0" fmla="*/ 127 w 272"/>
                <a:gd name="T1" fmla="*/ 7 h 395"/>
                <a:gd name="T2" fmla="*/ 122 w 272"/>
                <a:gd name="T3" fmla="*/ 0 h 395"/>
                <a:gd name="T4" fmla="*/ 53 w 272"/>
                <a:gd name="T5" fmla="*/ 5 h 395"/>
                <a:gd name="T6" fmla="*/ 42 w 272"/>
                <a:gd name="T7" fmla="*/ 16 h 395"/>
                <a:gd name="T8" fmla="*/ 56 w 272"/>
                <a:gd name="T9" fmla="*/ 24 h 395"/>
                <a:gd name="T10" fmla="*/ 84 w 272"/>
                <a:gd name="T11" fmla="*/ 33 h 395"/>
                <a:gd name="T12" fmla="*/ 83 w 272"/>
                <a:gd name="T13" fmla="*/ 45 h 395"/>
                <a:gd name="T14" fmla="*/ 3 w 272"/>
                <a:gd name="T15" fmla="*/ 365 h 395"/>
                <a:gd name="T16" fmla="*/ 0 w 272"/>
                <a:gd name="T17" fmla="*/ 377 h 395"/>
                <a:gd name="T18" fmla="*/ 16 w 272"/>
                <a:gd name="T19" fmla="*/ 394 h 395"/>
                <a:gd name="T20" fmla="*/ 36 w 272"/>
                <a:gd name="T21" fmla="*/ 378 h 395"/>
                <a:gd name="T22" fmla="*/ 47 w 272"/>
                <a:gd name="T23" fmla="*/ 338 h 395"/>
                <a:gd name="T24" fmla="*/ 60 w 272"/>
                <a:gd name="T25" fmla="*/ 286 h 395"/>
                <a:gd name="T26" fmla="*/ 69 w 272"/>
                <a:gd name="T27" fmla="*/ 251 h 395"/>
                <a:gd name="T28" fmla="*/ 75 w 272"/>
                <a:gd name="T29" fmla="*/ 224 h 395"/>
                <a:gd name="T30" fmla="*/ 112 w 272"/>
                <a:gd name="T31" fmla="*/ 173 h 395"/>
                <a:gd name="T32" fmla="*/ 165 w 272"/>
                <a:gd name="T33" fmla="*/ 153 h 395"/>
                <a:gd name="T34" fmla="*/ 195 w 272"/>
                <a:gd name="T35" fmla="*/ 192 h 395"/>
                <a:gd name="T36" fmla="*/ 158 w 272"/>
                <a:gd name="T37" fmla="*/ 316 h 395"/>
                <a:gd name="T38" fmla="*/ 153 w 272"/>
                <a:gd name="T39" fmla="*/ 348 h 395"/>
                <a:gd name="T40" fmla="*/ 197 w 272"/>
                <a:gd name="T41" fmla="*/ 394 h 395"/>
                <a:gd name="T42" fmla="*/ 271 w 272"/>
                <a:gd name="T43" fmla="*/ 307 h 395"/>
                <a:gd name="T44" fmla="*/ 264 w 272"/>
                <a:gd name="T45" fmla="*/ 301 h 395"/>
                <a:gd name="T46" fmla="*/ 256 w 272"/>
                <a:gd name="T47" fmla="*/ 311 h 395"/>
                <a:gd name="T48" fmla="*/ 200 w 272"/>
                <a:gd name="T49" fmla="*/ 381 h 395"/>
                <a:gd name="T50" fmla="*/ 186 w 272"/>
                <a:gd name="T51" fmla="*/ 363 h 395"/>
                <a:gd name="T52" fmla="*/ 196 w 272"/>
                <a:gd name="T53" fmla="*/ 323 h 395"/>
                <a:gd name="T54" fmla="*/ 229 w 272"/>
                <a:gd name="T55" fmla="*/ 199 h 395"/>
                <a:gd name="T56" fmla="*/ 165 w 272"/>
                <a:gd name="T57" fmla="*/ 141 h 395"/>
                <a:gd name="T58" fmla="*/ 84 w 272"/>
                <a:gd name="T59" fmla="*/ 183 h 395"/>
                <a:gd name="T60" fmla="*/ 127 w 272"/>
                <a:gd name="T61" fmla="*/ 7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2" h="395">
                  <a:moveTo>
                    <a:pt x="127" y="7"/>
                  </a:moveTo>
                  <a:cubicBezTo>
                    <a:pt x="127" y="5"/>
                    <a:pt x="127" y="0"/>
                    <a:pt x="122" y="0"/>
                  </a:cubicBezTo>
                  <a:cubicBezTo>
                    <a:pt x="108" y="0"/>
                    <a:pt x="68" y="5"/>
                    <a:pt x="53" y="5"/>
                  </a:cubicBezTo>
                  <a:cubicBezTo>
                    <a:pt x="48" y="7"/>
                    <a:pt x="42" y="7"/>
                    <a:pt x="42" y="16"/>
                  </a:cubicBezTo>
                  <a:cubicBezTo>
                    <a:pt x="42" y="24"/>
                    <a:pt x="47" y="24"/>
                    <a:pt x="56" y="24"/>
                  </a:cubicBezTo>
                  <a:cubicBezTo>
                    <a:pt x="83" y="24"/>
                    <a:pt x="84" y="29"/>
                    <a:pt x="84" y="33"/>
                  </a:cubicBezTo>
                  <a:lnTo>
                    <a:pt x="83" y="45"/>
                  </a:lnTo>
                  <a:lnTo>
                    <a:pt x="3" y="365"/>
                  </a:lnTo>
                  <a:cubicBezTo>
                    <a:pt x="0" y="373"/>
                    <a:pt x="0" y="374"/>
                    <a:pt x="0" y="377"/>
                  </a:cubicBezTo>
                  <a:cubicBezTo>
                    <a:pt x="0" y="390"/>
                    <a:pt x="10" y="394"/>
                    <a:pt x="16" y="394"/>
                  </a:cubicBezTo>
                  <a:cubicBezTo>
                    <a:pt x="25" y="394"/>
                    <a:pt x="34" y="386"/>
                    <a:pt x="36" y="378"/>
                  </a:cubicBezTo>
                  <a:lnTo>
                    <a:pt x="47" y="338"/>
                  </a:lnTo>
                  <a:lnTo>
                    <a:pt x="60" y="286"/>
                  </a:lnTo>
                  <a:cubicBezTo>
                    <a:pt x="62" y="274"/>
                    <a:pt x="65" y="262"/>
                    <a:pt x="69" y="251"/>
                  </a:cubicBezTo>
                  <a:cubicBezTo>
                    <a:pt x="70" y="245"/>
                    <a:pt x="73" y="227"/>
                    <a:pt x="75" y="224"/>
                  </a:cubicBezTo>
                  <a:cubicBezTo>
                    <a:pt x="77" y="219"/>
                    <a:pt x="94" y="187"/>
                    <a:pt x="112" y="173"/>
                  </a:cubicBezTo>
                  <a:cubicBezTo>
                    <a:pt x="123" y="163"/>
                    <a:pt x="140" y="153"/>
                    <a:pt x="165" y="153"/>
                  </a:cubicBezTo>
                  <a:cubicBezTo>
                    <a:pt x="188" y="153"/>
                    <a:pt x="195" y="173"/>
                    <a:pt x="195" y="192"/>
                  </a:cubicBezTo>
                  <a:cubicBezTo>
                    <a:pt x="195" y="222"/>
                    <a:pt x="173" y="282"/>
                    <a:pt x="158" y="316"/>
                  </a:cubicBezTo>
                  <a:cubicBezTo>
                    <a:pt x="156" y="330"/>
                    <a:pt x="153" y="338"/>
                    <a:pt x="153" y="348"/>
                  </a:cubicBezTo>
                  <a:cubicBezTo>
                    <a:pt x="153" y="373"/>
                    <a:pt x="171" y="394"/>
                    <a:pt x="197" y="394"/>
                  </a:cubicBezTo>
                  <a:cubicBezTo>
                    <a:pt x="249" y="394"/>
                    <a:pt x="271" y="311"/>
                    <a:pt x="271" y="307"/>
                  </a:cubicBezTo>
                  <a:cubicBezTo>
                    <a:pt x="271" y="301"/>
                    <a:pt x="265" y="301"/>
                    <a:pt x="264" y="301"/>
                  </a:cubicBezTo>
                  <a:cubicBezTo>
                    <a:pt x="258" y="301"/>
                    <a:pt x="258" y="303"/>
                    <a:pt x="256" y="311"/>
                  </a:cubicBezTo>
                  <a:cubicBezTo>
                    <a:pt x="247" y="341"/>
                    <a:pt x="229" y="381"/>
                    <a:pt x="200" y="381"/>
                  </a:cubicBezTo>
                  <a:cubicBezTo>
                    <a:pt x="190" y="381"/>
                    <a:pt x="186" y="377"/>
                    <a:pt x="186" y="363"/>
                  </a:cubicBezTo>
                  <a:cubicBezTo>
                    <a:pt x="186" y="348"/>
                    <a:pt x="190" y="335"/>
                    <a:pt x="196" y="323"/>
                  </a:cubicBezTo>
                  <a:cubicBezTo>
                    <a:pt x="204" y="299"/>
                    <a:pt x="229" y="232"/>
                    <a:pt x="229" y="199"/>
                  </a:cubicBezTo>
                  <a:cubicBezTo>
                    <a:pt x="229" y="165"/>
                    <a:pt x="208" y="141"/>
                    <a:pt x="165" y="141"/>
                  </a:cubicBezTo>
                  <a:cubicBezTo>
                    <a:pt x="131" y="141"/>
                    <a:pt x="104" y="158"/>
                    <a:pt x="84" y="183"/>
                  </a:cubicBezTo>
                  <a:lnTo>
                    <a:pt x="127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5" name="Freeform 157">
              <a:extLst>
                <a:ext uri="{FF2B5EF4-FFF2-40B4-BE49-F238E27FC236}">
                  <a16:creationId xmlns:a16="http://schemas.microsoft.com/office/drawing/2014/main" id="{BF8538F2-C906-41FA-ABC6-E4E82C323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2746"/>
              <a:ext cx="53" cy="39"/>
            </a:xfrm>
            <a:custGeom>
              <a:avLst/>
              <a:gdLst>
                <a:gd name="T0" fmla="*/ 29 w 236"/>
                <a:gd name="T1" fmla="*/ 149 h 178"/>
                <a:gd name="T2" fmla="*/ 25 w 236"/>
                <a:gd name="T3" fmla="*/ 165 h 178"/>
                <a:gd name="T4" fmla="*/ 39 w 236"/>
                <a:gd name="T5" fmla="*/ 177 h 178"/>
                <a:gd name="T6" fmla="*/ 53 w 236"/>
                <a:gd name="T7" fmla="*/ 167 h 178"/>
                <a:gd name="T8" fmla="*/ 60 w 236"/>
                <a:gd name="T9" fmla="*/ 144 h 178"/>
                <a:gd name="T10" fmla="*/ 69 w 236"/>
                <a:gd name="T11" fmla="*/ 109 h 178"/>
                <a:gd name="T12" fmla="*/ 75 w 236"/>
                <a:gd name="T13" fmla="*/ 82 h 178"/>
                <a:gd name="T14" fmla="*/ 91 w 236"/>
                <a:gd name="T15" fmla="*/ 47 h 178"/>
                <a:gd name="T16" fmla="*/ 149 w 236"/>
                <a:gd name="T17" fmla="*/ 11 h 178"/>
                <a:gd name="T18" fmla="*/ 171 w 236"/>
                <a:gd name="T19" fmla="*/ 38 h 178"/>
                <a:gd name="T20" fmla="*/ 149 w 236"/>
                <a:gd name="T21" fmla="*/ 121 h 178"/>
                <a:gd name="T22" fmla="*/ 143 w 236"/>
                <a:gd name="T23" fmla="*/ 142 h 178"/>
                <a:gd name="T24" fmla="*/ 179 w 236"/>
                <a:gd name="T25" fmla="*/ 177 h 178"/>
                <a:gd name="T26" fmla="*/ 235 w 236"/>
                <a:gd name="T27" fmla="*/ 117 h 178"/>
                <a:gd name="T28" fmla="*/ 229 w 236"/>
                <a:gd name="T29" fmla="*/ 111 h 178"/>
                <a:gd name="T30" fmla="*/ 221 w 236"/>
                <a:gd name="T31" fmla="*/ 119 h 178"/>
                <a:gd name="T32" fmla="*/ 181 w 236"/>
                <a:gd name="T33" fmla="*/ 166 h 178"/>
                <a:gd name="T34" fmla="*/ 171 w 236"/>
                <a:gd name="T35" fmla="*/ 152 h 178"/>
                <a:gd name="T36" fmla="*/ 181 w 236"/>
                <a:gd name="T37" fmla="*/ 120 h 178"/>
                <a:gd name="T38" fmla="*/ 201 w 236"/>
                <a:gd name="T39" fmla="*/ 45 h 178"/>
                <a:gd name="T40" fmla="*/ 151 w 236"/>
                <a:gd name="T41" fmla="*/ 0 h 178"/>
                <a:gd name="T42" fmla="*/ 86 w 236"/>
                <a:gd name="T43" fmla="*/ 34 h 178"/>
                <a:gd name="T44" fmla="*/ 45 w 236"/>
                <a:gd name="T45" fmla="*/ 0 h 178"/>
                <a:gd name="T46" fmla="*/ 14 w 236"/>
                <a:gd name="T47" fmla="*/ 22 h 178"/>
                <a:gd name="T48" fmla="*/ 0 w 236"/>
                <a:gd name="T49" fmla="*/ 61 h 178"/>
                <a:gd name="T50" fmla="*/ 6 w 236"/>
                <a:gd name="T51" fmla="*/ 65 h 178"/>
                <a:gd name="T52" fmla="*/ 16 w 236"/>
                <a:gd name="T53" fmla="*/ 54 h 178"/>
                <a:gd name="T54" fmla="*/ 44 w 236"/>
                <a:gd name="T55" fmla="*/ 11 h 178"/>
                <a:gd name="T56" fmla="*/ 56 w 236"/>
                <a:gd name="T57" fmla="*/ 30 h 178"/>
                <a:gd name="T58" fmla="*/ 49 w 236"/>
                <a:gd name="T59" fmla="*/ 63 h 178"/>
                <a:gd name="T60" fmla="*/ 40 w 236"/>
                <a:gd name="T61" fmla="*/ 98 h 178"/>
                <a:gd name="T62" fmla="*/ 29 w 236"/>
                <a:gd name="T63" fmla="*/ 14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6" h="178">
                  <a:moveTo>
                    <a:pt x="29" y="149"/>
                  </a:moveTo>
                  <a:cubicBezTo>
                    <a:pt x="29" y="153"/>
                    <a:pt x="25" y="163"/>
                    <a:pt x="25" y="165"/>
                  </a:cubicBezTo>
                  <a:cubicBezTo>
                    <a:pt x="25" y="174"/>
                    <a:pt x="32" y="177"/>
                    <a:pt x="39" y="177"/>
                  </a:cubicBezTo>
                  <a:cubicBezTo>
                    <a:pt x="45" y="177"/>
                    <a:pt x="52" y="173"/>
                    <a:pt x="53" y="167"/>
                  </a:cubicBezTo>
                  <a:cubicBezTo>
                    <a:pt x="55" y="165"/>
                    <a:pt x="60" y="152"/>
                    <a:pt x="60" y="144"/>
                  </a:cubicBezTo>
                  <a:cubicBezTo>
                    <a:pt x="62" y="136"/>
                    <a:pt x="65" y="119"/>
                    <a:pt x="69" y="109"/>
                  </a:cubicBezTo>
                  <a:cubicBezTo>
                    <a:pt x="71" y="100"/>
                    <a:pt x="73" y="92"/>
                    <a:pt x="75" y="82"/>
                  </a:cubicBezTo>
                  <a:cubicBezTo>
                    <a:pt x="79" y="66"/>
                    <a:pt x="79" y="63"/>
                    <a:pt x="91" y="47"/>
                  </a:cubicBezTo>
                  <a:cubicBezTo>
                    <a:pt x="103" y="32"/>
                    <a:pt x="119" y="11"/>
                    <a:pt x="149" y="11"/>
                  </a:cubicBezTo>
                  <a:cubicBezTo>
                    <a:pt x="171" y="11"/>
                    <a:pt x="171" y="30"/>
                    <a:pt x="171" y="38"/>
                  </a:cubicBezTo>
                  <a:cubicBezTo>
                    <a:pt x="171" y="62"/>
                    <a:pt x="156" y="104"/>
                    <a:pt x="149" y="121"/>
                  </a:cubicBezTo>
                  <a:cubicBezTo>
                    <a:pt x="145" y="133"/>
                    <a:pt x="143" y="136"/>
                    <a:pt x="143" y="142"/>
                  </a:cubicBezTo>
                  <a:cubicBezTo>
                    <a:pt x="143" y="163"/>
                    <a:pt x="161" y="177"/>
                    <a:pt x="179" y="177"/>
                  </a:cubicBezTo>
                  <a:cubicBezTo>
                    <a:pt x="218" y="177"/>
                    <a:pt x="235" y="124"/>
                    <a:pt x="235" y="117"/>
                  </a:cubicBezTo>
                  <a:cubicBezTo>
                    <a:pt x="235" y="111"/>
                    <a:pt x="231" y="111"/>
                    <a:pt x="229" y="111"/>
                  </a:cubicBezTo>
                  <a:cubicBezTo>
                    <a:pt x="225" y="111"/>
                    <a:pt x="223" y="113"/>
                    <a:pt x="221" y="119"/>
                  </a:cubicBezTo>
                  <a:cubicBezTo>
                    <a:pt x="213" y="149"/>
                    <a:pt x="196" y="166"/>
                    <a:pt x="181" y="166"/>
                  </a:cubicBezTo>
                  <a:cubicBezTo>
                    <a:pt x="173" y="166"/>
                    <a:pt x="171" y="161"/>
                    <a:pt x="171" y="152"/>
                  </a:cubicBezTo>
                  <a:cubicBezTo>
                    <a:pt x="171" y="142"/>
                    <a:pt x="173" y="137"/>
                    <a:pt x="181" y="120"/>
                  </a:cubicBezTo>
                  <a:cubicBezTo>
                    <a:pt x="184" y="108"/>
                    <a:pt x="201" y="66"/>
                    <a:pt x="201" y="45"/>
                  </a:cubicBezTo>
                  <a:cubicBezTo>
                    <a:pt x="201" y="7"/>
                    <a:pt x="171" y="0"/>
                    <a:pt x="151" y="0"/>
                  </a:cubicBezTo>
                  <a:cubicBezTo>
                    <a:pt x="118" y="0"/>
                    <a:pt x="96" y="21"/>
                    <a:pt x="86" y="34"/>
                  </a:cubicBezTo>
                  <a:cubicBezTo>
                    <a:pt x="83" y="9"/>
                    <a:pt x="60" y="0"/>
                    <a:pt x="45" y="0"/>
                  </a:cubicBezTo>
                  <a:cubicBezTo>
                    <a:pt x="29" y="0"/>
                    <a:pt x="18" y="13"/>
                    <a:pt x="14" y="22"/>
                  </a:cubicBezTo>
                  <a:cubicBezTo>
                    <a:pt x="5" y="34"/>
                    <a:pt x="0" y="58"/>
                    <a:pt x="0" y="61"/>
                  </a:cubicBezTo>
                  <a:cubicBezTo>
                    <a:pt x="0" y="65"/>
                    <a:pt x="5" y="65"/>
                    <a:pt x="6" y="65"/>
                  </a:cubicBezTo>
                  <a:cubicBezTo>
                    <a:pt x="13" y="65"/>
                    <a:pt x="13" y="63"/>
                    <a:pt x="16" y="54"/>
                  </a:cubicBezTo>
                  <a:cubicBezTo>
                    <a:pt x="22" y="30"/>
                    <a:pt x="29" y="11"/>
                    <a:pt x="44" y="11"/>
                  </a:cubicBezTo>
                  <a:cubicBezTo>
                    <a:pt x="53" y="11"/>
                    <a:pt x="56" y="18"/>
                    <a:pt x="56" y="30"/>
                  </a:cubicBezTo>
                  <a:cubicBezTo>
                    <a:pt x="56" y="38"/>
                    <a:pt x="53" y="53"/>
                    <a:pt x="49" y="63"/>
                  </a:cubicBezTo>
                  <a:cubicBezTo>
                    <a:pt x="47" y="73"/>
                    <a:pt x="44" y="90"/>
                    <a:pt x="40" y="98"/>
                  </a:cubicBezTo>
                  <a:lnTo>
                    <a:pt x="29" y="1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" name="Freeform 158">
              <a:extLst>
                <a:ext uri="{FF2B5EF4-FFF2-40B4-BE49-F238E27FC236}">
                  <a16:creationId xmlns:a16="http://schemas.microsoft.com/office/drawing/2014/main" id="{BB81053D-268D-484B-A78D-B54DFC7B1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2726"/>
              <a:ext cx="31" cy="58"/>
            </a:xfrm>
            <a:custGeom>
              <a:avLst/>
              <a:gdLst>
                <a:gd name="T0" fmla="*/ 87 w 141"/>
                <a:gd name="T1" fmla="*/ 11 h 261"/>
                <a:gd name="T2" fmla="*/ 77 w 141"/>
                <a:gd name="T3" fmla="*/ 0 h 261"/>
                <a:gd name="T4" fmla="*/ 0 w 141"/>
                <a:gd name="T5" fmla="*/ 25 h 261"/>
                <a:gd name="T6" fmla="*/ 0 w 141"/>
                <a:gd name="T7" fmla="*/ 40 h 261"/>
                <a:gd name="T8" fmla="*/ 56 w 141"/>
                <a:gd name="T9" fmla="*/ 29 h 261"/>
                <a:gd name="T10" fmla="*/ 56 w 141"/>
                <a:gd name="T11" fmla="*/ 228 h 261"/>
                <a:gd name="T12" fmla="*/ 17 w 141"/>
                <a:gd name="T13" fmla="*/ 245 h 261"/>
                <a:gd name="T14" fmla="*/ 3 w 141"/>
                <a:gd name="T15" fmla="*/ 245 h 261"/>
                <a:gd name="T16" fmla="*/ 3 w 141"/>
                <a:gd name="T17" fmla="*/ 260 h 261"/>
                <a:gd name="T18" fmla="*/ 71 w 141"/>
                <a:gd name="T19" fmla="*/ 258 h 261"/>
                <a:gd name="T20" fmla="*/ 140 w 141"/>
                <a:gd name="T21" fmla="*/ 260 h 261"/>
                <a:gd name="T22" fmla="*/ 140 w 141"/>
                <a:gd name="T23" fmla="*/ 245 h 261"/>
                <a:gd name="T24" fmla="*/ 126 w 141"/>
                <a:gd name="T25" fmla="*/ 245 h 261"/>
                <a:gd name="T26" fmla="*/ 87 w 141"/>
                <a:gd name="T27" fmla="*/ 228 h 261"/>
                <a:gd name="T28" fmla="*/ 87 w 141"/>
                <a:gd name="T29" fmla="*/ 1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261">
                  <a:moveTo>
                    <a:pt x="87" y="11"/>
                  </a:moveTo>
                  <a:cubicBezTo>
                    <a:pt x="87" y="0"/>
                    <a:pt x="86" y="0"/>
                    <a:pt x="77" y="0"/>
                  </a:cubicBezTo>
                  <a:cubicBezTo>
                    <a:pt x="52" y="24"/>
                    <a:pt x="16" y="25"/>
                    <a:pt x="0" y="25"/>
                  </a:cubicBezTo>
                  <a:lnTo>
                    <a:pt x="0" y="40"/>
                  </a:lnTo>
                  <a:cubicBezTo>
                    <a:pt x="9" y="40"/>
                    <a:pt x="34" y="40"/>
                    <a:pt x="56" y="29"/>
                  </a:cubicBezTo>
                  <a:lnTo>
                    <a:pt x="56" y="228"/>
                  </a:lnTo>
                  <a:cubicBezTo>
                    <a:pt x="56" y="240"/>
                    <a:pt x="56" y="245"/>
                    <a:pt x="17" y="245"/>
                  </a:cubicBezTo>
                  <a:lnTo>
                    <a:pt x="3" y="245"/>
                  </a:lnTo>
                  <a:lnTo>
                    <a:pt x="3" y="260"/>
                  </a:lnTo>
                  <a:cubicBezTo>
                    <a:pt x="9" y="260"/>
                    <a:pt x="57" y="258"/>
                    <a:pt x="71" y="258"/>
                  </a:cubicBezTo>
                  <a:cubicBezTo>
                    <a:pt x="84" y="258"/>
                    <a:pt x="132" y="260"/>
                    <a:pt x="140" y="260"/>
                  </a:cubicBezTo>
                  <a:lnTo>
                    <a:pt x="140" y="245"/>
                  </a:lnTo>
                  <a:lnTo>
                    <a:pt x="126" y="245"/>
                  </a:lnTo>
                  <a:cubicBezTo>
                    <a:pt x="87" y="245"/>
                    <a:pt x="87" y="240"/>
                    <a:pt x="87" y="228"/>
                  </a:cubicBezTo>
                  <a:lnTo>
                    <a:pt x="87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7" name="Freeform 159">
              <a:extLst>
                <a:ext uri="{FF2B5EF4-FFF2-40B4-BE49-F238E27FC236}">
                  <a16:creationId xmlns:a16="http://schemas.microsoft.com/office/drawing/2014/main" id="{EFBD6162-E27A-4BF3-9D3D-1E24BC259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2817"/>
              <a:ext cx="266" cy="5"/>
            </a:xfrm>
            <a:custGeom>
              <a:avLst/>
              <a:gdLst>
                <a:gd name="T0" fmla="*/ 590 w 1179"/>
                <a:gd name="T1" fmla="*/ 24 h 25"/>
                <a:gd name="T2" fmla="*/ 0 w 1179"/>
                <a:gd name="T3" fmla="*/ 24 h 25"/>
                <a:gd name="T4" fmla="*/ 0 w 1179"/>
                <a:gd name="T5" fmla="*/ 0 h 25"/>
                <a:gd name="T6" fmla="*/ 1178 w 1179"/>
                <a:gd name="T7" fmla="*/ 0 h 25"/>
                <a:gd name="T8" fmla="*/ 1178 w 1179"/>
                <a:gd name="T9" fmla="*/ 24 h 25"/>
                <a:gd name="T10" fmla="*/ 590 w 1179"/>
                <a:gd name="T1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9" h="25">
                  <a:moveTo>
                    <a:pt x="590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1178" y="0"/>
                  </a:lnTo>
                  <a:lnTo>
                    <a:pt x="1178" y="24"/>
                  </a:lnTo>
                  <a:lnTo>
                    <a:pt x="590" y="2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8" name="Freeform 160">
              <a:extLst>
                <a:ext uri="{FF2B5EF4-FFF2-40B4-BE49-F238E27FC236}">
                  <a16:creationId xmlns:a16="http://schemas.microsoft.com/office/drawing/2014/main" id="{C9FCCA57-4C07-46AA-9F5A-883DE08B4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2847"/>
              <a:ext cx="65" cy="92"/>
            </a:xfrm>
            <a:custGeom>
              <a:avLst/>
              <a:gdLst>
                <a:gd name="T0" fmla="*/ 234 w 291"/>
                <a:gd name="T1" fmla="*/ 211 h 412"/>
                <a:gd name="T2" fmla="*/ 162 w 291"/>
                <a:gd name="T3" fmla="*/ 144 h 412"/>
                <a:gd name="T4" fmla="*/ 49 w 291"/>
                <a:gd name="T5" fmla="*/ 198 h 412"/>
                <a:gd name="T6" fmla="*/ 0 w 291"/>
                <a:gd name="T7" fmla="*/ 314 h 412"/>
                <a:gd name="T8" fmla="*/ 101 w 291"/>
                <a:gd name="T9" fmla="*/ 411 h 412"/>
                <a:gd name="T10" fmla="*/ 290 w 291"/>
                <a:gd name="T11" fmla="*/ 144 h 412"/>
                <a:gd name="T12" fmla="*/ 171 w 291"/>
                <a:gd name="T13" fmla="*/ 0 h 412"/>
                <a:gd name="T14" fmla="*/ 65 w 291"/>
                <a:gd name="T15" fmla="*/ 88 h 412"/>
                <a:gd name="T16" fmla="*/ 86 w 291"/>
                <a:gd name="T17" fmla="*/ 108 h 412"/>
                <a:gd name="T18" fmla="*/ 116 w 291"/>
                <a:gd name="T19" fmla="*/ 79 h 412"/>
                <a:gd name="T20" fmla="*/ 91 w 291"/>
                <a:gd name="T21" fmla="*/ 58 h 412"/>
                <a:gd name="T22" fmla="*/ 170 w 291"/>
                <a:gd name="T23" fmla="*/ 15 h 412"/>
                <a:gd name="T24" fmla="*/ 248 w 291"/>
                <a:gd name="T25" fmla="*/ 116 h 412"/>
                <a:gd name="T26" fmla="*/ 234 w 291"/>
                <a:gd name="T27" fmla="*/ 211 h 412"/>
                <a:gd name="T28" fmla="*/ 103 w 291"/>
                <a:gd name="T29" fmla="*/ 396 h 412"/>
                <a:gd name="T30" fmla="*/ 42 w 291"/>
                <a:gd name="T31" fmla="*/ 332 h 412"/>
                <a:gd name="T32" fmla="*/ 78 w 291"/>
                <a:gd name="T33" fmla="*/ 206 h 412"/>
                <a:gd name="T34" fmla="*/ 162 w 291"/>
                <a:gd name="T35" fmla="*/ 157 h 412"/>
                <a:gd name="T36" fmla="*/ 223 w 291"/>
                <a:gd name="T37" fmla="*/ 231 h 412"/>
                <a:gd name="T38" fmla="*/ 103 w 291"/>
                <a:gd name="T39" fmla="*/ 39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1" h="412">
                  <a:moveTo>
                    <a:pt x="234" y="211"/>
                  </a:moveTo>
                  <a:cubicBezTo>
                    <a:pt x="227" y="175"/>
                    <a:pt x="204" y="144"/>
                    <a:pt x="162" y="144"/>
                  </a:cubicBezTo>
                  <a:cubicBezTo>
                    <a:pt x="127" y="144"/>
                    <a:pt x="92" y="153"/>
                    <a:pt x="49" y="198"/>
                  </a:cubicBezTo>
                  <a:cubicBezTo>
                    <a:pt x="3" y="244"/>
                    <a:pt x="0" y="294"/>
                    <a:pt x="0" y="314"/>
                  </a:cubicBezTo>
                  <a:cubicBezTo>
                    <a:pt x="0" y="347"/>
                    <a:pt x="23" y="411"/>
                    <a:pt x="101" y="411"/>
                  </a:cubicBezTo>
                  <a:cubicBezTo>
                    <a:pt x="232" y="411"/>
                    <a:pt x="290" y="224"/>
                    <a:pt x="290" y="144"/>
                  </a:cubicBezTo>
                  <a:cubicBezTo>
                    <a:pt x="290" y="55"/>
                    <a:pt x="239" y="0"/>
                    <a:pt x="171" y="0"/>
                  </a:cubicBezTo>
                  <a:cubicBezTo>
                    <a:pt x="91" y="0"/>
                    <a:pt x="65" y="73"/>
                    <a:pt x="65" y="88"/>
                  </a:cubicBezTo>
                  <a:cubicBezTo>
                    <a:pt x="65" y="96"/>
                    <a:pt x="70" y="108"/>
                    <a:pt x="86" y="108"/>
                  </a:cubicBezTo>
                  <a:cubicBezTo>
                    <a:pt x="104" y="108"/>
                    <a:pt x="116" y="92"/>
                    <a:pt x="116" y="79"/>
                  </a:cubicBezTo>
                  <a:cubicBezTo>
                    <a:pt x="116" y="58"/>
                    <a:pt x="99" y="58"/>
                    <a:pt x="91" y="58"/>
                  </a:cubicBezTo>
                  <a:cubicBezTo>
                    <a:pt x="116" y="17"/>
                    <a:pt x="153" y="15"/>
                    <a:pt x="170" y="15"/>
                  </a:cubicBezTo>
                  <a:cubicBezTo>
                    <a:pt x="209" y="15"/>
                    <a:pt x="248" y="42"/>
                    <a:pt x="248" y="116"/>
                  </a:cubicBezTo>
                  <a:cubicBezTo>
                    <a:pt x="248" y="136"/>
                    <a:pt x="244" y="165"/>
                    <a:pt x="234" y="211"/>
                  </a:cubicBezTo>
                  <a:close/>
                  <a:moveTo>
                    <a:pt x="103" y="396"/>
                  </a:moveTo>
                  <a:cubicBezTo>
                    <a:pt x="42" y="396"/>
                    <a:pt x="42" y="339"/>
                    <a:pt x="42" y="332"/>
                  </a:cubicBezTo>
                  <a:cubicBezTo>
                    <a:pt x="42" y="318"/>
                    <a:pt x="56" y="239"/>
                    <a:pt x="78" y="206"/>
                  </a:cubicBezTo>
                  <a:cubicBezTo>
                    <a:pt x="101" y="174"/>
                    <a:pt x="127" y="157"/>
                    <a:pt x="162" y="157"/>
                  </a:cubicBezTo>
                  <a:cubicBezTo>
                    <a:pt x="221" y="157"/>
                    <a:pt x="223" y="219"/>
                    <a:pt x="223" y="231"/>
                  </a:cubicBezTo>
                  <a:cubicBezTo>
                    <a:pt x="223" y="270"/>
                    <a:pt x="187" y="396"/>
                    <a:pt x="103" y="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9" name="Freeform 161">
              <a:extLst>
                <a:ext uri="{FF2B5EF4-FFF2-40B4-BE49-F238E27FC236}">
                  <a16:creationId xmlns:a16="http://schemas.microsoft.com/office/drawing/2014/main" id="{49B7E556-1986-4C18-95FA-2EBDC9F61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2882"/>
              <a:ext cx="82" cy="57"/>
            </a:xfrm>
            <a:custGeom>
              <a:avLst/>
              <a:gdLst>
                <a:gd name="T0" fmla="*/ 239 w 366"/>
                <a:gd name="T1" fmla="*/ 57 h 254"/>
                <a:gd name="T2" fmla="*/ 247 w 366"/>
                <a:gd name="T3" fmla="*/ 22 h 254"/>
                <a:gd name="T4" fmla="*/ 231 w 366"/>
                <a:gd name="T5" fmla="*/ 7 h 254"/>
                <a:gd name="T6" fmla="*/ 209 w 366"/>
                <a:gd name="T7" fmla="*/ 22 h 254"/>
                <a:gd name="T8" fmla="*/ 178 w 366"/>
                <a:gd name="T9" fmla="*/ 148 h 254"/>
                <a:gd name="T10" fmla="*/ 173 w 366"/>
                <a:gd name="T11" fmla="*/ 183 h 254"/>
                <a:gd name="T12" fmla="*/ 174 w 366"/>
                <a:gd name="T13" fmla="*/ 192 h 254"/>
                <a:gd name="T14" fmla="*/ 123 w 366"/>
                <a:gd name="T15" fmla="*/ 240 h 254"/>
                <a:gd name="T16" fmla="*/ 79 w 366"/>
                <a:gd name="T17" fmla="*/ 190 h 254"/>
                <a:gd name="T18" fmla="*/ 109 w 366"/>
                <a:gd name="T19" fmla="*/ 80 h 254"/>
                <a:gd name="T20" fmla="*/ 117 w 366"/>
                <a:gd name="T21" fmla="*/ 46 h 254"/>
                <a:gd name="T22" fmla="*/ 71 w 366"/>
                <a:gd name="T23" fmla="*/ 0 h 254"/>
                <a:gd name="T24" fmla="*/ 0 w 366"/>
                <a:gd name="T25" fmla="*/ 86 h 254"/>
                <a:gd name="T26" fmla="*/ 6 w 366"/>
                <a:gd name="T27" fmla="*/ 92 h 254"/>
                <a:gd name="T28" fmla="*/ 16 w 366"/>
                <a:gd name="T29" fmla="*/ 80 h 254"/>
                <a:gd name="T30" fmla="*/ 71 w 366"/>
                <a:gd name="T31" fmla="*/ 13 h 254"/>
                <a:gd name="T32" fmla="*/ 84 w 366"/>
                <a:gd name="T33" fmla="*/ 30 h 254"/>
                <a:gd name="T34" fmla="*/ 75 w 366"/>
                <a:gd name="T35" fmla="*/ 70 h 254"/>
                <a:gd name="T36" fmla="*/ 44 w 366"/>
                <a:gd name="T37" fmla="*/ 182 h 254"/>
                <a:gd name="T38" fmla="*/ 122 w 366"/>
                <a:gd name="T39" fmla="*/ 253 h 254"/>
                <a:gd name="T40" fmla="*/ 179 w 366"/>
                <a:gd name="T41" fmla="*/ 214 h 254"/>
                <a:gd name="T42" fmla="*/ 248 w 366"/>
                <a:gd name="T43" fmla="*/ 253 h 254"/>
                <a:gd name="T44" fmla="*/ 327 w 366"/>
                <a:gd name="T45" fmla="*/ 185 h 254"/>
                <a:gd name="T46" fmla="*/ 365 w 366"/>
                <a:gd name="T47" fmla="*/ 40 h 254"/>
                <a:gd name="T48" fmla="*/ 340 w 366"/>
                <a:gd name="T49" fmla="*/ 0 h 254"/>
                <a:gd name="T50" fmla="*/ 312 w 366"/>
                <a:gd name="T51" fmla="*/ 26 h 254"/>
                <a:gd name="T52" fmla="*/ 321 w 366"/>
                <a:gd name="T53" fmla="*/ 41 h 254"/>
                <a:gd name="T54" fmla="*/ 340 w 366"/>
                <a:gd name="T55" fmla="*/ 90 h 254"/>
                <a:gd name="T56" fmla="*/ 310 w 366"/>
                <a:gd name="T57" fmla="*/ 191 h 254"/>
                <a:gd name="T58" fmla="*/ 249 w 366"/>
                <a:gd name="T59" fmla="*/ 240 h 254"/>
                <a:gd name="T60" fmla="*/ 209 w 366"/>
                <a:gd name="T61" fmla="*/ 192 h 254"/>
                <a:gd name="T62" fmla="*/ 216 w 366"/>
                <a:gd name="T63" fmla="*/ 152 h 254"/>
                <a:gd name="T64" fmla="*/ 239 w 366"/>
                <a:gd name="T65" fmla="*/ 5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6" h="254">
                  <a:moveTo>
                    <a:pt x="239" y="57"/>
                  </a:moveTo>
                  <a:cubicBezTo>
                    <a:pt x="240" y="46"/>
                    <a:pt x="247" y="24"/>
                    <a:pt x="247" y="22"/>
                  </a:cubicBezTo>
                  <a:cubicBezTo>
                    <a:pt x="247" y="11"/>
                    <a:pt x="239" y="7"/>
                    <a:pt x="231" y="7"/>
                  </a:cubicBezTo>
                  <a:cubicBezTo>
                    <a:pt x="223" y="7"/>
                    <a:pt x="213" y="9"/>
                    <a:pt x="209" y="22"/>
                  </a:cubicBezTo>
                  <a:cubicBezTo>
                    <a:pt x="209" y="25"/>
                    <a:pt x="182" y="133"/>
                    <a:pt x="178" y="148"/>
                  </a:cubicBezTo>
                  <a:cubicBezTo>
                    <a:pt x="174" y="163"/>
                    <a:pt x="173" y="174"/>
                    <a:pt x="173" y="183"/>
                  </a:cubicBezTo>
                  <a:cubicBezTo>
                    <a:pt x="173" y="190"/>
                    <a:pt x="173" y="191"/>
                    <a:pt x="174" y="192"/>
                  </a:cubicBezTo>
                  <a:cubicBezTo>
                    <a:pt x="162" y="224"/>
                    <a:pt x="145" y="240"/>
                    <a:pt x="123" y="240"/>
                  </a:cubicBezTo>
                  <a:cubicBezTo>
                    <a:pt x="79" y="240"/>
                    <a:pt x="79" y="199"/>
                    <a:pt x="79" y="190"/>
                  </a:cubicBezTo>
                  <a:cubicBezTo>
                    <a:pt x="79" y="173"/>
                    <a:pt x="83" y="150"/>
                    <a:pt x="109" y="80"/>
                  </a:cubicBezTo>
                  <a:cubicBezTo>
                    <a:pt x="116" y="65"/>
                    <a:pt x="117" y="57"/>
                    <a:pt x="117" y="46"/>
                  </a:cubicBezTo>
                  <a:cubicBezTo>
                    <a:pt x="117" y="21"/>
                    <a:pt x="100" y="0"/>
                    <a:pt x="71" y="0"/>
                  </a:cubicBezTo>
                  <a:cubicBezTo>
                    <a:pt x="21" y="0"/>
                    <a:pt x="0" y="80"/>
                    <a:pt x="0" y="86"/>
                  </a:cubicBezTo>
                  <a:cubicBezTo>
                    <a:pt x="0" y="92"/>
                    <a:pt x="5" y="92"/>
                    <a:pt x="6" y="92"/>
                  </a:cubicBezTo>
                  <a:cubicBezTo>
                    <a:pt x="13" y="92"/>
                    <a:pt x="13" y="92"/>
                    <a:pt x="16" y="80"/>
                  </a:cubicBezTo>
                  <a:cubicBezTo>
                    <a:pt x="30" y="29"/>
                    <a:pt x="52" y="13"/>
                    <a:pt x="71" y="13"/>
                  </a:cubicBezTo>
                  <a:cubicBezTo>
                    <a:pt x="77" y="13"/>
                    <a:pt x="84" y="13"/>
                    <a:pt x="84" y="30"/>
                  </a:cubicBezTo>
                  <a:cubicBezTo>
                    <a:pt x="84" y="45"/>
                    <a:pt x="78" y="61"/>
                    <a:pt x="75" y="70"/>
                  </a:cubicBezTo>
                  <a:cubicBezTo>
                    <a:pt x="52" y="136"/>
                    <a:pt x="44" y="161"/>
                    <a:pt x="44" y="182"/>
                  </a:cubicBezTo>
                  <a:cubicBezTo>
                    <a:pt x="44" y="235"/>
                    <a:pt x="81" y="253"/>
                    <a:pt x="122" y="253"/>
                  </a:cubicBezTo>
                  <a:cubicBezTo>
                    <a:pt x="131" y="253"/>
                    <a:pt x="157" y="253"/>
                    <a:pt x="179" y="214"/>
                  </a:cubicBezTo>
                  <a:cubicBezTo>
                    <a:pt x="194" y="251"/>
                    <a:pt x="232" y="253"/>
                    <a:pt x="248" y="253"/>
                  </a:cubicBezTo>
                  <a:cubicBezTo>
                    <a:pt x="290" y="253"/>
                    <a:pt x="313" y="219"/>
                    <a:pt x="327" y="185"/>
                  </a:cubicBezTo>
                  <a:cubicBezTo>
                    <a:pt x="345" y="141"/>
                    <a:pt x="365" y="66"/>
                    <a:pt x="365" y="40"/>
                  </a:cubicBezTo>
                  <a:cubicBezTo>
                    <a:pt x="365" y="9"/>
                    <a:pt x="349" y="0"/>
                    <a:pt x="340" y="0"/>
                  </a:cubicBezTo>
                  <a:cubicBezTo>
                    <a:pt x="326" y="0"/>
                    <a:pt x="312" y="15"/>
                    <a:pt x="312" y="26"/>
                  </a:cubicBezTo>
                  <a:cubicBezTo>
                    <a:pt x="312" y="34"/>
                    <a:pt x="314" y="38"/>
                    <a:pt x="321" y="41"/>
                  </a:cubicBezTo>
                  <a:cubicBezTo>
                    <a:pt x="327" y="47"/>
                    <a:pt x="340" y="62"/>
                    <a:pt x="340" y="90"/>
                  </a:cubicBezTo>
                  <a:cubicBezTo>
                    <a:pt x="340" y="109"/>
                    <a:pt x="325" y="163"/>
                    <a:pt x="310" y="191"/>
                  </a:cubicBezTo>
                  <a:cubicBezTo>
                    <a:pt x="296" y="222"/>
                    <a:pt x="278" y="240"/>
                    <a:pt x="249" y="240"/>
                  </a:cubicBezTo>
                  <a:cubicBezTo>
                    <a:pt x="223" y="240"/>
                    <a:pt x="209" y="224"/>
                    <a:pt x="209" y="192"/>
                  </a:cubicBezTo>
                  <a:cubicBezTo>
                    <a:pt x="209" y="177"/>
                    <a:pt x="213" y="160"/>
                    <a:pt x="216" y="152"/>
                  </a:cubicBezTo>
                  <a:lnTo>
                    <a:pt x="239" y="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0" name="Freeform 162">
              <a:extLst>
                <a:ext uri="{FF2B5EF4-FFF2-40B4-BE49-F238E27FC236}">
                  <a16:creationId xmlns:a16="http://schemas.microsoft.com/office/drawing/2014/main" id="{BBB568C5-FEDE-4E3C-8367-76FB16006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2898"/>
              <a:ext cx="38" cy="58"/>
            </a:xfrm>
            <a:custGeom>
              <a:avLst/>
              <a:gdLst>
                <a:gd name="T0" fmla="*/ 171 w 172"/>
                <a:gd name="T1" fmla="*/ 189 h 261"/>
                <a:gd name="T2" fmla="*/ 157 w 172"/>
                <a:gd name="T3" fmla="*/ 189 h 261"/>
                <a:gd name="T4" fmla="*/ 147 w 172"/>
                <a:gd name="T5" fmla="*/ 224 h 261"/>
                <a:gd name="T6" fmla="*/ 109 w 172"/>
                <a:gd name="T7" fmla="*/ 227 h 261"/>
                <a:gd name="T8" fmla="*/ 39 w 172"/>
                <a:gd name="T9" fmla="*/ 227 h 261"/>
                <a:gd name="T10" fmla="*/ 116 w 172"/>
                <a:gd name="T11" fmla="*/ 161 h 261"/>
                <a:gd name="T12" fmla="*/ 171 w 172"/>
                <a:gd name="T13" fmla="*/ 76 h 261"/>
                <a:gd name="T14" fmla="*/ 79 w 172"/>
                <a:gd name="T15" fmla="*/ 0 h 261"/>
                <a:gd name="T16" fmla="*/ 0 w 172"/>
                <a:gd name="T17" fmla="*/ 70 h 261"/>
                <a:gd name="T18" fmla="*/ 21 w 172"/>
                <a:gd name="T19" fmla="*/ 92 h 261"/>
                <a:gd name="T20" fmla="*/ 40 w 172"/>
                <a:gd name="T21" fmla="*/ 71 h 261"/>
                <a:gd name="T22" fmla="*/ 18 w 172"/>
                <a:gd name="T23" fmla="*/ 50 h 261"/>
                <a:gd name="T24" fmla="*/ 75 w 172"/>
                <a:gd name="T25" fmla="*/ 15 h 261"/>
                <a:gd name="T26" fmla="*/ 134 w 172"/>
                <a:gd name="T27" fmla="*/ 76 h 261"/>
                <a:gd name="T28" fmla="*/ 96 w 172"/>
                <a:gd name="T29" fmla="*/ 152 h 261"/>
                <a:gd name="T30" fmla="*/ 3 w 172"/>
                <a:gd name="T31" fmla="*/ 244 h 261"/>
                <a:gd name="T32" fmla="*/ 0 w 172"/>
                <a:gd name="T33" fmla="*/ 260 h 261"/>
                <a:gd name="T34" fmla="*/ 158 w 172"/>
                <a:gd name="T35" fmla="*/ 260 h 261"/>
                <a:gd name="T36" fmla="*/ 171 w 172"/>
                <a:gd name="T37" fmla="*/ 18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261">
                  <a:moveTo>
                    <a:pt x="171" y="189"/>
                  </a:moveTo>
                  <a:lnTo>
                    <a:pt x="157" y="189"/>
                  </a:lnTo>
                  <a:cubicBezTo>
                    <a:pt x="156" y="198"/>
                    <a:pt x="153" y="220"/>
                    <a:pt x="147" y="224"/>
                  </a:cubicBezTo>
                  <a:cubicBezTo>
                    <a:pt x="145" y="227"/>
                    <a:pt x="116" y="227"/>
                    <a:pt x="109" y="227"/>
                  </a:cubicBezTo>
                  <a:lnTo>
                    <a:pt x="39" y="227"/>
                  </a:lnTo>
                  <a:cubicBezTo>
                    <a:pt x="78" y="190"/>
                    <a:pt x="92" y="181"/>
                    <a:pt x="116" y="161"/>
                  </a:cubicBezTo>
                  <a:cubicBezTo>
                    <a:pt x="145" y="137"/>
                    <a:pt x="171" y="113"/>
                    <a:pt x="171" y="76"/>
                  </a:cubicBezTo>
                  <a:cubicBezTo>
                    <a:pt x="171" y="29"/>
                    <a:pt x="130" y="0"/>
                    <a:pt x="79" y="0"/>
                  </a:cubicBezTo>
                  <a:cubicBezTo>
                    <a:pt x="32" y="0"/>
                    <a:pt x="0" y="34"/>
                    <a:pt x="0" y="70"/>
                  </a:cubicBezTo>
                  <a:cubicBezTo>
                    <a:pt x="0" y="90"/>
                    <a:pt x="16" y="92"/>
                    <a:pt x="21" y="92"/>
                  </a:cubicBezTo>
                  <a:cubicBezTo>
                    <a:pt x="30" y="92"/>
                    <a:pt x="40" y="86"/>
                    <a:pt x="40" y="71"/>
                  </a:cubicBezTo>
                  <a:cubicBezTo>
                    <a:pt x="40" y="65"/>
                    <a:pt x="39" y="50"/>
                    <a:pt x="18" y="50"/>
                  </a:cubicBezTo>
                  <a:cubicBezTo>
                    <a:pt x="30" y="22"/>
                    <a:pt x="56" y="15"/>
                    <a:pt x="75" y="15"/>
                  </a:cubicBezTo>
                  <a:cubicBezTo>
                    <a:pt x="114" y="15"/>
                    <a:pt x="134" y="45"/>
                    <a:pt x="134" y="76"/>
                  </a:cubicBezTo>
                  <a:cubicBezTo>
                    <a:pt x="134" y="111"/>
                    <a:pt x="109" y="136"/>
                    <a:pt x="96" y="152"/>
                  </a:cubicBezTo>
                  <a:lnTo>
                    <a:pt x="3" y="244"/>
                  </a:lnTo>
                  <a:cubicBezTo>
                    <a:pt x="0" y="248"/>
                    <a:pt x="0" y="251"/>
                    <a:pt x="0" y="260"/>
                  </a:cubicBezTo>
                  <a:lnTo>
                    <a:pt x="158" y="260"/>
                  </a:lnTo>
                  <a:lnTo>
                    <a:pt x="171" y="18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1" name="Freeform 163">
              <a:extLst>
                <a:ext uri="{FF2B5EF4-FFF2-40B4-BE49-F238E27FC236}">
                  <a16:creationId xmlns:a16="http://schemas.microsoft.com/office/drawing/2014/main" id="{D22D623E-688A-4CA6-AD24-47BB3E32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898"/>
              <a:ext cx="31" cy="58"/>
            </a:xfrm>
            <a:custGeom>
              <a:avLst/>
              <a:gdLst>
                <a:gd name="T0" fmla="*/ 87 w 141"/>
                <a:gd name="T1" fmla="*/ 11 h 261"/>
                <a:gd name="T2" fmla="*/ 77 w 141"/>
                <a:gd name="T3" fmla="*/ 0 h 261"/>
                <a:gd name="T4" fmla="*/ 0 w 141"/>
                <a:gd name="T5" fmla="*/ 25 h 261"/>
                <a:gd name="T6" fmla="*/ 0 w 141"/>
                <a:gd name="T7" fmla="*/ 40 h 261"/>
                <a:gd name="T8" fmla="*/ 56 w 141"/>
                <a:gd name="T9" fmla="*/ 29 h 261"/>
                <a:gd name="T10" fmla="*/ 56 w 141"/>
                <a:gd name="T11" fmla="*/ 228 h 261"/>
                <a:gd name="T12" fmla="*/ 17 w 141"/>
                <a:gd name="T13" fmla="*/ 245 h 261"/>
                <a:gd name="T14" fmla="*/ 3 w 141"/>
                <a:gd name="T15" fmla="*/ 245 h 261"/>
                <a:gd name="T16" fmla="*/ 3 w 141"/>
                <a:gd name="T17" fmla="*/ 260 h 261"/>
                <a:gd name="T18" fmla="*/ 71 w 141"/>
                <a:gd name="T19" fmla="*/ 258 h 261"/>
                <a:gd name="T20" fmla="*/ 140 w 141"/>
                <a:gd name="T21" fmla="*/ 260 h 261"/>
                <a:gd name="T22" fmla="*/ 140 w 141"/>
                <a:gd name="T23" fmla="*/ 245 h 261"/>
                <a:gd name="T24" fmla="*/ 126 w 141"/>
                <a:gd name="T25" fmla="*/ 245 h 261"/>
                <a:gd name="T26" fmla="*/ 87 w 141"/>
                <a:gd name="T27" fmla="*/ 228 h 261"/>
                <a:gd name="T28" fmla="*/ 87 w 141"/>
                <a:gd name="T29" fmla="*/ 1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261">
                  <a:moveTo>
                    <a:pt x="87" y="11"/>
                  </a:moveTo>
                  <a:cubicBezTo>
                    <a:pt x="87" y="0"/>
                    <a:pt x="86" y="0"/>
                    <a:pt x="77" y="0"/>
                  </a:cubicBezTo>
                  <a:cubicBezTo>
                    <a:pt x="52" y="24"/>
                    <a:pt x="16" y="25"/>
                    <a:pt x="0" y="25"/>
                  </a:cubicBezTo>
                  <a:lnTo>
                    <a:pt x="0" y="40"/>
                  </a:lnTo>
                  <a:cubicBezTo>
                    <a:pt x="9" y="40"/>
                    <a:pt x="34" y="40"/>
                    <a:pt x="56" y="29"/>
                  </a:cubicBezTo>
                  <a:lnTo>
                    <a:pt x="56" y="228"/>
                  </a:lnTo>
                  <a:cubicBezTo>
                    <a:pt x="56" y="240"/>
                    <a:pt x="56" y="245"/>
                    <a:pt x="17" y="245"/>
                  </a:cubicBezTo>
                  <a:lnTo>
                    <a:pt x="3" y="245"/>
                  </a:lnTo>
                  <a:lnTo>
                    <a:pt x="3" y="260"/>
                  </a:lnTo>
                  <a:cubicBezTo>
                    <a:pt x="9" y="260"/>
                    <a:pt x="57" y="258"/>
                    <a:pt x="71" y="258"/>
                  </a:cubicBezTo>
                  <a:cubicBezTo>
                    <a:pt x="84" y="258"/>
                    <a:pt x="132" y="260"/>
                    <a:pt x="140" y="260"/>
                  </a:cubicBezTo>
                  <a:lnTo>
                    <a:pt x="140" y="245"/>
                  </a:lnTo>
                  <a:lnTo>
                    <a:pt x="126" y="245"/>
                  </a:lnTo>
                  <a:cubicBezTo>
                    <a:pt x="87" y="245"/>
                    <a:pt x="87" y="240"/>
                    <a:pt x="87" y="228"/>
                  </a:cubicBezTo>
                  <a:lnTo>
                    <a:pt x="87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72" name="Group 164">
            <a:extLst>
              <a:ext uri="{FF2B5EF4-FFF2-40B4-BE49-F238E27FC236}">
                <a16:creationId xmlns:a16="http://schemas.microsoft.com/office/drawing/2014/main" id="{16B9B591-C248-4843-BE18-6EEB72ABFD71}"/>
              </a:ext>
            </a:extLst>
          </p:cNvPr>
          <p:cNvGrpSpPr>
            <a:grpSpLocks/>
          </p:cNvGrpSpPr>
          <p:nvPr/>
        </p:nvGrpSpPr>
        <p:grpSpPr bwMode="auto">
          <a:xfrm>
            <a:off x="1846219" y="5450717"/>
            <a:ext cx="1570037" cy="466725"/>
            <a:chOff x="771" y="3016"/>
            <a:chExt cx="989" cy="294"/>
          </a:xfrm>
        </p:grpSpPr>
        <p:sp>
          <p:nvSpPr>
            <p:cNvPr id="173" name="Freeform 165">
              <a:extLst>
                <a:ext uri="{FF2B5EF4-FFF2-40B4-BE49-F238E27FC236}">
                  <a16:creationId xmlns:a16="http://schemas.microsoft.com/office/drawing/2014/main" id="{DD8B51E1-8253-48C7-93D5-1EDCBFA69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3019"/>
              <a:ext cx="989" cy="290"/>
            </a:xfrm>
            <a:custGeom>
              <a:avLst/>
              <a:gdLst>
                <a:gd name="T0" fmla="*/ 2182 w 4366"/>
                <a:gd name="T1" fmla="*/ 1281 h 1282"/>
                <a:gd name="T2" fmla="*/ 0 w 4366"/>
                <a:gd name="T3" fmla="*/ 1281 h 1282"/>
                <a:gd name="T4" fmla="*/ 0 w 4366"/>
                <a:gd name="T5" fmla="*/ 0 h 1282"/>
                <a:gd name="T6" fmla="*/ 4365 w 4366"/>
                <a:gd name="T7" fmla="*/ 0 h 1282"/>
                <a:gd name="T8" fmla="*/ 4365 w 4366"/>
                <a:gd name="T9" fmla="*/ 1281 h 1282"/>
                <a:gd name="T10" fmla="*/ 2182 w 4366"/>
                <a:gd name="T11" fmla="*/ 1281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66" h="1282">
                  <a:moveTo>
                    <a:pt x="2182" y="1281"/>
                  </a:moveTo>
                  <a:lnTo>
                    <a:pt x="0" y="1281"/>
                  </a:lnTo>
                  <a:lnTo>
                    <a:pt x="0" y="0"/>
                  </a:lnTo>
                  <a:lnTo>
                    <a:pt x="4365" y="0"/>
                  </a:lnTo>
                  <a:lnTo>
                    <a:pt x="4365" y="1281"/>
                  </a:lnTo>
                  <a:lnTo>
                    <a:pt x="2182" y="128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" name="Freeform 166">
              <a:extLst>
                <a:ext uri="{FF2B5EF4-FFF2-40B4-BE49-F238E27FC236}">
                  <a16:creationId xmlns:a16="http://schemas.microsoft.com/office/drawing/2014/main" id="{F9C19C6D-FEE3-4710-A9ED-6FDF9685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3016"/>
              <a:ext cx="49" cy="95"/>
            </a:xfrm>
            <a:custGeom>
              <a:avLst/>
              <a:gdLst>
                <a:gd name="T0" fmla="*/ 118 w 220"/>
                <a:gd name="T1" fmla="*/ 160 h 422"/>
                <a:gd name="T2" fmla="*/ 0 w 220"/>
                <a:gd name="T3" fmla="*/ 324 h 422"/>
                <a:gd name="T4" fmla="*/ 84 w 220"/>
                <a:gd name="T5" fmla="*/ 421 h 422"/>
                <a:gd name="T6" fmla="*/ 190 w 220"/>
                <a:gd name="T7" fmla="*/ 249 h 422"/>
                <a:gd name="T8" fmla="*/ 151 w 220"/>
                <a:gd name="T9" fmla="*/ 142 h 422"/>
                <a:gd name="T10" fmla="*/ 100 w 220"/>
                <a:gd name="T11" fmla="*/ 44 h 422"/>
                <a:gd name="T12" fmla="*/ 130 w 220"/>
                <a:gd name="T13" fmla="*/ 18 h 422"/>
                <a:gd name="T14" fmla="*/ 168 w 220"/>
                <a:gd name="T15" fmla="*/ 34 h 422"/>
                <a:gd name="T16" fmla="*/ 197 w 220"/>
                <a:gd name="T17" fmla="*/ 50 h 422"/>
                <a:gd name="T18" fmla="*/ 219 w 220"/>
                <a:gd name="T19" fmla="*/ 25 h 422"/>
                <a:gd name="T20" fmla="*/ 190 w 220"/>
                <a:gd name="T21" fmla="*/ 7 h 422"/>
                <a:gd name="T22" fmla="*/ 149 w 220"/>
                <a:gd name="T23" fmla="*/ 0 h 422"/>
                <a:gd name="T24" fmla="*/ 88 w 220"/>
                <a:gd name="T25" fmla="*/ 59 h 422"/>
                <a:gd name="T26" fmla="*/ 118 w 220"/>
                <a:gd name="T27" fmla="*/ 160 h 422"/>
                <a:gd name="T28" fmla="*/ 123 w 220"/>
                <a:gd name="T29" fmla="*/ 172 h 422"/>
                <a:gd name="T30" fmla="*/ 154 w 220"/>
                <a:gd name="T31" fmla="*/ 273 h 422"/>
                <a:gd name="T32" fmla="*/ 84 w 220"/>
                <a:gd name="T33" fmla="*/ 408 h 422"/>
                <a:gd name="T34" fmla="*/ 33 w 220"/>
                <a:gd name="T35" fmla="*/ 339 h 422"/>
                <a:gd name="T36" fmla="*/ 123 w 220"/>
                <a:gd name="T37" fmla="*/ 17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0" h="422">
                  <a:moveTo>
                    <a:pt x="118" y="160"/>
                  </a:moveTo>
                  <a:cubicBezTo>
                    <a:pt x="52" y="176"/>
                    <a:pt x="0" y="253"/>
                    <a:pt x="0" y="324"/>
                  </a:cubicBezTo>
                  <a:cubicBezTo>
                    <a:pt x="0" y="379"/>
                    <a:pt x="33" y="421"/>
                    <a:pt x="84" y="421"/>
                  </a:cubicBezTo>
                  <a:cubicBezTo>
                    <a:pt x="146" y="421"/>
                    <a:pt x="190" y="329"/>
                    <a:pt x="190" y="249"/>
                  </a:cubicBezTo>
                  <a:cubicBezTo>
                    <a:pt x="190" y="197"/>
                    <a:pt x="169" y="167"/>
                    <a:pt x="151" y="142"/>
                  </a:cubicBezTo>
                  <a:cubicBezTo>
                    <a:pt x="134" y="116"/>
                    <a:pt x="100" y="72"/>
                    <a:pt x="100" y="44"/>
                  </a:cubicBezTo>
                  <a:cubicBezTo>
                    <a:pt x="100" y="33"/>
                    <a:pt x="112" y="18"/>
                    <a:pt x="130" y="18"/>
                  </a:cubicBezTo>
                  <a:cubicBezTo>
                    <a:pt x="146" y="18"/>
                    <a:pt x="157" y="26"/>
                    <a:pt x="168" y="34"/>
                  </a:cubicBezTo>
                  <a:cubicBezTo>
                    <a:pt x="179" y="41"/>
                    <a:pt x="190" y="50"/>
                    <a:pt x="197" y="50"/>
                  </a:cubicBezTo>
                  <a:cubicBezTo>
                    <a:pt x="210" y="50"/>
                    <a:pt x="219" y="34"/>
                    <a:pt x="219" y="25"/>
                  </a:cubicBezTo>
                  <a:cubicBezTo>
                    <a:pt x="219" y="14"/>
                    <a:pt x="210" y="10"/>
                    <a:pt x="190" y="7"/>
                  </a:cubicBezTo>
                  <a:cubicBezTo>
                    <a:pt x="164" y="0"/>
                    <a:pt x="156" y="0"/>
                    <a:pt x="149" y="0"/>
                  </a:cubicBezTo>
                  <a:cubicBezTo>
                    <a:pt x="106" y="0"/>
                    <a:pt x="88" y="25"/>
                    <a:pt x="88" y="59"/>
                  </a:cubicBezTo>
                  <a:cubicBezTo>
                    <a:pt x="88" y="91"/>
                    <a:pt x="101" y="124"/>
                    <a:pt x="118" y="160"/>
                  </a:cubicBezTo>
                  <a:close/>
                  <a:moveTo>
                    <a:pt x="123" y="172"/>
                  </a:moveTo>
                  <a:cubicBezTo>
                    <a:pt x="137" y="200"/>
                    <a:pt x="154" y="231"/>
                    <a:pt x="154" y="273"/>
                  </a:cubicBezTo>
                  <a:cubicBezTo>
                    <a:pt x="154" y="311"/>
                    <a:pt x="135" y="408"/>
                    <a:pt x="84" y="408"/>
                  </a:cubicBezTo>
                  <a:cubicBezTo>
                    <a:pt x="55" y="408"/>
                    <a:pt x="33" y="383"/>
                    <a:pt x="33" y="339"/>
                  </a:cubicBezTo>
                  <a:cubicBezTo>
                    <a:pt x="33" y="303"/>
                    <a:pt x="53" y="193"/>
                    <a:pt x="123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5" name="Freeform 167">
              <a:extLst>
                <a:ext uri="{FF2B5EF4-FFF2-40B4-BE49-F238E27FC236}">
                  <a16:creationId xmlns:a16="http://schemas.microsoft.com/office/drawing/2014/main" id="{34BC58C8-396C-4AB1-AD57-173BD5A4E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3017"/>
              <a:ext cx="75" cy="95"/>
            </a:xfrm>
            <a:custGeom>
              <a:avLst/>
              <a:gdLst>
                <a:gd name="T0" fmla="*/ 81 w 334"/>
                <a:gd name="T1" fmla="*/ 357 h 424"/>
                <a:gd name="T2" fmla="*/ 123 w 334"/>
                <a:gd name="T3" fmla="*/ 240 h 424"/>
                <a:gd name="T4" fmla="*/ 197 w 334"/>
                <a:gd name="T5" fmla="*/ 50 h 424"/>
                <a:gd name="T6" fmla="*/ 224 w 334"/>
                <a:gd name="T7" fmla="*/ 36 h 424"/>
                <a:gd name="T8" fmla="*/ 262 w 334"/>
                <a:gd name="T9" fmla="*/ 84 h 424"/>
                <a:gd name="T10" fmla="*/ 258 w 334"/>
                <a:gd name="T11" fmla="*/ 106 h 424"/>
                <a:gd name="T12" fmla="*/ 263 w 334"/>
                <a:gd name="T13" fmla="*/ 109 h 424"/>
                <a:gd name="T14" fmla="*/ 300 w 334"/>
                <a:gd name="T15" fmla="*/ 94 h 424"/>
                <a:gd name="T16" fmla="*/ 312 w 334"/>
                <a:gd name="T17" fmla="*/ 56 h 424"/>
                <a:gd name="T18" fmla="*/ 270 w 334"/>
                <a:gd name="T19" fmla="*/ 0 h 424"/>
                <a:gd name="T20" fmla="*/ 152 w 334"/>
                <a:gd name="T21" fmla="*/ 63 h 424"/>
                <a:gd name="T22" fmla="*/ 76 w 334"/>
                <a:gd name="T23" fmla="*/ 259 h 424"/>
                <a:gd name="T24" fmla="*/ 45 w 334"/>
                <a:gd name="T25" fmla="*/ 353 h 424"/>
                <a:gd name="T26" fmla="*/ 20 w 334"/>
                <a:gd name="T27" fmla="*/ 391 h 424"/>
                <a:gd name="T28" fmla="*/ 0 w 334"/>
                <a:gd name="T29" fmla="*/ 420 h 424"/>
                <a:gd name="T30" fmla="*/ 5 w 334"/>
                <a:gd name="T31" fmla="*/ 423 h 424"/>
                <a:gd name="T32" fmla="*/ 31 w 334"/>
                <a:gd name="T33" fmla="*/ 412 h 424"/>
                <a:gd name="T34" fmla="*/ 54 w 334"/>
                <a:gd name="T35" fmla="*/ 390 h 424"/>
                <a:gd name="T36" fmla="*/ 134 w 334"/>
                <a:gd name="T37" fmla="*/ 406 h 424"/>
                <a:gd name="T38" fmla="*/ 214 w 334"/>
                <a:gd name="T39" fmla="*/ 423 h 424"/>
                <a:gd name="T40" fmla="*/ 319 w 334"/>
                <a:gd name="T41" fmla="*/ 362 h 424"/>
                <a:gd name="T42" fmla="*/ 333 w 334"/>
                <a:gd name="T43" fmla="*/ 331 h 424"/>
                <a:gd name="T44" fmla="*/ 330 w 334"/>
                <a:gd name="T45" fmla="*/ 325 h 424"/>
                <a:gd name="T46" fmla="*/ 300 w 334"/>
                <a:gd name="T47" fmla="*/ 339 h 424"/>
                <a:gd name="T48" fmla="*/ 280 w 334"/>
                <a:gd name="T49" fmla="*/ 364 h 424"/>
                <a:gd name="T50" fmla="*/ 272 w 334"/>
                <a:gd name="T51" fmla="*/ 380 h 424"/>
                <a:gd name="T52" fmla="*/ 258 w 334"/>
                <a:gd name="T53" fmla="*/ 387 h 424"/>
                <a:gd name="T54" fmla="*/ 173 w 334"/>
                <a:gd name="T55" fmla="*/ 369 h 424"/>
                <a:gd name="T56" fmla="*/ 100 w 334"/>
                <a:gd name="T57" fmla="*/ 354 h 424"/>
                <a:gd name="T58" fmla="*/ 81 w 334"/>
                <a:gd name="T59" fmla="*/ 357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4" h="424">
                  <a:moveTo>
                    <a:pt x="81" y="357"/>
                  </a:moveTo>
                  <a:cubicBezTo>
                    <a:pt x="108" y="307"/>
                    <a:pt x="118" y="270"/>
                    <a:pt x="123" y="240"/>
                  </a:cubicBezTo>
                  <a:cubicBezTo>
                    <a:pt x="142" y="158"/>
                    <a:pt x="164" y="90"/>
                    <a:pt x="197" y="50"/>
                  </a:cubicBezTo>
                  <a:cubicBezTo>
                    <a:pt x="203" y="41"/>
                    <a:pt x="207" y="36"/>
                    <a:pt x="224" y="36"/>
                  </a:cubicBezTo>
                  <a:cubicBezTo>
                    <a:pt x="262" y="36"/>
                    <a:pt x="262" y="76"/>
                    <a:pt x="262" y="84"/>
                  </a:cubicBezTo>
                  <a:cubicBezTo>
                    <a:pt x="262" y="96"/>
                    <a:pt x="258" y="102"/>
                    <a:pt x="258" y="106"/>
                  </a:cubicBezTo>
                  <a:cubicBezTo>
                    <a:pt x="258" y="109"/>
                    <a:pt x="263" y="109"/>
                    <a:pt x="263" y="109"/>
                  </a:cubicBezTo>
                  <a:cubicBezTo>
                    <a:pt x="271" y="109"/>
                    <a:pt x="286" y="102"/>
                    <a:pt x="300" y="94"/>
                  </a:cubicBezTo>
                  <a:cubicBezTo>
                    <a:pt x="309" y="84"/>
                    <a:pt x="312" y="80"/>
                    <a:pt x="312" y="56"/>
                  </a:cubicBezTo>
                  <a:cubicBezTo>
                    <a:pt x="312" y="23"/>
                    <a:pt x="300" y="0"/>
                    <a:pt x="270" y="0"/>
                  </a:cubicBezTo>
                  <a:cubicBezTo>
                    <a:pt x="251" y="0"/>
                    <a:pt x="204" y="6"/>
                    <a:pt x="152" y="63"/>
                  </a:cubicBezTo>
                  <a:cubicBezTo>
                    <a:pt x="111" y="109"/>
                    <a:pt x="84" y="215"/>
                    <a:pt x="76" y="259"/>
                  </a:cubicBezTo>
                  <a:cubicBezTo>
                    <a:pt x="66" y="299"/>
                    <a:pt x="60" y="317"/>
                    <a:pt x="45" y="353"/>
                  </a:cubicBezTo>
                  <a:cubicBezTo>
                    <a:pt x="40" y="358"/>
                    <a:pt x="28" y="384"/>
                    <a:pt x="20" y="391"/>
                  </a:cubicBezTo>
                  <a:cubicBezTo>
                    <a:pt x="5" y="406"/>
                    <a:pt x="0" y="417"/>
                    <a:pt x="0" y="420"/>
                  </a:cubicBezTo>
                  <a:cubicBezTo>
                    <a:pt x="0" y="421"/>
                    <a:pt x="1" y="423"/>
                    <a:pt x="5" y="423"/>
                  </a:cubicBezTo>
                  <a:cubicBezTo>
                    <a:pt x="8" y="423"/>
                    <a:pt x="18" y="421"/>
                    <a:pt x="31" y="412"/>
                  </a:cubicBezTo>
                  <a:cubicBezTo>
                    <a:pt x="40" y="405"/>
                    <a:pt x="43" y="405"/>
                    <a:pt x="54" y="390"/>
                  </a:cubicBezTo>
                  <a:cubicBezTo>
                    <a:pt x="82" y="391"/>
                    <a:pt x="100" y="397"/>
                    <a:pt x="134" y="406"/>
                  </a:cubicBezTo>
                  <a:cubicBezTo>
                    <a:pt x="160" y="415"/>
                    <a:pt x="188" y="423"/>
                    <a:pt x="214" y="423"/>
                  </a:cubicBezTo>
                  <a:cubicBezTo>
                    <a:pt x="257" y="423"/>
                    <a:pt x="302" y="388"/>
                    <a:pt x="319" y="362"/>
                  </a:cubicBezTo>
                  <a:cubicBezTo>
                    <a:pt x="330" y="346"/>
                    <a:pt x="333" y="332"/>
                    <a:pt x="333" y="331"/>
                  </a:cubicBezTo>
                  <a:cubicBezTo>
                    <a:pt x="333" y="325"/>
                    <a:pt x="330" y="325"/>
                    <a:pt x="330" y="325"/>
                  </a:cubicBezTo>
                  <a:cubicBezTo>
                    <a:pt x="320" y="325"/>
                    <a:pt x="307" y="332"/>
                    <a:pt x="300" y="339"/>
                  </a:cubicBezTo>
                  <a:cubicBezTo>
                    <a:pt x="285" y="348"/>
                    <a:pt x="282" y="353"/>
                    <a:pt x="280" y="364"/>
                  </a:cubicBezTo>
                  <a:cubicBezTo>
                    <a:pt x="277" y="372"/>
                    <a:pt x="275" y="376"/>
                    <a:pt x="272" y="380"/>
                  </a:cubicBezTo>
                  <a:cubicBezTo>
                    <a:pt x="267" y="387"/>
                    <a:pt x="267" y="387"/>
                    <a:pt x="258" y="387"/>
                  </a:cubicBezTo>
                  <a:cubicBezTo>
                    <a:pt x="233" y="387"/>
                    <a:pt x="207" y="379"/>
                    <a:pt x="173" y="369"/>
                  </a:cubicBezTo>
                  <a:cubicBezTo>
                    <a:pt x="157" y="364"/>
                    <a:pt x="127" y="354"/>
                    <a:pt x="100" y="354"/>
                  </a:cubicBezTo>
                  <a:cubicBezTo>
                    <a:pt x="93" y="354"/>
                    <a:pt x="86" y="354"/>
                    <a:pt x="81" y="35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6" name="Freeform 168">
              <a:extLst>
                <a:ext uri="{FF2B5EF4-FFF2-40B4-BE49-F238E27FC236}">
                  <a16:creationId xmlns:a16="http://schemas.microsoft.com/office/drawing/2014/main" id="{9D326B0A-3318-48EB-9AEF-D6E0C78FF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3163"/>
              <a:ext cx="258" cy="5"/>
            </a:xfrm>
            <a:custGeom>
              <a:avLst/>
              <a:gdLst>
                <a:gd name="T0" fmla="*/ 572 w 1144"/>
                <a:gd name="T1" fmla="*/ 25 h 26"/>
                <a:gd name="T2" fmla="*/ 0 w 1144"/>
                <a:gd name="T3" fmla="*/ 25 h 26"/>
                <a:gd name="T4" fmla="*/ 0 w 1144"/>
                <a:gd name="T5" fmla="*/ 0 h 26"/>
                <a:gd name="T6" fmla="*/ 1143 w 1144"/>
                <a:gd name="T7" fmla="*/ 0 h 26"/>
                <a:gd name="T8" fmla="*/ 1143 w 1144"/>
                <a:gd name="T9" fmla="*/ 25 h 26"/>
                <a:gd name="T10" fmla="*/ 572 w 1144"/>
                <a:gd name="T1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4" h="26">
                  <a:moveTo>
                    <a:pt x="572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1143" y="0"/>
                  </a:lnTo>
                  <a:lnTo>
                    <a:pt x="1143" y="25"/>
                  </a:lnTo>
                  <a:lnTo>
                    <a:pt x="57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7" name="Freeform 169">
              <a:extLst>
                <a:ext uri="{FF2B5EF4-FFF2-40B4-BE49-F238E27FC236}">
                  <a16:creationId xmlns:a16="http://schemas.microsoft.com/office/drawing/2014/main" id="{CDB24190-E2F6-42F0-92AC-B34A03173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3195"/>
              <a:ext cx="63" cy="97"/>
            </a:xfrm>
            <a:custGeom>
              <a:avLst/>
              <a:gdLst>
                <a:gd name="T0" fmla="*/ 227 w 282"/>
                <a:gd name="T1" fmla="*/ 220 h 431"/>
                <a:gd name="T2" fmla="*/ 157 w 282"/>
                <a:gd name="T3" fmla="*/ 150 h 431"/>
                <a:gd name="T4" fmla="*/ 48 w 282"/>
                <a:gd name="T5" fmla="*/ 207 h 431"/>
                <a:gd name="T6" fmla="*/ 0 w 282"/>
                <a:gd name="T7" fmla="*/ 325 h 431"/>
                <a:gd name="T8" fmla="*/ 98 w 282"/>
                <a:gd name="T9" fmla="*/ 430 h 431"/>
                <a:gd name="T10" fmla="*/ 281 w 282"/>
                <a:gd name="T11" fmla="*/ 150 h 431"/>
                <a:gd name="T12" fmla="*/ 166 w 282"/>
                <a:gd name="T13" fmla="*/ 0 h 431"/>
                <a:gd name="T14" fmla="*/ 63 w 282"/>
                <a:gd name="T15" fmla="*/ 92 h 431"/>
                <a:gd name="T16" fmla="*/ 83 w 282"/>
                <a:gd name="T17" fmla="*/ 113 h 431"/>
                <a:gd name="T18" fmla="*/ 112 w 282"/>
                <a:gd name="T19" fmla="*/ 83 h 431"/>
                <a:gd name="T20" fmla="*/ 88 w 282"/>
                <a:gd name="T21" fmla="*/ 61 h 431"/>
                <a:gd name="T22" fmla="*/ 165 w 282"/>
                <a:gd name="T23" fmla="*/ 15 h 431"/>
                <a:gd name="T24" fmla="*/ 241 w 282"/>
                <a:gd name="T25" fmla="*/ 121 h 431"/>
                <a:gd name="T26" fmla="*/ 227 w 282"/>
                <a:gd name="T27" fmla="*/ 220 h 431"/>
                <a:gd name="T28" fmla="*/ 100 w 282"/>
                <a:gd name="T29" fmla="*/ 413 h 431"/>
                <a:gd name="T30" fmla="*/ 40 w 282"/>
                <a:gd name="T31" fmla="*/ 347 h 431"/>
                <a:gd name="T32" fmla="*/ 76 w 282"/>
                <a:gd name="T33" fmla="*/ 215 h 431"/>
                <a:gd name="T34" fmla="*/ 157 w 282"/>
                <a:gd name="T35" fmla="*/ 164 h 431"/>
                <a:gd name="T36" fmla="*/ 217 w 282"/>
                <a:gd name="T37" fmla="*/ 241 h 431"/>
                <a:gd name="T38" fmla="*/ 100 w 282"/>
                <a:gd name="T39" fmla="*/ 41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2" h="431">
                  <a:moveTo>
                    <a:pt x="227" y="220"/>
                  </a:moveTo>
                  <a:cubicBezTo>
                    <a:pt x="220" y="183"/>
                    <a:pt x="198" y="150"/>
                    <a:pt x="157" y="150"/>
                  </a:cubicBezTo>
                  <a:cubicBezTo>
                    <a:pt x="123" y="150"/>
                    <a:pt x="89" y="160"/>
                    <a:pt x="48" y="207"/>
                  </a:cubicBezTo>
                  <a:cubicBezTo>
                    <a:pt x="3" y="255"/>
                    <a:pt x="0" y="307"/>
                    <a:pt x="0" y="325"/>
                  </a:cubicBezTo>
                  <a:cubicBezTo>
                    <a:pt x="0" y="362"/>
                    <a:pt x="23" y="430"/>
                    <a:pt x="98" y="430"/>
                  </a:cubicBezTo>
                  <a:cubicBezTo>
                    <a:pt x="225" y="430"/>
                    <a:pt x="281" y="234"/>
                    <a:pt x="281" y="150"/>
                  </a:cubicBezTo>
                  <a:cubicBezTo>
                    <a:pt x="281" y="58"/>
                    <a:pt x="232" y="0"/>
                    <a:pt x="166" y="0"/>
                  </a:cubicBezTo>
                  <a:cubicBezTo>
                    <a:pt x="88" y="0"/>
                    <a:pt x="63" y="76"/>
                    <a:pt x="63" y="92"/>
                  </a:cubicBezTo>
                  <a:cubicBezTo>
                    <a:pt x="63" y="101"/>
                    <a:pt x="68" y="113"/>
                    <a:pt x="83" y="113"/>
                  </a:cubicBezTo>
                  <a:cubicBezTo>
                    <a:pt x="101" y="113"/>
                    <a:pt x="112" y="96"/>
                    <a:pt x="112" y="83"/>
                  </a:cubicBezTo>
                  <a:cubicBezTo>
                    <a:pt x="112" y="61"/>
                    <a:pt x="96" y="61"/>
                    <a:pt x="88" y="61"/>
                  </a:cubicBezTo>
                  <a:cubicBezTo>
                    <a:pt x="112" y="18"/>
                    <a:pt x="149" y="15"/>
                    <a:pt x="165" y="15"/>
                  </a:cubicBezTo>
                  <a:cubicBezTo>
                    <a:pt x="203" y="15"/>
                    <a:pt x="241" y="44"/>
                    <a:pt x="241" y="121"/>
                  </a:cubicBezTo>
                  <a:cubicBezTo>
                    <a:pt x="241" y="142"/>
                    <a:pt x="237" y="172"/>
                    <a:pt x="227" y="220"/>
                  </a:cubicBezTo>
                  <a:close/>
                  <a:moveTo>
                    <a:pt x="100" y="413"/>
                  </a:moveTo>
                  <a:cubicBezTo>
                    <a:pt x="40" y="413"/>
                    <a:pt x="40" y="353"/>
                    <a:pt x="40" y="347"/>
                  </a:cubicBezTo>
                  <a:cubicBezTo>
                    <a:pt x="40" y="332"/>
                    <a:pt x="54" y="249"/>
                    <a:pt x="76" y="215"/>
                  </a:cubicBezTo>
                  <a:cubicBezTo>
                    <a:pt x="98" y="182"/>
                    <a:pt x="123" y="164"/>
                    <a:pt x="157" y="164"/>
                  </a:cubicBezTo>
                  <a:cubicBezTo>
                    <a:pt x="214" y="164"/>
                    <a:pt x="217" y="229"/>
                    <a:pt x="217" y="241"/>
                  </a:cubicBezTo>
                  <a:cubicBezTo>
                    <a:pt x="217" y="282"/>
                    <a:pt x="181" y="413"/>
                    <a:pt x="100" y="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8" name="Freeform 170">
              <a:extLst>
                <a:ext uri="{FF2B5EF4-FFF2-40B4-BE49-F238E27FC236}">
                  <a16:creationId xmlns:a16="http://schemas.microsoft.com/office/drawing/2014/main" id="{44A639DC-954A-437C-9F07-E8D408197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" y="3231"/>
              <a:ext cx="80" cy="59"/>
            </a:xfrm>
            <a:custGeom>
              <a:avLst/>
              <a:gdLst>
                <a:gd name="T0" fmla="*/ 232 w 355"/>
                <a:gd name="T1" fmla="*/ 59 h 265"/>
                <a:gd name="T2" fmla="*/ 239 w 355"/>
                <a:gd name="T3" fmla="*/ 23 h 265"/>
                <a:gd name="T4" fmla="*/ 224 w 355"/>
                <a:gd name="T5" fmla="*/ 7 h 265"/>
                <a:gd name="T6" fmla="*/ 203 w 355"/>
                <a:gd name="T7" fmla="*/ 23 h 265"/>
                <a:gd name="T8" fmla="*/ 173 w 355"/>
                <a:gd name="T9" fmla="*/ 154 h 265"/>
                <a:gd name="T10" fmla="*/ 168 w 355"/>
                <a:gd name="T11" fmla="*/ 191 h 265"/>
                <a:gd name="T12" fmla="*/ 169 w 355"/>
                <a:gd name="T13" fmla="*/ 201 h 265"/>
                <a:gd name="T14" fmla="*/ 120 w 355"/>
                <a:gd name="T15" fmla="*/ 251 h 265"/>
                <a:gd name="T16" fmla="*/ 77 w 355"/>
                <a:gd name="T17" fmla="*/ 198 h 265"/>
                <a:gd name="T18" fmla="*/ 106 w 355"/>
                <a:gd name="T19" fmla="*/ 84 h 265"/>
                <a:gd name="T20" fmla="*/ 113 w 355"/>
                <a:gd name="T21" fmla="*/ 48 h 265"/>
                <a:gd name="T22" fmla="*/ 69 w 355"/>
                <a:gd name="T23" fmla="*/ 0 h 265"/>
                <a:gd name="T24" fmla="*/ 0 w 355"/>
                <a:gd name="T25" fmla="*/ 90 h 265"/>
                <a:gd name="T26" fmla="*/ 6 w 355"/>
                <a:gd name="T27" fmla="*/ 96 h 265"/>
                <a:gd name="T28" fmla="*/ 15 w 355"/>
                <a:gd name="T29" fmla="*/ 84 h 265"/>
                <a:gd name="T30" fmla="*/ 69 w 355"/>
                <a:gd name="T31" fmla="*/ 14 h 265"/>
                <a:gd name="T32" fmla="*/ 82 w 355"/>
                <a:gd name="T33" fmla="*/ 32 h 265"/>
                <a:gd name="T34" fmla="*/ 73 w 355"/>
                <a:gd name="T35" fmla="*/ 73 h 265"/>
                <a:gd name="T36" fmla="*/ 43 w 355"/>
                <a:gd name="T37" fmla="*/ 190 h 265"/>
                <a:gd name="T38" fmla="*/ 118 w 355"/>
                <a:gd name="T39" fmla="*/ 264 h 265"/>
                <a:gd name="T40" fmla="*/ 174 w 355"/>
                <a:gd name="T41" fmla="*/ 223 h 265"/>
                <a:gd name="T42" fmla="*/ 241 w 355"/>
                <a:gd name="T43" fmla="*/ 264 h 265"/>
                <a:gd name="T44" fmla="*/ 317 w 355"/>
                <a:gd name="T45" fmla="*/ 193 h 265"/>
                <a:gd name="T46" fmla="*/ 354 w 355"/>
                <a:gd name="T47" fmla="*/ 41 h 265"/>
                <a:gd name="T48" fmla="*/ 330 w 355"/>
                <a:gd name="T49" fmla="*/ 0 h 265"/>
                <a:gd name="T50" fmla="*/ 302 w 355"/>
                <a:gd name="T51" fmla="*/ 28 h 265"/>
                <a:gd name="T52" fmla="*/ 311 w 355"/>
                <a:gd name="T53" fmla="*/ 43 h 265"/>
                <a:gd name="T54" fmla="*/ 330 w 355"/>
                <a:gd name="T55" fmla="*/ 94 h 265"/>
                <a:gd name="T56" fmla="*/ 301 w 355"/>
                <a:gd name="T57" fmla="*/ 200 h 265"/>
                <a:gd name="T58" fmla="*/ 242 w 355"/>
                <a:gd name="T59" fmla="*/ 251 h 265"/>
                <a:gd name="T60" fmla="*/ 203 w 355"/>
                <a:gd name="T61" fmla="*/ 201 h 265"/>
                <a:gd name="T62" fmla="*/ 209 w 355"/>
                <a:gd name="T63" fmla="*/ 158 h 265"/>
                <a:gd name="T64" fmla="*/ 232 w 355"/>
                <a:gd name="T65" fmla="*/ 5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5" h="265">
                  <a:moveTo>
                    <a:pt x="232" y="59"/>
                  </a:moveTo>
                  <a:cubicBezTo>
                    <a:pt x="233" y="48"/>
                    <a:pt x="239" y="25"/>
                    <a:pt x="239" y="23"/>
                  </a:cubicBezTo>
                  <a:cubicBezTo>
                    <a:pt x="239" y="11"/>
                    <a:pt x="232" y="7"/>
                    <a:pt x="224" y="7"/>
                  </a:cubicBezTo>
                  <a:cubicBezTo>
                    <a:pt x="217" y="7"/>
                    <a:pt x="207" y="10"/>
                    <a:pt x="203" y="23"/>
                  </a:cubicBezTo>
                  <a:cubicBezTo>
                    <a:pt x="203" y="26"/>
                    <a:pt x="176" y="139"/>
                    <a:pt x="173" y="154"/>
                  </a:cubicBezTo>
                  <a:cubicBezTo>
                    <a:pt x="169" y="171"/>
                    <a:pt x="168" y="182"/>
                    <a:pt x="168" y="191"/>
                  </a:cubicBezTo>
                  <a:cubicBezTo>
                    <a:pt x="168" y="198"/>
                    <a:pt x="168" y="200"/>
                    <a:pt x="169" y="201"/>
                  </a:cubicBezTo>
                  <a:cubicBezTo>
                    <a:pt x="157" y="234"/>
                    <a:pt x="141" y="251"/>
                    <a:pt x="120" y="251"/>
                  </a:cubicBezTo>
                  <a:cubicBezTo>
                    <a:pt x="77" y="251"/>
                    <a:pt x="77" y="208"/>
                    <a:pt x="77" y="198"/>
                  </a:cubicBezTo>
                  <a:cubicBezTo>
                    <a:pt x="77" y="180"/>
                    <a:pt x="81" y="157"/>
                    <a:pt x="106" y="84"/>
                  </a:cubicBezTo>
                  <a:cubicBezTo>
                    <a:pt x="112" y="67"/>
                    <a:pt x="113" y="59"/>
                    <a:pt x="113" y="48"/>
                  </a:cubicBezTo>
                  <a:cubicBezTo>
                    <a:pt x="113" y="22"/>
                    <a:pt x="97" y="0"/>
                    <a:pt x="69" y="0"/>
                  </a:cubicBezTo>
                  <a:cubicBezTo>
                    <a:pt x="20" y="0"/>
                    <a:pt x="0" y="84"/>
                    <a:pt x="0" y="90"/>
                  </a:cubicBezTo>
                  <a:cubicBezTo>
                    <a:pt x="0" y="96"/>
                    <a:pt x="5" y="96"/>
                    <a:pt x="6" y="96"/>
                  </a:cubicBezTo>
                  <a:cubicBezTo>
                    <a:pt x="13" y="96"/>
                    <a:pt x="13" y="96"/>
                    <a:pt x="15" y="84"/>
                  </a:cubicBezTo>
                  <a:cubicBezTo>
                    <a:pt x="29" y="30"/>
                    <a:pt x="50" y="14"/>
                    <a:pt x="69" y="14"/>
                  </a:cubicBezTo>
                  <a:cubicBezTo>
                    <a:pt x="74" y="14"/>
                    <a:pt x="82" y="14"/>
                    <a:pt x="82" y="32"/>
                  </a:cubicBezTo>
                  <a:cubicBezTo>
                    <a:pt x="82" y="47"/>
                    <a:pt x="76" y="63"/>
                    <a:pt x="73" y="73"/>
                  </a:cubicBezTo>
                  <a:cubicBezTo>
                    <a:pt x="50" y="142"/>
                    <a:pt x="43" y="168"/>
                    <a:pt x="43" y="190"/>
                  </a:cubicBezTo>
                  <a:cubicBezTo>
                    <a:pt x="43" y="245"/>
                    <a:pt x="78" y="264"/>
                    <a:pt x="118" y="264"/>
                  </a:cubicBezTo>
                  <a:cubicBezTo>
                    <a:pt x="127" y="264"/>
                    <a:pt x="152" y="264"/>
                    <a:pt x="174" y="223"/>
                  </a:cubicBezTo>
                  <a:cubicBezTo>
                    <a:pt x="188" y="262"/>
                    <a:pt x="225" y="264"/>
                    <a:pt x="241" y="264"/>
                  </a:cubicBezTo>
                  <a:cubicBezTo>
                    <a:pt x="281" y="264"/>
                    <a:pt x="304" y="229"/>
                    <a:pt x="317" y="193"/>
                  </a:cubicBezTo>
                  <a:cubicBezTo>
                    <a:pt x="335" y="147"/>
                    <a:pt x="354" y="69"/>
                    <a:pt x="354" y="41"/>
                  </a:cubicBezTo>
                  <a:cubicBezTo>
                    <a:pt x="354" y="10"/>
                    <a:pt x="339" y="0"/>
                    <a:pt x="330" y="0"/>
                  </a:cubicBezTo>
                  <a:cubicBezTo>
                    <a:pt x="316" y="0"/>
                    <a:pt x="302" y="15"/>
                    <a:pt x="302" y="28"/>
                  </a:cubicBezTo>
                  <a:cubicBezTo>
                    <a:pt x="302" y="36"/>
                    <a:pt x="305" y="40"/>
                    <a:pt x="311" y="43"/>
                  </a:cubicBezTo>
                  <a:cubicBezTo>
                    <a:pt x="317" y="50"/>
                    <a:pt x="330" y="65"/>
                    <a:pt x="330" y="94"/>
                  </a:cubicBezTo>
                  <a:cubicBezTo>
                    <a:pt x="330" y="114"/>
                    <a:pt x="315" y="171"/>
                    <a:pt x="301" y="200"/>
                  </a:cubicBezTo>
                  <a:cubicBezTo>
                    <a:pt x="287" y="231"/>
                    <a:pt x="270" y="251"/>
                    <a:pt x="242" y="251"/>
                  </a:cubicBezTo>
                  <a:cubicBezTo>
                    <a:pt x="217" y="251"/>
                    <a:pt x="203" y="234"/>
                    <a:pt x="203" y="201"/>
                  </a:cubicBezTo>
                  <a:cubicBezTo>
                    <a:pt x="203" y="185"/>
                    <a:pt x="207" y="167"/>
                    <a:pt x="209" y="158"/>
                  </a:cubicBezTo>
                  <a:lnTo>
                    <a:pt x="232" y="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" name="Freeform 171">
              <a:extLst>
                <a:ext uri="{FF2B5EF4-FFF2-40B4-BE49-F238E27FC236}">
                  <a16:creationId xmlns:a16="http://schemas.microsoft.com/office/drawing/2014/main" id="{DF75438D-C599-4440-B4B2-0551F8463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3247"/>
              <a:ext cx="38" cy="63"/>
            </a:xfrm>
            <a:custGeom>
              <a:avLst/>
              <a:gdLst>
                <a:gd name="T0" fmla="*/ 82 w 174"/>
                <a:gd name="T1" fmla="*/ 135 h 281"/>
                <a:gd name="T2" fmla="*/ 131 w 174"/>
                <a:gd name="T3" fmla="*/ 201 h 281"/>
                <a:gd name="T4" fmla="*/ 83 w 174"/>
                <a:gd name="T5" fmla="*/ 266 h 281"/>
                <a:gd name="T6" fmla="*/ 20 w 174"/>
                <a:gd name="T7" fmla="*/ 238 h 281"/>
                <a:gd name="T8" fmla="*/ 40 w 174"/>
                <a:gd name="T9" fmla="*/ 215 h 281"/>
                <a:gd name="T10" fmla="*/ 21 w 174"/>
                <a:gd name="T11" fmla="*/ 193 h 281"/>
                <a:gd name="T12" fmla="*/ 0 w 174"/>
                <a:gd name="T13" fmla="*/ 215 h 281"/>
                <a:gd name="T14" fmla="*/ 84 w 174"/>
                <a:gd name="T15" fmla="*/ 280 h 281"/>
                <a:gd name="T16" fmla="*/ 173 w 174"/>
                <a:gd name="T17" fmla="*/ 201 h 281"/>
                <a:gd name="T18" fmla="*/ 107 w 174"/>
                <a:gd name="T19" fmla="*/ 127 h 281"/>
                <a:gd name="T20" fmla="*/ 160 w 174"/>
                <a:gd name="T21" fmla="*/ 56 h 281"/>
                <a:gd name="T22" fmla="*/ 84 w 174"/>
                <a:gd name="T23" fmla="*/ 0 h 281"/>
                <a:gd name="T24" fmla="*/ 13 w 174"/>
                <a:gd name="T25" fmla="*/ 55 h 281"/>
                <a:gd name="T26" fmla="*/ 31 w 174"/>
                <a:gd name="T27" fmla="*/ 76 h 281"/>
                <a:gd name="T28" fmla="*/ 52 w 174"/>
                <a:gd name="T29" fmla="*/ 56 h 281"/>
                <a:gd name="T30" fmla="*/ 31 w 174"/>
                <a:gd name="T31" fmla="*/ 34 h 281"/>
                <a:gd name="T32" fmla="*/ 83 w 174"/>
                <a:gd name="T33" fmla="*/ 11 h 281"/>
                <a:gd name="T34" fmla="*/ 123 w 174"/>
                <a:gd name="T35" fmla="*/ 56 h 281"/>
                <a:gd name="T36" fmla="*/ 108 w 174"/>
                <a:gd name="T37" fmla="*/ 105 h 281"/>
                <a:gd name="T38" fmla="*/ 68 w 174"/>
                <a:gd name="T39" fmla="*/ 123 h 281"/>
                <a:gd name="T40" fmla="*/ 55 w 174"/>
                <a:gd name="T41" fmla="*/ 124 h 281"/>
                <a:gd name="T42" fmla="*/ 52 w 174"/>
                <a:gd name="T43" fmla="*/ 129 h 281"/>
                <a:gd name="T44" fmla="*/ 62 w 174"/>
                <a:gd name="T45" fmla="*/ 135 h 281"/>
                <a:gd name="T46" fmla="*/ 82 w 174"/>
                <a:gd name="T47" fmla="*/ 13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281">
                  <a:moveTo>
                    <a:pt x="82" y="135"/>
                  </a:moveTo>
                  <a:cubicBezTo>
                    <a:pt x="112" y="135"/>
                    <a:pt x="131" y="157"/>
                    <a:pt x="131" y="201"/>
                  </a:cubicBezTo>
                  <a:cubicBezTo>
                    <a:pt x="131" y="251"/>
                    <a:pt x="106" y="266"/>
                    <a:pt x="83" y="266"/>
                  </a:cubicBezTo>
                  <a:cubicBezTo>
                    <a:pt x="69" y="266"/>
                    <a:pt x="35" y="262"/>
                    <a:pt x="20" y="238"/>
                  </a:cubicBezTo>
                  <a:cubicBezTo>
                    <a:pt x="38" y="237"/>
                    <a:pt x="40" y="223"/>
                    <a:pt x="40" y="215"/>
                  </a:cubicBezTo>
                  <a:cubicBezTo>
                    <a:pt x="40" y="201"/>
                    <a:pt x="33" y="193"/>
                    <a:pt x="21" y="193"/>
                  </a:cubicBezTo>
                  <a:cubicBezTo>
                    <a:pt x="10" y="193"/>
                    <a:pt x="0" y="200"/>
                    <a:pt x="0" y="215"/>
                  </a:cubicBezTo>
                  <a:cubicBezTo>
                    <a:pt x="0" y="255"/>
                    <a:pt x="39" y="280"/>
                    <a:pt x="84" y="280"/>
                  </a:cubicBezTo>
                  <a:cubicBezTo>
                    <a:pt x="136" y="280"/>
                    <a:pt x="173" y="241"/>
                    <a:pt x="173" y="201"/>
                  </a:cubicBezTo>
                  <a:cubicBezTo>
                    <a:pt x="173" y="168"/>
                    <a:pt x="149" y="138"/>
                    <a:pt x="107" y="127"/>
                  </a:cubicBezTo>
                  <a:cubicBezTo>
                    <a:pt x="146" y="113"/>
                    <a:pt x="160" y="81"/>
                    <a:pt x="160" y="56"/>
                  </a:cubicBezTo>
                  <a:cubicBezTo>
                    <a:pt x="160" y="23"/>
                    <a:pt x="127" y="0"/>
                    <a:pt x="84" y="0"/>
                  </a:cubicBezTo>
                  <a:cubicBezTo>
                    <a:pt x="44" y="0"/>
                    <a:pt x="13" y="23"/>
                    <a:pt x="13" y="55"/>
                  </a:cubicBezTo>
                  <a:cubicBezTo>
                    <a:pt x="13" y="69"/>
                    <a:pt x="20" y="76"/>
                    <a:pt x="31" y="76"/>
                  </a:cubicBezTo>
                  <a:cubicBezTo>
                    <a:pt x="43" y="76"/>
                    <a:pt x="52" y="67"/>
                    <a:pt x="52" y="56"/>
                  </a:cubicBezTo>
                  <a:cubicBezTo>
                    <a:pt x="52" y="43"/>
                    <a:pt x="43" y="36"/>
                    <a:pt x="31" y="34"/>
                  </a:cubicBezTo>
                  <a:cubicBezTo>
                    <a:pt x="45" y="17"/>
                    <a:pt x="69" y="11"/>
                    <a:pt x="83" y="11"/>
                  </a:cubicBezTo>
                  <a:cubicBezTo>
                    <a:pt x="100" y="11"/>
                    <a:pt x="123" y="22"/>
                    <a:pt x="123" y="56"/>
                  </a:cubicBezTo>
                  <a:cubicBezTo>
                    <a:pt x="123" y="74"/>
                    <a:pt x="118" y="92"/>
                    <a:pt x="108" y="105"/>
                  </a:cubicBezTo>
                  <a:cubicBezTo>
                    <a:pt x="97" y="121"/>
                    <a:pt x="88" y="123"/>
                    <a:pt x="68" y="123"/>
                  </a:cubicBezTo>
                  <a:cubicBezTo>
                    <a:pt x="58" y="123"/>
                    <a:pt x="58" y="123"/>
                    <a:pt x="55" y="124"/>
                  </a:cubicBezTo>
                  <a:cubicBezTo>
                    <a:pt x="55" y="124"/>
                    <a:pt x="52" y="124"/>
                    <a:pt x="52" y="129"/>
                  </a:cubicBezTo>
                  <a:cubicBezTo>
                    <a:pt x="52" y="135"/>
                    <a:pt x="55" y="135"/>
                    <a:pt x="62" y="135"/>
                  </a:cubicBezTo>
                  <a:lnTo>
                    <a:pt x="82" y="1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0" name="Freeform 172">
              <a:extLst>
                <a:ext uri="{FF2B5EF4-FFF2-40B4-BE49-F238E27FC236}">
                  <a16:creationId xmlns:a16="http://schemas.microsoft.com/office/drawing/2014/main" id="{20A437F9-F33A-4EFB-92C6-19D1033D0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3247"/>
              <a:ext cx="30" cy="61"/>
            </a:xfrm>
            <a:custGeom>
              <a:avLst/>
              <a:gdLst>
                <a:gd name="T0" fmla="*/ 84 w 137"/>
                <a:gd name="T1" fmla="*/ 11 h 272"/>
                <a:gd name="T2" fmla="*/ 74 w 137"/>
                <a:gd name="T3" fmla="*/ 0 h 272"/>
                <a:gd name="T4" fmla="*/ 0 w 137"/>
                <a:gd name="T5" fmla="*/ 26 h 272"/>
                <a:gd name="T6" fmla="*/ 0 w 137"/>
                <a:gd name="T7" fmla="*/ 41 h 272"/>
                <a:gd name="T8" fmla="*/ 54 w 137"/>
                <a:gd name="T9" fmla="*/ 30 h 272"/>
                <a:gd name="T10" fmla="*/ 54 w 137"/>
                <a:gd name="T11" fmla="*/ 238 h 272"/>
                <a:gd name="T12" fmla="*/ 16 w 137"/>
                <a:gd name="T13" fmla="*/ 256 h 272"/>
                <a:gd name="T14" fmla="*/ 3 w 137"/>
                <a:gd name="T15" fmla="*/ 256 h 272"/>
                <a:gd name="T16" fmla="*/ 3 w 137"/>
                <a:gd name="T17" fmla="*/ 271 h 272"/>
                <a:gd name="T18" fmla="*/ 69 w 137"/>
                <a:gd name="T19" fmla="*/ 270 h 272"/>
                <a:gd name="T20" fmla="*/ 136 w 137"/>
                <a:gd name="T21" fmla="*/ 271 h 272"/>
                <a:gd name="T22" fmla="*/ 136 w 137"/>
                <a:gd name="T23" fmla="*/ 256 h 272"/>
                <a:gd name="T24" fmla="*/ 122 w 137"/>
                <a:gd name="T25" fmla="*/ 256 h 272"/>
                <a:gd name="T26" fmla="*/ 84 w 137"/>
                <a:gd name="T27" fmla="*/ 238 h 272"/>
                <a:gd name="T28" fmla="*/ 84 w 137"/>
                <a:gd name="T29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272">
                  <a:moveTo>
                    <a:pt x="84" y="11"/>
                  </a:moveTo>
                  <a:cubicBezTo>
                    <a:pt x="84" y="0"/>
                    <a:pt x="83" y="0"/>
                    <a:pt x="74" y="0"/>
                  </a:cubicBezTo>
                  <a:cubicBezTo>
                    <a:pt x="50" y="25"/>
                    <a:pt x="15" y="26"/>
                    <a:pt x="0" y="26"/>
                  </a:cubicBezTo>
                  <a:lnTo>
                    <a:pt x="0" y="41"/>
                  </a:lnTo>
                  <a:cubicBezTo>
                    <a:pt x="9" y="41"/>
                    <a:pt x="33" y="41"/>
                    <a:pt x="54" y="30"/>
                  </a:cubicBezTo>
                  <a:lnTo>
                    <a:pt x="54" y="238"/>
                  </a:lnTo>
                  <a:cubicBezTo>
                    <a:pt x="54" y="251"/>
                    <a:pt x="54" y="256"/>
                    <a:pt x="16" y="256"/>
                  </a:cubicBezTo>
                  <a:lnTo>
                    <a:pt x="3" y="256"/>
                  </a:lnTo>
                  <a:lnTo>
                    <a:pt x="3" y="271"/>
                  </a:lnTo>
                  <a:cubicBezTo>
                    <a:pt x="9" y="271"/>
                    <a:pt x="55" y="270"/>
                    <a:pt x="69" y="270"/>
                  </a:cubicBezTo>
                  <a:cubicBezTo>
                    <a:pt x="82" y="270"/>
                    <a:pt x="128" y="271"/>
                    <a:pt x="136" y="271"/>
                  </a:cubicBezTo>
                  <a:lnTo>
                    <a:pt x="136" y="256"/>
                  </a:lnTo>
                  <a:lnTo>
                    <a:pt x="122" y="256"/>
                  </a:lnTo>
                  <a:cubicBezTo>
                    <a:pt x="84" y="256"/>
                    <a:pt x="84" y="251"/>
                    <a:pt x="84" y="238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1" name="Freeform 173">
              <a:extLst>
                <a:ext uri="{FF2B5EF4-FFF2-40B4-BE49-F238E27FC236}">
                  <a16:creationId xmlns:a16="http://schemas.microsoft.com/office/drawing/2014/main" id="{97BF1487-EDF4-4C15-A2D3-9C7D824A4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3150"/>
              <a:ext cx="80" cy="31"/>
            </a:xfrm>
            <a:custGeom>
              <a:avLst/>
              <a:gdLst>
                <a:gd name="T0" fmla="*/ 335 w 355"/>
                <a:gd name="T1" fmla="*/ 23 h 139"/>
                <a:gd name="T2" fmla="*/ 354 w 355"/>
                <a:gd name="T3" fmla="*/ 11 h 139"/>
                <a:gd name="T4" fmla="*/ 338 w 355"/>
                <a:gd name="T5" fmla="*/ 0 h 139"/>
                <a:gd name="T6" fmla="*/ 18 w 355"/>
                <a:gd name="T7" fmla="*/ 0 h 139"/>
                <a:gd name="T8" fmla="*/ 0 w 355"/>
                <a:gd name="T9" fmla="*/ 11 h 139"/>
                <a:gd name="T10" fmla="*/ 18 w 355"/>
                <a:gd name="T11" fmla="*/ 23 h 139"/>
                <a:gd name="T12" fmla="*/ 335 w 355"/>
                <a:gd name="T13" fmla="*/ 23 h 139"/>
                <a:gd name="T14" fmla="*/ 338 w 355"/>
                <a:gd name="T15" fmla="*/ 138 h 139"/>
                <a:gd name="T16" fmla="*/ 354 w 355"/>
                <a:gd name="T17" fmla="*/ 125 h 139"/>
                <a:gd name="T18" fmla="*/ 335 w 355"/>
                <a:gd name="T19" fmla="*/ 114 h 139"/>
                <a:gd name="T20" fmla="*/ 18 w 355"/>
                <a:gd name="T21" fmla="*/ 114 h 139"/>
                <a:gd name="T22" fmla="*/ 0 w 355"/>
                <a:gd name="T23" fmla="*/ 125 h 139"/>
                <a:gd name="T24" fmla="*/ 18 w 355"/>
                <a:gd name="T25" fmla="*/ 138 h 139"/>
                <a:gd name="T26" fmla="*/ 338 w 355"/>
                <a:gd name="T27" fmla="*/ 1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5" h="139">
                  <a:moveTo>
                    <a:pt x="335" y="23"/>
                  </a:moveTo>
                  <a:cubicBezTo>
                    <a:pt x="345" y="23"/>
                    <a:pt x="354" y="23"/>
                    <a:pt x="354" y="11"/>
                  </a:cubicBezTo>
                  <a:cubicBezTo>
                    <a:pt x="354" y="0"/>
                    <a:pt x="345" y="0"/>
                    <a:pt x="338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3"/>
                    <a:pt x="9" y="23"/>
                    <a:pt x="18" y="23"/>
                  </a:cubicBezTo>
                  <a:lnTo>
                    <a:pt x="335" y="23"/>
                  </a:lnTo>
                  <a:close/>
                  <a:moveTo>
                    <a:pt x="338" y="138"/>
                  </a:moveTo>
                  <a:cubicBezTo>
                    <a:pt x="345" y="138"/>
                    <a:pt x="354" y="138"/>
                    <a:pt x="354" y="125"/>
                  </a:cubicBezTo>
                  <a:cubicBezTo>
                    <a:pt x="354" y="114"/>
                    <a:pt x="345" y="114"/>
                    <a:pt x="335" y="114"/>
                  </a:cubicBezTo>
                  <a:lnTo>
                    <a:pt x="18" y="114"/>
                  </a:lnTo>
                  <a:cubicBezTo>
                    <a:pt x="9" y="114"/>
                    <a:pt x="0" y="114"/>
                    <a:pt x="0" y="125"/>
                  </a:cubicBezTo>
                  <a:cubicBezTo>
                    <a:pt x="0" y="138"/>
                    <a:pt x="9" y="138"/>
                    <a:pt x="18" y="138"/>
                  </a:cubicBezTo>
                  <a:lnTo>
                    <a:pt x="338" y="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2" name="Freeform 174">
              <a:extLst>
                <a:ext uri="{FF2B5EF4-FFF2-40B4-BE49-F238E27FC236}">
                  <a16:creationId xmlns:a16="http://schemas.microsoft.com/office/drawing/2014/main" id="{3F0ADD8A-43CE-4728-BE9D-F139F2579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016"/>
              <a:ext cx="49" cy="95"/>
            </a:xfrm>
            <a:custGeom>
              <a:avLst/>
              <a:gdLst>
                <a:gd name="T0" fmla="*/ 118 w 220"/>
                <a:gd name="T1" fmla="*/ 160 h 422"/>
                <a:gd name="T2" fmla="*/ 0 w 220"/>
                <a:gd name="T3" fmla="*/ 324 h 422"/>
                <a:gd name="T4" fmla="*/ 84 w 220"/>
                <a:gd name="T5" fmla="*/ 421 h 422"/>
                <a:gd name="T6" fmla="*/ 190 w 220"/>
                <a:gd name="T7" fmla="*/ 249 h 422"/>
                <a:gd name="T8" fmla="*/ 151 w 220"/>
                <a:gd name="T9" fmla="*/ 142 h 422"/>
                <a:gd name="T10" fmla="*/ 100 w 220"/>
                <a:gd name="T11" fmla="*/ 44 h 422"/>
                <a:gd name="T12" fmla="*/ 130 w 220"/>
                <a:gd name="T13" fmla="*/ 18 h 422"/>
                <a:gd name="T14" fmla="*/ 168 w 220"/>
                <a:gd name="T15" fmla="*/ 34 h 422"/>
                <a:gd name="T16" fmla="*/ 197 w 220"/>
                <a:gd name="T17" fmla="*/ 50 h 422"/>
                <a:gd name="T18" fmla="*/ 219 w 220"/>
                <a:gd name="T19" fmla="*/ 25 h 422"/>
                <a:gd name="T20" fmla="*/ 190 w 220"/>
                <a:gd name="T21" fmla="*/ 7 h 422"/>
                <a:gd name="T22" fmla="*/ 149 w 220"/>
                <a:gd name="T23" fmla="*/ 0 h 422"/>
                <a:gd name="T24" fmla="*/ 88 w 220"/>
                <a:gd name="T25" fmla="*/ 59 h 422"/>
                <a:gd name="T26" fmla="*/ 118 w 220"/>
                <a:gd name="T27" fmla="*/ 160 h 422"/>
                <a:gd name="T28" fmla="*/ 123 w 220"/>
                <a:gd name="T29" fmla="*/ 172 h 422"/>
                <a:gd name="T30" fmla="*/ 154 w 220"/>
                <a:gd name="T31" fmla="*/ 273 h 422"/>
                <a:gd name="T32" fmla="*/ 84 w 220"/>
                <a:gd name="T33" fmla="*/ 408 h 422"/>
                <a:gd name="T34" fmla="*/ 33 w 220"/>
                <a:gd name="T35" fmla="*/ 339 h 422"/>
                <a:gd name="T36" fmla="*/ 123 w 220"/>
                <a:gd name="T37" fmla="*/ 17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0" h="422">
                  <a:moveTo>
                    <a:pt x="118" y="160"/>
                  </a:moveTo>
                  <a:cubicBezTo>
                    <a:pt x="52" y="176"/>
                    <a:pt x="0" y="253"/>
                    <a:pt x="0" y="324"/>
                  </a:cubicBezTo>
                  <a:cubicBezTo>
                    <a:pt x="0" y="379"/>
                    <a:pt x="33" y="421"/>
                    <a:pt x="84" y="421"/>
                  </a:cubicBezTo>
                  <a:cubicBezTo>
                    <a:pt x="146" y="421"/>
                    <a:pt x="190" y="329"/>
                    <a:pt x="190" y="249"/>
                  </a:cubicBezTo>
                  <a:cubicBezTo>
                    <a:pt x="190" y="197"/>
                    <a:pt x="169" y="167"/>
                    <a:pt x="151" y="142"/>
                  </a:cubicBezTo>
                  <a:cubicBezTo>
                    <a:pt x="134" y="116"/>
                    <a:pt x="100" y="72"/>
                    <a:pt x="100" y="44"/>
                  </a:cubicBezTo>
                  <a:cubicBezTo>
                    <a:pt x="100" y="33"/>
                    <a:pt x="112" y="18"/>
                    <a:pt x="130" y="18"/>
                  </a:cubicBezTo>
                  <a:cubicBezTo>
                    <a:pt x="146" y="18"/>
                    <a:pt x="157" y="26"/>
                    <a:pt x="168" y="34"/>
                  </a:cubicBezTo>
                  <a:cubicBezTo>
                    <a:pt x="179" y="41"/>
                    <a:pt x="190" y="50"/>
                    <a:pt x="197" y="50"/>
                  </a:cubicBezTo>
                  <a:cubicBezTo>
                    <a:pt x="210" y="50"/>
                    <a:pt x="219" y="34"/>
                    <a:pt x="219" y="25"/>
                  </a:cubicBezTo>
                  <a:cubicBezTo>
                    <a:pt x="219" y="14"/>
                    <a:pt x="210" y="10"/>
                    <a:pt x="190" y="7"/>
                  </a:cubicBezTo>
                  <a:cubicBezTo>
                    <a:pt x="164" y="0"/>
                    <a:pt x="156" y="0"/>
                    <a:pt x="149" y="0"/>
                  </a:cubicBezTo>
                  <a:cubicBezTo>
                    <a:pt x="106" y="0"/>
                    <a:pt x="88" y="25"/>
                    <a:pt x="88" y="59"/>
                  </a:cubicBezTo>
                  <a:cubicBezTo>
                    <a:pt x="88" y="91"/>
                    <a:pt x="101" y="124"/>
                    <a:pt x="118" y="160"/>
                  </a:cubicBezTo>
                  <a:close/>
                  <a:moveTo>
                    <a:pt x="123" y="172"/>
                  </a:moveTo>
                  <a:cubicBezTo>
                    <a:pt x="137" y="200"/>
                    <a:pt x="154" y="231"/>
                    <a:pt x="154" y="273"/>
                  </a:cubicBezTo>
                  <a:cubicBezTo>
                    <a:pt x="154" y="311"/>
                    <a:pt x="135" y="408"/>
                    <a:pt x="84" y="408"/>
                  </a:cubicBezTo>
                  <a:cubicBezTo>
                    <a:pt x="54" y="408"/>
                    <a:pt x="33" y="383"/>
                    <a:pt x="33" y="339"/>
                  </a:cubicBezTo>
                  <a:cubicBezTo>
                    <a:pt x="33" y="303"/>
                    <a:pt x="53" y="193"/>
                    <a:pt x="123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3" name="Freeform 175">
              <a:extLst>
                <a:ext uri="{FF2B5EF4-FFF2-40B4-BE49-F238E27FC236}">
                  <a16:creationId xmlns:a16="http://schemas.microsoft.com/office/drawing/2014/main" id="{F84F3A20-84D5-4D80-BF6E-89189AD8D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3017"/>
              <a:ext cx="75" cy="95"/>
            </a:xfrm>
            <a:custGeom>
              <a:avLst/>
              <a:gdLst>
                <a:gd name="T0" fmla="*/ 81 w 334"/>
                <a:gd name="T1" fmla="*/ 357 h 424"/>
                <a:gd name="T2" fmla="*/ 123 w 334"/>
                <a:gd name="T3" fmla="*/ 240 h 424"/>
                <a:gd name="T4" fmla="*/ 197 w 334"/>
                <a:gd name="T5" fmla="*/ 50 h 424"/>
                <a:gd name="T6" fmla="*/ 224 w 334"/>
                <a:gd name="T7" fmla="*/ 36 h 424"/>
                <a:gd name="T8" fmla="*/ 262 w 334"/>
                <a:gd name="T9" fmla="*/ 84 h 424"/>
                <a:gd name="T10" fmla="*/ 258 w 334"/>
                <a:gd name="T11" fmla="*/ 106 h 424"/>
                <a:gd name="T12" fmla="*/ 263 w 334"/>
                <a:gd name="T13" fmla="*/ 109 h 424"/>
                <a:gd name="T14" fmla="*/ 300 w 334"/>
                <a:gd name="T15" fmla="*/ 94 h 424"/>
                <a:gd name="T16" fmla="*/ 312 w 334"/>
                <a:gd name="T17" fmla="*/ 56 h 424"/>
                <a:gd name="T18" fmla="*/ 270 w 334"/>
                <a:gd name="T19" fmla="*/ 0 h 424"/>
                <a:gd name="T20" fmla="*/ 152 w 334"/>
                <a:gd name="T21" fmla="*/ 63 h 424"/>
                <a:gd name="T22" fmla="*/ 76 w 334"/>
                <a:gd name="T23" fmla="*/ 259 h 424"/>
                <a:gd name="T24" fmla="*/ 45 w 334"/>
                <a:gd name="T25" fmla="*/ 353 h 424"/>
                <a:gd name="T26" fmla="*/ 20 w 334"/>
                <a:gd name="T27" fmla="*/ 391 h 424"/>
                <a:gd name="T28" fmla="*/ 0 w 334"/>
                <a:gd name="T29" fmla="*/ 420 h 424"/>
                <a:gd name="T30" fmla="*/ 5 w 334"/>
                <a:gd name="T31" fmla="*/ 423 h 424"/>
                <a:gd name="T32" fmla="*/ 31 w 334"/>
                <a:gd name="T33" fmla="*/ 412 h 424"/>
                <a:gd name="T34" fmla="*/ 54 w 334"/>
                <a:gd name="T35" fmla="*/ 390 h 424"/>
                <a:gd name="T36" fmla="*/ 134 w 334"/>
                <a:gd name="T37" fmla="*/ 406 h 424"/>
                <a:gd name="T38" fmla="*/ 214 w 334"/>
                <a:gd name="T39" fmla="*/ 423 h 424"/>
                <a:gd name="T40" fmla="*/ 319 w 334"/>
                <a:gd name="T41" fmla="*/ 362 h 424"/>
                <a:gd name="T42" fmla="*/ 333 w 334"/>
                <a:gd name="T43" fmla="*/ 331 h 424"/>
                <a:gd name="T44" fmla="*/ 330 w 334"/>
                <a:gd name="T45" fmla="*/ 325 h 424"/>
                <a:gd name="T46" fmla="*/ 300 w 334"/>
                <a:gd name="T47" fmla="*/ 339 h 424"/>
                <a:gd name="T48" fmla="*/ 280 w 334"/>
                <a:gd name="T49" fmla="*/ 364 h 424"/>
                <a:gd name="T50" fmla="*/ 272 w 334"/>
                <a:gd name="T51" fmla="*/ 380 h 424"/>
                <a:gd name="T52" fmla="*/ 258 w 334"/>
                <a:gd name="T53" fmla="*/ 387 h 424"/>
                <a:gd name="T54" fmla="*/ 173 w 334"/>
                <a:gd name="T55" fmla="*/ 369 h 424"/>
                <a:gd name="T56" fmla="*/ 100 w 334"/>
                <a:gd name="T57" fmla="*/ 354 h 424"/>
                <a:gd name="T58" fmla="*/ 81 w 334"/>
                <a:gd name="T59" fmla="*/ 357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4" h="424">
                  <a:moveTo>
                    <a:pt x="81" y="357"/>
                  </a:moveTo>
                  <a:cubicBezTo>
                    <a:pt x="107" y="307"/>
                    <a:pt x="118" y="270"/>
                    <a:pt x="123" y="240"/>
                  </a:cubicBezTo>
                  <a:cubicBezTo>
                    <a:pt x="142" y="158"/>
                    <a:pt x="164" y="90"/>
                    <a:pt x="197" y="50"/>
                  </a:cubicBezTo>
                  <a:cubicBezTo>
                    <a:pt x="203" y="41"/>
                    <a:pt x="207" y="36"/>
                    <a:pt x="224" y="36"/>
                  </a:cubicBezTo>
                  <a:cubicBezTo>
                    <a:pt x="262" y="36"/>
                    <a:pt x="262" y="76"/>
                    <a:pt x="262" y="84"/>
                  </a:cubicBezTo>
                  <a:cubicBezTo>
                    <a:pt x="262" y="96"/>
                    <a:pt x="258" y="102"/>
                    <a:pt x="258" y="106"/>
                  </a:cubicBezTo>
                  <a:cubicBezTo>
                    <a:pt x="258" y="109"/>
                    <a:pt x="263" y="109"/>
                    <a:pt x="263" y="109"/>
                  </a:cubicBezTo>
                  <a:cubicBezTo>
                    <a:pt x="271" y="109"/>
                    <a:pt x="286" y="102"/>
                    <a:pt x="300" y="94"/>
                  </a:cubicBezTo>
                  <a:cubicBezTo>
                    <a:pt x="309" y="84"/>
                    <a:pt x="312" y="80"/>
                    <a:pt x="312" y="56"/>
                  </a:cubicBezTo>
                  <a:cubicBezTo>
                    <a:pt x="312" y="23"/>
                    <a:pt x="300" y="0"/>
                    <a:pt x="270" y="0"/>
                  </a:cubicBezTo>
                  <a:cubicBezTo>
                    <a:pt x="251" y="0"/>
                    <a:pt x="204" y="6"/>
                    <a:pt x="152" y="63"/>
                  </a:cubicBezTo>
                  <a:cubicBezTo>
                    <a:pt x="111" y="109"/>
                    <a:pt x="84" y="215"/>
                    <a:pt x="76" y="259"/>
                  </a:cubicBezTo>
                  <a:cubicBezTo>
                    <a:pt x="66" y="299"/>
                    <a:pt x="60" y="317"/>
                    <a:pt x="45" y="353"/>
                  </a:cubicBezTo>
                  <a:cubicBezTo>
                    <a:pt x="40" y="358"/>
                    <a:pt x="28" y="384"/>
                    <a:pt x="20" y="391"/>
                  </a:cubicBezTo>
                  <a:cubicBezTo>
                    <a:pt x="5" y="406"/>
                    <a:pt x="0" y="417"/>
                    <a:pt x="0" y="420"/>
                  </a:cubicBezTo>
                  <a:cubicBezTo>
                    <a:pt x="0" y="421"/>
                    <a:pt x="1" y="423"/>
                    <a:pt x="5" y="423"/>
                  </a:cubicBezTo>
                  <a:cubicBezTo>
                    <a:pt x="8" y="423"/>
                    <a:pt x="18" y="421"/>
                    <a:pt x="31" y="412"/>
                  </a:cubicBezTo>
                  <a:cubicBezTo>
                    <a:pt x="40" y="405"/>
                    <a:pt x="43" y="405"/>
                    <a:pt x="54" y="390"/>
                  </a:cubicBezTo>
                  <a:cubicBezTo>
                    <a:pt x="82" y="391"/>
                    <a:pt x="100" y="397"/>
                    <a:pt x="134" y="406"/>
                  </a:cubicBezTo>
                  <a:cubicBezTo>
                    <a:pt x="160" y="415"/>
                    <a:pt x="188" y="423"/>
                    <a:pt x="214" y="423"/>
                  </a:cubicBezTo>
                  <a:cubicBezTo>
                    <a:pt x="257" y="423"/>
                    <a:pt x="302" y="388"/>
                    <a:pt x="319" y="362"/>
                  </a:cubicBezTo>
                  <a:cubicBezTo>
                    <a:pt x="330" y="346"/>
                    <a:pt x="333" y="332"/>
                    <a:pt x="333" y="331"/>
                  </a:cubicBezTo>
                  <a:cubicBezTo>
                    <a:pt x="333" y="325"/>
                    <a:pt x="330" y="325"/>
                    <a:pt x="330" y="325"/>
                  </a:cubicBezTo>
                  <a:cubicBezTo>
                    <a:pt x="320" y="325"/>
                    <a:pt x="307" y="332"/>
                    <a:pt x="300" y="339"/>
                  </a:cubicBezTo>
                  <a:cubicBezTo>
                    <a:pt x="285" y="348"/>
                    <a:pt x="282" y="353"/>
                    <a:pt x="280" y="364"/>
                  </a:cubicBezTo>
                  <a:cubicBezTo>
                    <a:pt x="277" y="372"/>
                    <a:pt x="275" y="376"/>
                    <a:pt x="272" y="380"/>
                  </a:cubicBezTo>
                  <a:cubicBezTo>
                    <a:pt x="267" y="387"/>
                    <a:pt x="267" y="387"/>
                    <a:pt x="258" y="387"/>
                  </a:cubicBezTo>
                  <a:cubicBezTo>
                    <a:pt x="233" y="387"/>
                    <a:pt x="207" y="379"/>
                    <a:pt x="173" y="369"/>
                  </a:cubicBezTo>
                  <a:cubicBezTo>
                    <a:pt x="157" y="364"/>
                    <a:pt x="127" y="354"/>
                    <a:pt x="100" y="354"/>
                  </a:cubicBezTo>
                  <a:cubicBezTo>
                    <a:pt x="93" y="354"/>
                    <a:pt x="86" y="354"/>
                    <a:pt x="81" y="35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" name="Freeform 176">
              <a:extLst>
                <a:ext uri="{FF2B5EF4-FFF2-40B4-BE49-F238E27FC236}">
                  <a16:creationId xmlns:a16="http://schemas.microsoft.com/office/drawing/2014/main" id="{C70D790C-4036-404B-BEDA-ED4F90561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3163"/>
              <a:ext cx="253" cy="5"/>
            </a:xfrm>
            <a:custGeom>
              <a:avLst/>
              <a:gdLst>
                <a:gd name="T0" fmla="*/ 559 w 1121"/>
                <a:gd name="T1" fmla="*/ 25 h 26"/>
                <a:gd name="T2" fmla="*/ 0 w 1121"/>
                <a:gd name="T3" fmla="*/ 25 h 26"/>
                <a:gd name="T4" fmla="*/ 0 w 1121"/>
                <a:gd name="T5" fmla="*/ 0 h 26"/>
                <a:gd name="T6" fmla="*/ 1120 w 1121"/>
                <a:gd name="T7" fmla="*/ 0 h 26"/>
                <a:gd name="T8" fmla="*/ 1120 w 1121"/>
                <a:gd name="T9" fmla="*/ 25 h 26"/>
                <a:gd name="T10" fmla="*/ 559 w 1121"/>
                <a:gd name="T1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1" h="26">
                  <a:moveTo>
                    <a:pt x="559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1120" y="0"/>
                  </a:lnTo>
                  <a:lnTo>
                    <a:pt x="1120" y="25"/>
                  </a:lnTo>
                  <a:lnTo>
                    <a:pt x="559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" name="Freeform 177">
              <a:extLst>
                <a:ext uri="{FF2B5EF4-FFF2-40B4-BE49-F238E27FC236}">
                  <a16:creationId xmlns:a16="http://schemas.microsoft.com/office/drawing/2014/main" id="{99C0D2D0-F0EA-4BAE-8309-33806B754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195"/>
              <a:ext cx="63" cy="97"/>
            </a:xfrm>
            <a:custGeom>
              <a:avLst/>
              <a:gdLst>
                <a:gd name="T0" fmla="*/ 227 w 282"/>
                <a:gd name="T1" fmla="*/ 220 h 431"/>
                <a:gd name="T2" fmla="*/ 157 w 282"/>
                <a:gd name="T3" fmla="*/ 150 h 431"/>
                <a:gd name="T4" fmla="*/ 48 w 282"/>
                <a:gd name="T5" fmla="*/ 207 h 431"/>
                <a:gd name="T6" fmla="*/ 0 w 282"/>
                <a:gd name="T7" fmla="*/ 325 h 431"/>
                <a:gd name="T8" fmla="*/ 98 w 282"/>
                <a:gd name="T9" fmla="*/ 430 h 431"/>
                <a:gd name="T10" fmla="*/ 281 w 282"/>
                <a:gd name="T11" fmla="*/ 150 h 431"/>
                <a:gd name="T12" fmla="*/ 166 w 282"/>
                <a:gd name="T13" fmla="*/ 0 h 431"/>
                <a:gd name="T14" fmla="*/ 63 w 282"/>
                <a:gd name="T15" fmla="*/ 92 h 431"/>
                <a:gd name="T16" fmla="*/ 83 w 282"/>
                <a:gd name="T17" fmla="*/ 113 h 431"/>
                <a:gd name="T18" fmla="*/ 112 w 282"/>
                <a:gd name="T19" fmla="*/ 83 h 431"/>
                <a:gd name="T20" fmla="*/ 88 w 282"/>
                <a:gd name="T21" fmla="*/ 61 h 431"/>
                <a:gd name="T22" fmla="*/ 165 w 282"/>
                <a:gd name="T23" fmla="*/ 15 h 431"/>
                <a:gd name="T24" fmla="*/ 241 w 282"/>
                <a:gd name="T25" fmla="*/ 121 h 431"/>
                <a:gd name="T26" fmla="*/ 227 w 282"/>
                <a:gd name="T27" fmla="*/ 220 h 431"/>
                <a:gd name="T28" fmla="*/ 100 w 282"/>
                <a:gd name="T29" fmla="*/ 413 h 431"/>
                <a:gd name="T30" fmla="*/ 40 w 282"/>
                <a:gd name="T31" fmla="*/ 347 h 431"/>
                <a:gd name="T32" fmla="*/ 76 w 282"/>
                <a:gd name="T33" fmla="*/ 215 h 431"/>
                <a:gd name="T34" fmla="*/ 157 w 282"/>
                <a:gd name="T35" fmla="*/ 164 h 431"/>
                <a:gd name="T36" fmla="*/ 217 w 282"/>
                <a:gd name="T37" fmla="*/ 241 h 431"/>
                <a:gd name="T38" fmla="*/ 100 w 282"/>
                <a:gd name="T39" fmla="*/ 41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2" h="431">
                  <a:moveTo>
                    <a:pt x="227" y="220"/>
                  </a:moveTo>
                  <a:cubicBezTo>
                    <a:pt x="220" y="183"/>
                    <a:pt x="198" y="150"/>
                    <a:pt x="157" y="150"/>
                  </a:cubicBezTo>
                  <a:cubicBezTo>
                    <a:pt x="123" y="150"/>
                    <a:pt x="89" y="160"/>
                    <a:pt x="48" y="207"/>
                  </a:cubicBezTo>
                  <a:cubicBezTo>
                    <a:pt x="3" y="255"/>
                    <a:pt x="0" y="307"/>
                    <a:pt x="0" y="325"/>
                  </a:cubicBezTo>
                  <a:cubicBezTo>
                    <a:pt x="0" y="362"/>
                    <a:pt x="23" y="430"/>
                    <a:pt x="98" y="430"/>
                  </a:cubicBezTo>
                  <a:cubicBezTo>
                    <a:pt x="225" y="430"/>
                    <a:pt x="281" y="234"/>
                    <a:pt x="281" y="150"/>
                  </a:cubicBezTo>
                  <a:cubicBezTo>
                    <a:pt x="281" y="58"/>
                    <a:pt x="232" y="0"/>
                    <a:pt x="166" y="0"/>
                  </a:cubicBezTo>
                  <a:cubicBezTo>
                    <a:pt x="88" y="0"/>
                    <a:pt x="63" y="76"/>
                    <a:pt x="63" y="92"/>
                  </a:cubicBezTo>
                  <a:cubicBezTo>
                    <a:pt x="63" y="101"/>
                    <a:pt x="68" y="113"/>
                    <a:pt x="83" y="113"/>
                  </a:cubicBezTo>
                  <a:cubicBezTo>
                    <a:pt x="101" y="113"/>
                    <a:pt x="112" y="96"/>
                    <a:pt x="112" y="83"/>
                  </a:cubicBezTo>
                  <a:cubicBezTo>
                    <a:pt x="112" y="61"/>
                    <a:pt x="96" y="61"/>
                    <a:pt x="88" y="61"/>
                  </a:cubicBezTo>
                  <a:cubicBezTo>
                    <a:pt x="112" y="18"/>
                    <a:pt x="149" y="15"/>
                    <a:pt x="165" y="15"/>
                  </a:cubicBezTo>
                  <a:cubicBezTo>
                    <a:pt x="203" y="15"/>
                    <a:pt x="241" y="44"/>
                    <a:pt x="241" y="121"/>
                  </a:cubicBezTo>
                  <a:cubicBezTo>
                    <a:pt x="241" y="142"/>
                    <a:pt x="237" y="172"/>
                    <a:pt x="227" y="220"/>
                  </a:cubicBezTo>
                  <a:close/>
                  <a:moveTo>
                    <a:pt x="100" y="413"/>
                  </a:moveTo>
                  <a:cubicBezTo>
                    <a:pt x="40" y="413"/>
                    <a:pt x="40" y="353"/>
                    <a:pt x="40" y="347"/>
                  </a:cubicBezTo>
                  <a:cubicBezTo>
                    <a:pt x="40" y="332"/>
                    <a:pt x="54" y="249"/>
                    <a:pt x="76" y="215"/>
                  </a:cubicBezTo>
                  <a:cubicBezTo>
                    <a:pt x="98" y="182"/>
                    <a:pt x="123" y="164"/>
                    <a:pt x="157" y="164"/>
                  </a:cubicBezTo>
                  <a:cubicBezTo>
                    <a:pt x="214" y="164"/>
                    <a:pt x="217" y="229"/>
                    <a:pt x="217" y="241"/>
                  </a:cubicBezTo>
                  <a:cubicBezTo>
                    <a:pt x="217" y="282"/>
                    <a:pt x="181" y="413"/>
                    <a:pt x="100" y="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6" name="Freeform 178">
              <a:extLst>
                <a:ext uri="{FF2B5EF4-FFF2-40B4-BE49-F238E27FC236}">
                  <a16:creationId xmlns:a16="http://schemas.microsoft.com/office/drawing/2014/main" id="{7C9AF929-D66F-4B96-A7A7-35909F063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198"/>
              <a:ext cx="59" cy="93"/>
            </a:xfrm>
            <a:custGeom>
              <a:avLst/>
              <a:gdLst>
                <a:gd name="T0" fmla="*/ 123 w 264"/>
                <a:gd name="T1" fmla="*/ 7 h 413"/>
                <a:gd name="T2" fmla="*/ 118 w 264"/>
                <a:gd name="T3" fmla="*/ 0 h 413"/>
                <a:gd name="T4" fmla="*/ 52 w 264"/>
                <a:gd name="T5" fmla="*/ 6 h 413"/>
                <a:gd name="T6" fmla="*/ 40 w 264"/>
                <a:gd name="T7" fmla="*/ 17 h 413"/>
                <a:gd name="T8" fmla="*/ 54 w 264"/>
                <a:gd name="T9" fmla="*/ 25 h 413"/>
                <a:gd name="T10" fmla="*/ 82 w 264"/>
                <a:gd name="T11" fmla="*/ 34 h 413"/>
                <a:gd name="T12" fmla="*/ 81 w 264"/>
                <a:gd name="T13" fmla="*/ 47 h 413"/>
                <a:gd name="T14" fmla="*/ 3 w 264"/>
                <a:gd name="T15" fmla="*/ 381 h 413"/>
                <a:gd name="T16" fmla="*/ 0 w 264"/>
                <a:gd name="T17" fmla="*/ 392 h 413"/>
                <a:gd name="T18" fmla="*/ 15 w 264"/>
                <a:gd name="T19" fmla="*/ 412 h 413"/>
                <a:gd name="T20" fmla="*/ 35 w 264"/>
                <a:gd name="T21" fmla="*/ 395 h 413"/>
                <a:gd name="T22" fmla="*/ 45 w 264"/>
                <a:gd name="T23" fmla="*/ 353 h 413"/>
                <a:gd name="T24" fmla="*/ 58 w 264"/>
                <a:gd name="T25" fmla="*/ 299 h 413"/>
                <a:gd name="T26" fmla="*/ 67 w 264"/>
                <a:gd name="T27" fmla="*/ 262 h 413"/>
                <a:gd name="T28" fmla="*/ 73 w 264"/>
                <a:gd name="T29" fmla="*/ 234 h 413"/>
                <a:gd name="T30" fmla="*/ 108 w 264"/>
                <a:gd name="T31" fmla="*/ 180 h 413"/>
                <a:gd name="T32" fmla="*/ 160 w 264"/>
                <a:gd name="T33" fmla="*/ 160 h 413"/>
                <a:gd name="T34" fmla="*/ 189 w 264"/>
                <a:gd name="T35" fmla="*/ 201 h 413"/>
                <a:gd name="T36" fmla="*/ 154 w 264"/>
                <a:gd name="T37" fmla="*/ 331 h 413"/>
                <a:gd name="T38" fmla="*/ 149 w 264"/>
                <a:gd name="T39" fmla="*/ 364 h 413"/>
                <a:gd name="T40" fmla="*/ 191 w 264"/>
                <a:gd name="T41" fmla="*/ 412 h 413"/>
                <a:gd name="T42" fmla="*/ 263 w 264"/>
                <a:gd name="T43" fmla="*/ 321 h 413"/>
                <a:gd name="T44" fmla="*/ 256 w 264"/>
                <a:gd name="T45" fmla="*/ 314 h 413"/>
                <a:gd name="T46" fmla="*/ 248 w 264"/>
                <a:gd name="T47" fmla="*/ 325 h 413"/>
                <a:gd name="T48" fmla="*/ 194 w 264"/>
                <a:gd name="T49" fmla="*/ 398 h 413"/>
                <a:gd name="T50" fmla="*/ 180 w 264"/>
                <a:gd name="T51" fmla="*/ 379 h 413"/>
                <a:gd name="T52" fmla="*/ 190 w 264"/>
                <a:gd name="T53" fmla="*/ 337 h 413"/>
                <a:gd name="T54" fmla="*/ 222 w 264"/>
                <a:gd name="T55" fmla="*/ 208 h 413"/>
                <a:gd name="T56" fmla="*/ 160 w 264"/>
                <a:gd name="T57" fmla="*/ 147 h 413"/>
                <a:gd name="T58" fmla="*/ 82 w 264"/>
                <a:gd name="T59" fmla="*/ 191 h 413"/>
                <a:gd name="T60" fmla="*/ 123 w 264"/>
                <a:gd name="T61" fmla="*/ 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4" h="413">
                  <a:moveTo>
                    <a:pt x="123" y="7"/>
                  </a:moveTo>
                  <a:cubicBezTo>
                    <a:pt x="123" y="6"/>
                    <a:pt x="123" y="0"/>
                    <a:pt x="118" y="0"/>
                  </a:cubicBezTo>
                  <a:cubicBezTo>
                    <a:pt x="106" y="0"/>
                    <a:pt x="66" y="6"/>
                    <a:pt x="52" y="6"/>
                  </a:cubicBezTo>
                  <a:cubicBezTo>
                    <a:pt x="47" y="7"/>
                    <a:pt x="40" y="7"/>
                    <a:pt x="40" y="17"/>
                  </a:cubicBezTo>
                  <a:cubicBezTo>
                    <a:pt x="40" y="25"/>
                    <a:pt x="45" y="25"/>
                    <a:pt x="54" y="25"/>
                  </a:cubicBezTo>
                  <a:cubicBezTo>
                    <a:pt x="81" y="25"/>
                    <a:pt x="82" y="30"/>
                    <a:pt x="82" y="34"/>
                  </a:cubicBezTo>
                  <a:lnTo>
                    <a:pt x="81" y="47"/>
                  </a:lnTo>
                  <a:lnTo>
                    <a:pt x="3" y="381"/>
                  </a:lnTo>
                  <a:cubicBezTo>
                    <a:pt x="0" y="390"/>
                    <a:pt x="0" y="391"/>
                    <a:pt x="0" y="392"/>
                  </a:cubicBezTo>
                  <a:cubicBezTo>
                    <a:pt x="0" y="408"/>
                    <a:pt x="10" y="412"/>
                    <a:pt x="15" y="412"/>
                  </a:cubicBezTo>
                  <a:cubicBezTo>
                    <a:pt x="24" y="412"/>
                    <a:pt x="33" y="403"/>
                    <a:pt x="35" y="395"/>
                  </a:cubicBezTo>
                  <a:lnTo>
                    <a:pt x="45" y="353"/>
                  </a:lnTo>
                  <a:lnTo>
                    <a:pt x="58" y="299"/>
                  </a:lnTo>
                  <a:cubicBezTo>
                    <a:pt x="60" y="286"/>
                    <a:pt x="63" y="274"/>
                    <a:pt x="67" y="262"/>
                  </a:cubicBezTo>
                  <a:cubicBezTo>
                    <a:pt x="68" y="256"/>
                    <a:pt x="71" y="237"/>
                    <a:pt x="73" y="234"/>
                  </a:cubicBezTo>
                  <a:cubicBezTo>
                    <a:pt x="74" y="229"/>
                    <a:pt x="91" y="196"/>
                    <a:pt x="108" y="180"/>
                  </a:cubicBezTo>
                  <a:cubicBezTo>
                    <a:pt x="120" y="171"/>
                    <a:pt x="136" y="160"/>
                    <a:pt x="160" y="160"/>
                  </a:cubicBezTo>
                  <a:cubicBezTo>
                    <a:pt x="183" y="160"/>
                    <a:pt x="189" y="180"/>
                    <a:pt x="189" y="201"/>
                  </a:cubicBezTo>
                  <a:cubicBezTo>
                    <a:pt x="189" y="231"/>
                    <a:pt x="168" y="295"/>
                    <a:pt x="154" y="331"/>
                  </a:cubicBezTo>
                  <a:cubicBezTo>
                    <a:pt x="151" y="344"/>
                    <a:pt x="149" y="353"/>
                    <a:pt x="149" y="364"/>
                  </a:cubicBezTo>
                  <a:cubicBezTo>
                    <a:pt x="149" y="390"/>
                    <a:pt x="166" y="412"/>
                    <a:pt x="191" y="412"/>
                  </a:cubicBezTo>
                  <a:cubicBezTo>
                    <a:pt x="242" y="412"/>
                    <a:pt x="263" y="325"/>
                    <a:pt x="263" y="321"/>
                  </a:cubicBezTo>
                  <a:cubicBezTo>
                    <a:pt x="263" y="314"/>
                    <a:pt x="257" y="314"/>
                    <a:pt x="256" y="314"/>
                  </a:cubicBezTo>
                  <a:cubicBezTo>
                    <a:pt x="251" y="314"/>
                    <a:pt x="251" y="317"/>
                    <a:pt x="248" y="325"/>
                  </a:cubicBezTo>
                  <a:cubicBezTo>
                    <a:pt x="239" y="357"/>
                    <a:pt x="222" y="398"/>
                    <a:pt x="194" y="398"/>
                  </a:cubicBezTo>
                  <a:cubicBezTo>
                    <a:pt x="184" y="398"/>
                    <a:pt x="180" y="391"/>
                    <a:pt x="180" y="379"/>
                  </a:cubicBezTo>
                  <a:cubicBezTo>
                    <a:pt x="180" y="364"/>
                    <a:pt x="184" y="350"/>
                    <a:pt x="190" y="337"/>
                  </a:cubicBezTo>
                  <a:cubicBezTo>
                    <a:pt x="198" y="313"/>
                    <a:pt x="222" y="242"/>
                    <a:pt x="222" y="208"/>
                  </a:cubicBezTo>
                  <a:cubicBezTo>
                    <a:pt x="222" y="172"/>
                    <a:pt x="202" y="147"/>
                    <a:pt x="160" y="147"/>
                  </a:cubicBezTo>
                  <a:cubicBezTo>
                    <a:pt x="127" y="147"/>
                    <a:pt x="101" y="165"/>
                    <a:pt x="82" y="191"/>
                  </a:cubicBezTo>
                  <a:lnTo>
                    <a:pt x="123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" name="Freeform 179">
              <a:extLst>
                <a:ext uri="{FF2B5EF4-FFF2-40B4-BE49-F238E27FC236}">
                  <a16:creationId xmlns:a16="http://schemas.microsoft.com/office/drawing/2014/main" id="{07CA1EAE-E921-420A-BA86-BF18C1522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3268"/>
              <a:ext cx="51" cy="41"/>
            </a:xfrm>
            <a:custGeom>
              <a:avLst/>
              <a:gdLst>
                <a:gd name="T0" fmla="*/ 28 w 229"/>
                <a:gd name="T1" fmla="*/ 156 h 186"/>
                <a:gd name="T2" fmla="*/ 24 w 229"/>
                <a:gd name="T3" fmla="*/ 172 h 186"/>
                <a:gd name="T4" fmla="*/ 38 w 229"/>
                <a:gd name="T5" fmla="*/ 185 h 186"/>
                <a:gd name="T6" fmla="*/ 52 w 229"/>
                <a:gd name="T7" fmla="*/ 175 h 186"/>
                <a:gd name="T8" fmla="*/ 58 w 229"/>
                <a:gd name="T9" fmla="*/ 150 h 186"/>
                <a:gd name="T10" fmla="*/ 67 w 229"/>
                <a:gd name="T11" fmla="*/ 114 h 186"/>
                <a:gd name="T12" fmla="*/ 73 w 229"/>
                <a:gd name="T13" fmla="*/ 85 h 186"/>
                <a:gd name="T14" fmla="*/ 88 w 229"/>
                <a:gd name="T15" fmla="*/ 50 h 186"/>
                <a:gd name="T16" fmla="*/ 145 w 229"/>
                <a:gd name="T17" fmla="*/ 11 h 186"/>
                <a:gd name="T18" fmla="*/ 166 w 229"/>
                <a:gd name="T19" fmla="*/ 40 h 186"/>
                <a:gd name="T20" fmla="*/ 145 w 229"/>
                <a:gd name="T21" fmla="*/ 127 h 186"/>
                <a:gd name="T22" fmla="*/ 139 w 229"/>
                <a:gd name="T23" fmla="*/ 149 h 186"/>
                <a:gd name="T24" fmla="*/ 174 w 229"/>
                <a:gd name="T25" fmla="*/ 185 h 186"/>
                <a:gd name="T26" fmla="*/ 228 w 229"/>
                <a:gd name="T27" fmla="*/ 123 h 186"/>
                <a:gd name="T28" fmla="*/ 222 w 229"/>
                <a:gd name="T29" fmla="*/ 116 h 186"/>
                <a:gd name="T30" fmla="*/ 214 w 229"/>
                <a:gd name="T31" fmla="*/ 124 h 186"/>
                <a:gd name="T32" fmla="*/ 175 w 229"/>
                <a:gd name="T33" fmla="*/ 174 h 186"/>
                <a:gd name="T34" fmla="*/ 166 w 229"/>
                <a:gd name="T35" fmla="*/ 158 h 186"/>
                <a:gd name="T36" fmla="*/ 175 w 229"/>
                <a:gd name="T37" fmla="*/ 125 h 186"/>
                <a:gd name="T38" fmla="*/ 195 w 229"/>
                <a:gd name="T39" fmla="*/ 47 h 186"/>
                <a:gd name="T40" fmla="*/ 146 w 229"/>
                <a:gd name="T41" fmla="*/ 0 h 186"/>
                <a:gd name="T42" fmla="*/ 83 w 229"/>
                <a:gd name="T43" fmla="*/ 36 h 186"/>
                <a:gd name="T44" fmla="*/ 44 w 229"/>
                <a:gd name="T45" fmla="*/ 0 h 186"/>
                <a:gd name="T46" fmla="*/ 14 w 229"/>
                <a:gd name="T47" fmla="*/ 23 h 186"/>
                <a:gd name="T48" fmla="*/ 0 w 229"/>
                <a:gd name="T49" fmla="*/ 63 h 186"/>
                <a:gd name="T50" fmla="*/ 6 w 229"/>
                <a:gd name="T51" fmla="*/ 67 h 186"/>
                <a:gd name="T52" fmla="*/ 15 w 229"/>
                <a:gd name="T53" fmla="*/ 56 h 186"/>
                <a:gd name="T54" fmla="*/ 43 w 229"/>
                <a:gd name="T55" fmla="*/ 11 h 186"/>
                <a:gd name="T56" fmla="*/ 54 w 229"/>
                <a:gd name="T57" fmla="*/ 32 h 186"/>
                <a:gd name="T58" fmla="*/ 48 w 229"/>
                <a:gd name="T59" fmla="*/ 66 h 186"/>
                <a:gd name="T60" fmla="*/ 39 w 229"/>
                <a:gd name="T61" fmla="*/ 102 h 186"/>
                <a:gd name="T62" fmla="*/ 28 w 229"/>
                <a:gd name="T63" fmla="*/ 15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9" h="186">
                  <a:moveTo>
                    <a:pt x="28" y="156"/>
                  </a:moveTo>
                  <a:cubicBezTo>
                    <a:pt x="28" y="160"/>
                    <a:pt x="24" y="171"/>
                    <a:pt x="24" y="172"/>
                  </a:cubicBezTo>
                  <a:cubicBezTo>
                    <a:pt x="24" y="182"/>
                    <a:pt x="31" y="185"/>
                    <a:pt x="38" y="185"/>
                  </a:cubicBezTo>
                  <a:cubicBezTo>
                    <a:pt x="44" y="185"/>
                    <a:pt x="50" y="180"/>
                    <a:pt x="52" y="175"/>
                  </a:cubicBezTo>
                  <a:cubicBezTo>
                    <a:pt x="53" y="172"/>
                    <a:pt x="58" y="158"/>
                    <a:pt x="58" y="150"/>
                  </a:cubicBezTo>
                  <a:cubicBezTo>
                    <a:pt x="60" y="142"/>
                    <a:pt x="63" y="124"/>
                    <a:pt x="67" y="114"/>
                  </a:cubicBezTo>
                  <a:cubicBezTo>
                    <a:pt x="69" y="105"/>
                    <a:pt x="71" y="96"/>
                    <a:pt x="73" y="85"/>
                  </a:cubicBezTo>
                  <a:cubicBezTo>
                    <a:pt x="77" y="69"/>
                    <a:pt x="77" y="66"/>
                    <a:pt x="88" y="50"/>
                  </a:cubicBezTo>
                  <a:cubicBezTo>
                    <a:pt x="100" y="33"/>
                    <a:pt x="116" y="11"/>
                    <a:pt x="145" y="11"/>
                  </a:cubicBezTo>
                  <a:cubicBezTo>
                    <a:pt x="166" y="11"/>
                    <a:pt x="166" y="32"/>
                    <a:pt x="166" y="40"/>
                  </a:cubicBezTo>
                  <a:cubicBezTo>
                    <a:pt x="166" y="65"/>
                    <a:pt x="151" y="109"/>
                    <a:pt x="145" y="127"/>
                  </a:cubicBezTo>
                  <a:cubicBezTo>
                    <a:pt x="141" y="139"/>
                    <a:pt x="139" y="142"/>
                    <a:pt x="139" y="149"/>
                  </a:cubicBezTo>
                  <a:cubicBezTo>
                    <a:pt x="139" y="171"/>
                    <a:pt x="156" y="185"/>
                    <a:pt x="174" y="185"/>
                  </a:cubicBezTo>
                  <a:cubicBezTo>
                    <a:pt x="212" y="185"/>
                    <a:pt x="228" y="129"/>
                    <a:pt x="228" y="123"/>
                  </a:cubicBezTo>
                  <a:cubicBezTo>
                    <a:pt x="228" y="116"/>
                    <a:pt x="224" y="116"/>
                    <a:pt x="222" y="116"/>
                  </a:cubicBezTo>
                  <a:cubicBezTo>
                    <a:pt x="218" y="116"/>
                    <a:pt x="217" y="118"/>
                    <a:pt x="214" y="124"/>
                  </a:cubicBezTo>
                  <a:cubicBezTo>
                    <a:pt x="207" y="156"/>
                    <a:pt x="190" y="174"/>
                    <a:pt x="175" y="174"/>
                  </a:cubicBezTo>
                  <a:cubicBezTo>
                    <a:pt x="168" y="174"/>
                    <a:pt x="166" y="168"/>
                    <a:pt x="166" y="158"/>
                  </a:cubicBezTo>
                  <a:cubicBezTo>
                    <a:pt x="166" y="149"/>
                    <a:pt x="168" y="143"/>
                    <a:pt x="175" y="125"/>
                  </a:cubicBezTo>
                  <a:cubicBezTo>
                    <a:pt x="179" y="113"/>
                    <a:pt x="195" y="69"/>
                    <a:pt x="195" y="47"/>
                  </a:cubicBezTo>
                  <a:cubicBezTo>
                    <a:pt x="195" y="7"/>
                    <a:pt x="166" y="0"/>
                    <a:pt x="146" y="0"/>
                  </a:cubicBezTo>
                  <a:cubicBezTo>
                    <a:pt x="115" y="0"/>
                    <a:pt x="93" y="22"/>
                    <a:pt x="83" y="36"/>
                  </a:cubicBezTo>
                  <a:cubicBezTo>
                    <a:pt x="81" y="10"/>
                    <a:pt x="58" y="0"/>
                    <a:pt x="44" y="0"/>
                  </a:cubicBezTo>
                  <a:cubicBezTo>
                    <a:pt x="28" y="0"/>
                    <a:pt x="18" y="14"/>
                    <a:pt x="14" y="23"/>
                  </a:cubicBezTo>
                  <a:cubicBezTo>
                    <a:pt x="5" y="36"/>
                    <a:pt x="0" y="61"/>
                    <a:pt x="0" y="63"/>
                  </a:cubicBezTo>
                  <a:cubicBezTo>
                    <a:pt x="0" y="67"/>
                    <a:pt x="5" y="67"/>
                    <a:pt x="6" y="67"/>
                  </a:cubicBezTo>
                  <a:cubicBezTo>
                    <a:pt x="13" y="67"/>
                    <a:pt x="13" y="66"/>
                    <a:pt x="15" y="56"/>
                  </a:cubicBezTo>
                  <a:cubicBezTo>
                    <a:pt x="21" y="32"/>
                    <a:pt x="28" y="11"/>
                    <a:pt x="43" y="11"/>
                  </a:cubicBezTo>
                  <a:cubicBezTo>
                    <a:pt x="52" y="11"/>
                    <a:pt x="54" y="19"/>
                    <a:pt x="54" y="32"/>
                  </a:cubicBezTo>
                  <a:cubicBezTo>
                    <a:pt x="54" y="40"/>
                    <a:pt x="52" y="55"/>
                    <a:pt x="48" y="66"/>
                  </a:cubicBezTo>
                  <a:cubicBezTo>
                    <a:pt x="45" y="76"/>
                    <a:pt x="43" y="94"/>
                    <a:pt x="39" y="102"/>
                  </a:cubicBezTo>
                  <a:lnTo>
                    <a:pt x="28" y="1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8" name="Freeform 180">
              <a:extLst>
                <a:ext uri="{FF2B5EF4-FFF2-40B4-BE49-F238E27FC236}">
                  <a16:creationId xmlns:a16="http://schemas.microsoft.com/office/drawing/2014/main" id="{58C2CB9E-F81D-4938-B835-93342A5C3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3247"/>
              <a:ext cx="30" cy="61"/>
            </a:xfrm>
            <a:custGeom>
              <a:avLst/>
              <a:gdLst>
                <a:gd name="T0" fmla="*/ 84 w 137"/>
                <a:gd name="T1" fmla="*/ 11 h 272"/>
                <a:gd name="T2" fmla="*/ 74 w 137"/>
                <a:gd name="T3" fmla="*/ 0 h 272"/>
                <a:gd name="T4" fmla="*/ 0 w 137"/>
                <a:gd name="T5" fmla="*/ 26 h 272"/>
                <a:gd name="T6" fmla="*/ 0 w 137"/>
                <a:gd name="T7" fmla="*/ 41 h 272"/>
                <a:gd name="T8" fmla="*/ 54 w 137"/>
                <a:gd name="T9" fmla="*/ 30 h 272"/>
                <a:gd name="T10" fmla="*/ 54 w 137"/>
                <a:gd name="T11" fmla="*/ 238 h 272"/>
                <a:gd name="T12" fmla="*/ 16 w 137"/>
                <a:gd name="T13" fmla="*/ 256 h 272"/>
                <a:gd name="T14" fmla="*/ 3 w 137"/>
                <a:gd name="T15" fmla="*/ 256 h 272"/>
                <a:gd name="T16" fmla="*/ 3 w 137"/>
                <a:gd name="T17" fmla="*/ 271 h 272"/>
                <a:gd name="T18" fmla="*/ 69 w 137"/>
                <a:gd name="T19" fmla="*/ 270 h 272"/>
                <a:gd name="T20" fmla="*/ 136 w 137"/>
                <a:gd name="T21" fmla="*/ 271 h 272"/>
                <a:gd name="T22" fmla="*/ 136 w 137"/>
                <a:gd name="T23" fmla="*/ 256 h 272"/>
                <a:gd name="T24" fmla="*/ 122 w 137"/>
                <a:gd name="T25" fmla="*/ 256 h 272"/>
                <a:gd name="T26" fmla="*/ 84 w 137"/>
                <a:gd name="T27" fmla="*/ 238 h 272"/>
                <a:gd name="T28" fmla="*/ 84 w 137"/>
                <a:gd name="T29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272">
                  <a:moveTo>
                    <a:pt x="84" y="11"/>
                  </a:moveTo>
                  <a:cubicBezTo>
                    <a:pt x="84" y="0"/>
                    <a:pt x="83" y="0"/>
                    <a:pt x="74" y="0"/>
                  </a:cubicBezTo>
                  <a:cubicBezTo>
                    <a:pt x="50" y="25"/>
                    <a:pt x="15" y="26"/>
                    <a:pt x="0" y="26"/>
                  </a:cubicBezTo>
                  <a:lnTo>
                    <a:pt x="0" y="41"/>
                  </a:lnTo>
                  <a:cubicBezTo>
                    <a:pt x="9" y="41"/>
                    <a:pt x="33" y="41"/>
                    <a:pt x="54" y="30"/>
                  </a:cubicBezTo>
                  <a:lnTo>
                    <a:pt x="54" y="238"/>
                  </a:lnTo>
                  <a:cubicBezTo>
                    <a:pt x="54" y="251"/>
                    <a:pt x="54" y="256"/>
                    <a:pt x="16" y="256"/>
                  </a:cubicBezTo>
                  <a:lnTo>
                    <a:pt x="3" y="256"/>
                  </a:lnTo>
                  <a:lnTo>
                    <a:pt x="3" y="271"/>
                  </a:lnTo>
                  <a:cubicBezTo>
                    <a:pt x="9" y="271"/>
                    <a:pt x="55" y="270"/>
                    <a:pt x="69" y="270"/>
                  </a:cubicBezTo>
                  <a:cubicBezTo>
                    <a:pt x="82" y="270"/>
                    <a:pt x="128" y="271"/>
                    <a:pt x="136" y="271"/>
                  </a:cubicBezTo>
                  <a:lnTo>
                    <a:pt x="136" y="256"/>
                  </a:lnTo>
                  <a:lnTo>
                    <a:pt x="122" y="256"/>
                  </a:lnTo>
                  <a:cubicBezTo>
                    <a:pt x="84" y="256"/>
                    <a:pt x="84" y="251"/>
                    <a:pt x="84" y="238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9" name="Freeform 181">
              <a:extLst>
                <a:ext uri="{FF2B5EF4-FFF2-40B4-BE49-F238E27FC236}">
                  <a16:creationId xmlns:a16="http://schemas.microsoft.com/office/drawing/2014/main" id="{7EAEB215-6AF6-4D17-9EB9-60E71A0D3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3016"/>
              <a:ext cx="49" cy="95"/>
            </a:xfrm>
            <a:custGeom>
              <a:avLst/>
              <a:gdLst>
                <a:gd name="T0" fmla="*/ 118 w 220"/>
                <a:gd name="T1" fmla="*/ 160 h 422"/>
                <a:gd name="T2" fmla="*/ 0 w 220"/>
                <a:gd name="T3" fmla="*/ 324 h 422"/>
                <a:gd name="T4" fmla="*/ 84 w 220"/>
                <a:gd name="T5" fmla="*/ 421 h 422"/>
                <a:gd name="T6" fmla="*/ 190 w 220"/>
                <a:gd name="T7" fmla="*/ 249 h 422"/>
                <a:gd name="T8" fmla="*/ 151 w 220"/>
                <a:gd name="T9" fmla="*/ 142 h 422"/>
                <a:gd name="T10" fmla="*/ 100 w 220"/>
                <a:gd name="T11" fmla="*/ 44 h 422"/>
                <a:gd name="T12" fmla="*/ 130 w 220"/>
                <a:gd name="T13" fmla="*/ 18 h 422"/>
                <a:gd name="T14" fmla="*/ 168 w 220"/>
                <a:gd name="T15" fmla="*/ 34 h 422"/>
                <a:gd name="T16" fmla="*/ 197 w 220"/>
                <a:gd name="T17" fmla="*/ 50 h 422"/>
                <a:gd name="T18" fmla="*/ 219 w 220"/>
                <a:gd name="T19" fmla="*/ 25 h 422"/>
                <a:gd name="T20" fmla="*/ 190 w 220"/>
                <a:gd name="T21" fmla="*/ 7 h 422"/>
                <a:gd name="T22" fmla="*/ 149 w 220"/>
                <a:gd name="T23" fmla="*/ 0 h 422"/>
                <a:gd name="T24" fmla="*/ 88 w 220"/>
                <a:gd name="T25" fmla="*/ 59 h 422"/>
                <a:gd name="T26" fmla="*/ 118 w 220"/>
                <a:gd name="T27" fmla="*/ 160 h 422"/>
                <a:gd name="T28" fmla="*/ 123 w 220"/>
                <a:gd name="T29" fmla="*/ 172 h 422"/>
                <a:gd name="T30" fmla="*/ 154 w 220"/>
                <a:gd name="T31" fmla="*/ 273 h 422"/>
                <a:gd name="T32" fmla="*/ 84 w 220"/>
                <a:gd name="T33" fmla="*/ 408 h 422"/>
                <a:gd name="T34" fmla="*/ 33 w 220"/>
                <a:gd name="T35" fmla="*/ 339 h 422"/>
                <a:gd name="T36" fmla="*/ 123 w 220"/>
                <a:gd name="T37" fmla="*/ 17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0" h="422">
                  <a:moveTo>
                    <a:pt x="118" y="160"/>
                  </a:moveTo>
                  <a:cubicBezTo>
                    <a:pt x="52" y="176"/>
                    <a:pt x="0" y="253"/>
                    <a:pt x="0" y="324"/>
                  </a:cubicBezTo>
                  <a:cubicBezTo>
                    <a:pt x="0" y="379"/>
                    <a:pt x="33" y="421"/>
                    <a:pt x="84" y="421"/>
                  </a:cubicBezTo>
                  <a:cubicBezTo>
                    <a:pt x="146" y="421"/>
                    <a:pt x="190" y="329"/>
                    <a:pt x="190" y="249"/>
                  </a:cubicBezTo>
                  <a:cubicBezTo>
                    <a:pt x="190" y="197"/>
                    <a:pt x="169" y="167"/>
                    <a:pt x="151" y="142"/>
                  </a:cubicBezTo>
                  <a:cubicBezTo>
                    <a:pt x="134" y="116"/>
                    <a:pt x="100" y="72"/>
                    <a:pt x="100" y="44"/>
                  </a:cubicBezTo>
                  <a:cubicBezTo>
                    <a:pt x="100" y="33"/>
                    <a:pt x="112" y="18"/>
                    <a:pt x="130" y="18"/>
                  </a:cubicBezTo>
                  <a:cubicBezTo>
                    <a:pt x="146" y="18"/>
                    <a:pt x="157" y="26"/>
                    <a:pt x="168" y="34"/>
                  </a:cubicBezTo>
                  <a:cubicBezTo>
                    <a:pt x="179" y="41"/>
                    <a:pt x="190" y="50"/>
                    <a:pt x="197" y="50"/>
                  </a:cubicBezTo>
                  <a:cubicBezTo>
                    <a:pt x="210" y="50"/>
                    <a:pt x="219" y="34"/>
                    <a:pt x="219" y="25"/>
                  </a:cubicBezTo>
                  <a:cubicBezTo>
                    <a:pt x="219" y="14"/>
                    <a:pt x="210" y="10"/>
                    <a:pt x="190" y="7"/>
                  </a:cubicBezTo>
                  <a:cubicBezTo>
                    <a:pt x="164" y="0"/>
                    <a:pt x="156" y="0"/>
                    <a:pt x="149" y="0"/>
                  </a:cubicBezTo>
                  <a:cubicBezTo>
                    <a:pt x="106" y="0"/>
                    <a:pt x="88" y="25"/>
                    <a:pt x="88" y="59"/>
                  </a:cubicBezTo>
                  <a:cubicBezTo>
                    <a:pt x="88" y="91"/>
                    <a:pt x="101" y="124"/>
                    <a:pt x="118" y="160"/>
                  </a:cubicBezTo>
                  <a:close/>
                  <a:moveTo>
                    <a:pt x="123" y="172"/>
                  </a:moveTo>
                  <a:cubicBezTo>
                    <a:pt x="137" y="200"/>
                    <a:pt x="154" y="231"/>
                    <a:pt x="154" y="273"/>
                  </a:cubicBezTo>
                  <a:cubicBezTo>
                    <a:pt x="154" y="311"/>
                    <a:pt x="135" y="408"/>
                    <a:pt x="84" y="408"/>
                  </a:cubicBezTo>
                  <a:cubicBezTo>
                    <a:pt x="54" y="408"/>
                    <a:pt x="33" y="383"/>
                    <a:pt x="33" y="339"/>
                  </a:cubicBezTo>
                  <a:cubicBezTo>
                    <a:pt x="33" y="303"/>
                    <a:pt x="53" y="193"/>
                    <a:pt x="123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0" name="Freeform 182">
              <a:extLst>
                <a:ext uri="{FF2B5EF4-FFF2-40B4-BE49-F238E27FC236}">
                  <a16:creationId xmlns:a16="http://schemas.microsoft.com/office/drawing/2014/main" id="{029F7EE2-21E6-4200-B297-F5DEF8678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" y="3019"/>
              <a:ext cx="59" cy="93"/>
            </a:xfrm>
            <a:custGeom>
              <a:avLst/>
              <a:gdLst>
                <a:gd name="T0" fmla="*/ 123 w 264"/>
                <a:gd name="T1" fmla="*/ 7 h 413"/>
                <a:gd name="T2" fmla="*/ 118 w 264"/>
                <a:gd name="T3" fmla="*/ 0 h 413"/>
                <a:gd name="T4" fmla="*/ 52 w 264"/>
                <a:gd name="T5" fmla="*/ 6 h 413"/>
                <a:gd name="T6" fmla="*/ 40 w 264"/>
                <a:gd name="T7" fmla="*/ 17 h 413"/>
                <a:gd name="T8" fmla="*/ 54 w 264"/>
                <a:gd name="T9" fmla="*/ 25 h 413"/>
                <a:gd name="T10" fmla="*/ 82 w 264"/>
                <a:gd name="T11" fmla="*/ 34 h 413"/>
                <a:gd name="T12" fmla="*/ 81 w 264"/>
                <a:gd name="T13" fmla="*/ 47 h 413"/>
                <a:gd name="T14" fmla="*/ 3 w 264"/>
                <a:gd name="T15" fmla="*/ 381 h 413"/>
                <a:gd name="T16" fmla="*/ 0 w 264"/>
                <a:gd name="T17" fmla="*/ 392 h 413"/>
                <a:gd name="T18" fmla="*/ 15 w 264"/>
                <a:gd name="T19" fmla="*/ 412 h 413"/>
                <a:gd name="T20" fmla="*/ 35 w 264"/>
                <a:gd name="T21" fmla="*/ 395 h 413"/>
                <a:gd name="T22" fmla="*/ 45 w 264"/>
                <a:gd name="T23" fmla="*/ 353 h 413"/>
                <a:gd name="T24" fmla="*/ 58 w 264"/>
                <a:gd name="T25" fmla="*/ 299 h 413"/>
                <a:gd name="T26" fmla="*/ 67 w 264"/>
                <a:gd name="T27" fmla="*/ 262 h 413"/>
                <a:gd name="T28" fmla="*/ 73 w 264"/>
                <a:gd name="T29" fmla="*/ 234 h 413"/>
                <a:gd name="T30" fmla="*/ 108 w 264"/>
                <a:gd name="T31" fmla="*/ 180 h 413"/>
                <a:gd name="T32" fmla="*/ 160 w 264"/>
                <a:gd name="T33" fmla="*/ 160 h 413"/>
                <a:gd name="T34" fmla="*/ 189 w 264"/>
                <a:gd name="T35" fmla="*/ 201 h 413"/>
                <a:gd name="T36" fmla="*/ 154 w 264"/>
                <a:gd name="T37" fmla="*/ 331 h 413"/>
                <a:gd name="T38" fmla="*/ 149 w 264"/>
                <a:gd name="T39" fmla="*/ 364 h 413"/>
                <a:gd name="T40" fmla="*/ 191 w 264"/>
                <a:gd name="T41" fmla="*/ 412 h 413"/>
                <a:gd name="T42" fmla="*/ 263 w 264"/>
                <a:gd name="T43" fmla="*/ 321 h 413"/>
                <a:gd name="T44" fmla="*/ 256 w 264"/>
                <a:gd name="T45" fmla="*/ 314 h 413"/>
                <a:gd name="T46" fmla="*/ 248 w 264"/>
                <a:gd name="T47" fmla="*/ 325 h 413"/>
                <a:gd name="T48" fmla="*/ 194 w 264"/>
                <a:gd name="T49" fmla="*/ 398 h 413"/>
                <a:gd name="T50" fmla="*/ 180 w 264"/>
                <a:gd name="T51" fmla="*/ 379 h 413"/>
                <a:gd name="T52" fmla="*/ 190 w 264"/>
                <a:gd name="T53" fmla="*/ 337 h 413"/>
                <a:gd name="T54" fmla="*/ 222 w 264"/>
                <a:gd name="T55" fmla="*/ 208 h 413"/>
                <a:gd name="T56" fmla="*/ 160 w 264"/>
                <a:gd name="T57" fmla="*/ 147 h 413"/>
                <a:gd name="T58" fmla="*/ 82 w 264"/>
                <a:gd name="T59" fmla="*/ 191 h 413"/>
                <a:gd name="T60" fmla="*/ 123 w 264"/>
                <a:gd name="T61" fmla="*/ 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4" h="413">
                  <a:moveTo>
                    <a:pt x="123" y="7"/>
                  </a:moveTo>
                  <a:cubicBezTo>
                    <a:pt x="123" y="6"/>
                    <a:pt x="123" y="0"/>
                    <a:pt x="118" y="0"/>
                  </a:cubicBezTo>
                  <a:cubicBezTo>
                    <a:pt x="105" y="0"/>
                    <a:pt x="66" y="6"/>
                    <a:pt x="52" y="6"/>
                  </a:cubicBezTo>
                  <a:cubicBezTo>
                    <a:pt x="47" y="7"/>
                    <a:pt x="40" y="7"/>
                    <a:pt x="40" y="17"/>
                  </a:cubicBezTo>
                  <a:cubicBezTo>
                    <a:pt x="40" y="25"/>
                    <a:pt x="45" y="25"/>
                    <a:pt x="54" y="25"/>
                  </a:cubicBezTo>
                  <a:cubicBezTo>
                    <a:pt x="81" y="25"/>
                    <a:pt x="82" y="30"/>
                    <a:pt x="82" y="34"/>
                  </a:cubicBezTo>
                  <a:lnTo>
                    <a:pt x="81" y="47"/>
                  </a:lnTo>
                  <a:lnTo>
                    <a:pt x="3" y="381"/>
                  </a:lnTo>
                  <a:cubicBezTo>
                    <a:pt x="0" y="390"/>
                    <a:pt x="0" y="391"/>
                    <a:pt x="0" y="392"/>
                  </a:cubicBezTo>
                  <a:cubicBezTo>
                    <a:pt x="0" y="408"/>
                    <a:pt x="10" y="412"/>
                    <a:pt x="15" y="412"/>
                  </a:cubicBezTo>
                  <a:cubicBezTo>
                    <a:pt x="24" y="412"/>
                    <a:pt x="33" y="403"/>
                    <a:pt x="35" y="395"/>
                  </a:cubicBezTo>
                  <a:lnTo>
                    <a:pt x="45" y="353"/>
                  </a:lnTo>
                  <a:lnTo>
                    <a:pt x="58" y="299"/>
                  </a:lnTo>
                  <a:cubicBezTo>
                    <a:pt x="60" y="286"/>
                    <a:pt x="63" y="274"/>
                    <a:pt x="67" y="262"/>
                  </a:cubicBezTo>
                  <a:cubicBezTo>
                    <a:pt x="68" y="256"/>
                    <a:pt x="71" y="237"/>
                    <a:pt x="73" y="234"/>
                  </a:cubicBezTo>
                  <a:cubicBezTo>
                    <a:pt x="74" y="229"/>
                    <a:pt x="91" y="196"/>
                    <a:pt x="108" y="180"/>
                  </a:cubicBezTo>
                  <a:cubicBezTo>
                    <a:pt x="120" y="171"/>
                    <a:pt x="136" y="160"/>
                    <a:pt x="160" y="160"/>
                  </a:cubicBezTo>
                  <a:cubicBezTo>
                    <a:pt x="183" y="160"/>
                    <a:pt x="189" y="180"/>
                    <a:pt x="189" y="201"/>
                  </a:cubicBezTo>
                  <a:cubicBezTo>
                    <a:pt x="189" y="231"/>
                    <a:pt x="168" y="295"/>
                    <a:pt x="154" y="331"/>
                  </a:cubicBezTo>
                  <a:cubicBezTo>
                    <a:pt x="151" y="344"/>
                    <a:pt x="149" y="353"/>
                    <a:pt x="149" y="364"/>
                  </a:cubicBezTo>
                  <a:cubicBezTo>
                    <a:pt x="149" y="390"/>
                    <a:pt x="166" y="412"/>
                    <a:pt x="191" y="412"/>
                  </a:cubicBezTo>
                  <a:cubicBezTo>
                    <a:pt x="242" y="412"/>
                    <a:pt x="263" y="325"/>
                    <a:pt x="263" y="321"/>
                  </a:cubicBezTo>
                  <a:cubicBezTo>
                    <a:pt x="263" y="314"/>
                    <a:pt x="257" y="314"/>
                    <a:pt x="256" y="314"/>
                  </a:cubicBezTo>
                  <a:cubicBezTo>
                    <a:pt x="251" y="314"/>
                    <a:pt x="251" y="317"/>
                    <a:pt x="248" y="325"/>
                  </a:cubicBezTo>
                  <a:cubicBezTo>
                    <a:pt x="239" y="357"/>
                    <a:pt x="222" y="398"/>
                    <a:pt x="194" y="398"/>
                  </a:cubicBezTo>
                  <a:cubicBezTo>
                    <a:pt x="184" y="398"/>
                    <a:pt x="180" y="391"/>
                    <a:pt x="180" y="379"/>
                  </a:cubicBezTo>
                  <a:cubicBezTo>
                    <a:pt x="180" y="364"/>
                    <a:pt x="184" y="350"/>
                    <a:pt x="190" y="337"/>
                  </a:cubicBezTo>
                  <a:cubicBezTo>
                    <a:pt x="198" y="313"/>
                    <a:pt x="222" y="242"/>
                    <a:pt x="222" y="208"/>
                  </a:cubicBezTo>
                  <a:cubicBezTo>
                    <a:pt x="222" y="172"/>
                    <a:pt x="202" y="147"/>
                    <a:pt x="160" y="147"/>
                  </a:cubicBezTo>
                  <a:cubicBezTo>
                    <a:pt x="127" y="147"/>
                    <a:pt x="101" y="165"/>
                    <a:pt x="82" y="191"/>
                  </a:cubicBezTo>
                  <a:lnTo>
                    <a:pt x="123" y="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1" name="Freeform 183">
              <a:extLst>
                <a:ext uri="{FF2B5EF4-FFF2-40B4-BE49-F238E27FC236}">
                  <a16:creationId xmlns:a16="http://schemas.microsoft.com/office/drawing/2014/main" id="{2CA1651B-E839-47FF-933B-3CD95BF9F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089"/>
              <a:ext cx="51" cy="41"/>
            </a:xfrm>
            <a:custGeom>
              <a:avLst/>
              <a:gdLst>
                <a:gd name="T0" fmla="*/ 28 w 229"/>
                <a:gd name="T1" fmla="*/ 156 h 186"/>
                <a:gd name="T2" fmla="*/ 24 w 229"/>
                <a:gd name="T3" fmla="*/ 172 h 186"/>
                <a:gd name="T4" fmla="*/ 38 w 229"/>
                <a:gd name="T5" fmla="*/ 185 h 186"/>
                <a:gd name="T6" fmla="*/ 52 w 229"/>
                <a:gd name="T7" fmla="*/ 175 h 186"/>
                <a:gd name="T8" fmla="*/ 58 w 229"/>
                <a:gd name="T9" fmla="*/ 150 h 186"/>
                <a:gd name="T10" fmla="*/ 67 w 229"/>
                <a:gd name="T11" fmla="*/ 114 h 186"/>
                <a:gd name="T12" fmla="*/ 73 w 229"/>
                <a:gd name="T13" fmla="*/ 85 h 186"/>
                <a:gd name="T14" fmla="*/ 88 w 229"/>
                <a:gd name="T15" fmla="*/ 50 h 186"/>
                <a:gd name="T16" fmla="*/ 145 w 229"/>
                <a:gd name="T17" fmla="*/ 11 h 186"/>
                <a:gd name="T18" fmla="*/ 166 w 229"/>
                <a:gd name="T19" fmla="*/ 40 h 186"/>
                <a:gd name="T20" fmla="*/ 145 w 229"/>
                <a:gd name="T21" fmla="*/ 127 h 186"/>
                <a:gd name="T22" fmla="*/ 139 w 229"/>
                <a:gd name="T23" fmla="*/ 149 h 186"/>
                <a:gd name="T24" fmla="*/ 174 w 229"/>
                <a:gd name="T25" fmla="*/ 185 h 186"/>
                <a:gd name="T26" fmla="*/ 228 w 229"/>
                <a:gd name="T27" fmla="*/ 123 h 186"/>
                <a:gd name="T28" fmla="*/ 222 w 229"/>
                <a:gd name="T29" fmla="*/ 116 h 186"/>
                <a:gd name="T30" fmla="*/ 214 w 229"/>
                <a:gd name="T31" fmla="*/ 124 h 186"/>
                <a:gd name="T32" fmla="*/ 175 w 229"/>
                <a:gd name="T33" fmla="*/ 174 h 186"/>
                <a:gd name="T34" fmla="*/ 166 w 229"/>
                <a:gd name="T35" fmla="*/ 158 h 186"/>
                <a:gd name="T36" fmla="*/ 175 w 229"/>
                <a:gd name="T37" fmla="*/ 125 h 186"/>
                <a:gd name="T38" fmla="*/ 195 w 229"/>
                <a:gd name="T39" fmla="*/ 47 h 186"/>
                <a:gd name="T40" fmla="*/ 146 w 229"/>
                <a:gd name="T41" fmla="*/ 0 h 186"/>
                <a:gd name="T42" fmla="*/ 83 w 229"/>
                <a:gd name="T43" fmla="*/ 36 h 186"/>
                <a:gd name="T44" fmla="*/ 44 w 229"/>
                <a:gd name="T45" fmla="*/ 0 h 186"/>
                <a:gd name="T46" fmla="*/ 14 w 229"/>
                <a:gd name="T47" fmla="*/ 23 h 186"/>
                <a:gd name="T48" fmla="*/ 0 w 229"/>
                <a:gd name="T49" fmla="*/ 63 h 186"/>
                <a:gd name="T50" fmla="*/ 6 w 229"/>
                <a:gd name="T51" fmla="*/ 67 h 186"/>
                <a:gd name="T52" fmla="*/ 15 w 229"/>
                <a:gd name="T53" fmla="*/ 56 h 186"/>
                <a:gd name="T54" fmla="*/ 43 w 229"/>
                <a:gd name="T55" fmla="*/ 11 h 186"/>
                <a:gd name="T56" fmla="*/ 54 w 229"/>
                <a:gd name="T57" fmla="*/ 32 h 186"/>
                <a:gd name="T58" fmla="*/ 48 w 229"/>
                <a:gd name="T59" fmla="*/ 66 h 186"/>
                <a:gd name="T60" fmla="*/ 39 w 229"/>
                <a:gd name="T61" fmla="*/ 102 h 186"/>
                <a:gd name="T62" fmla="*/ 28 w 229"/>
                <a:gd name="T63" fmla="*/ 15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9" h="186">
                  <a:moveTo>
                    <a:pt x="28" y="156"/>
                  </a:moveTo>
                  <a:cubicBezTo>
                    <a:pt x="28" y="160"/>
                    <a:pt x="24" y="171"/>
                    <a:pt x="24" y="172"/>
                  </a:cubicBezTo>
                  <a:cubicBezTo>
                    <a:pt x="24" y="182"/>
                    <a:pt x="31" y="185"/>
                    <a:pt x="38" y="185"/>
                  </a:cubicBezTo>
                  <a:cubicBezTo>
                    <a:pt x="44" y="185"/>
                    <a:pt x="50" y="180"/>
                    <a:pt x="52" y="175"/>
                  </a:cubicBezTo>
                  <a:cubicBezTo>
                    <a:pt x="53" y="172"/>
                    <a:pt x="58" y="158"/>
                    <a:pt x="58" y="150"/>
                  </a:cubicBezTo>
                  <a:cubicBezTo>
                    <a:pt x="60" y="142"/>
                    <a:pt x="63" y="124"/>
                    <a:pt x="67" y="114"/>
                  </a:cubicBezTo>
                  <a:cubicBezTo>
                    <a:pt x="69" y="105"/>
                    <a:pt x="71" y="96"/>
                    <a:pt x="73" y="85"/>
                  </a:cubicBezTo>
                  <a:cubicBezTo>
                    <a:pt x="77" y="69"/>
                    <a:pt x="77" y="66"/>
                    <a:pt x="88" y="50"/>
                  </a:cubicBezTo>
                  <a:cubicBezTo>
                    <a:pt x="100" y="33"/>
                    <a:pt x="116" y="11"/>
                    <a:pt x="145" y="11"/>
                  </a:cubicBezTo>
                  <a:cubicBezTo>
                    <a:pt x="166" y="11"/>
                    <a:pt x="166" y="32"/>
                    <a:pt x="166" y="40"/>
                  </a:cubicBezTo>
                  <a:cubicBezTo>
                    <a:pt x="166" y="65"/>
                    <a:pt x="151" y="109"/>
                    <a:pt x="145" y="127"/>
                  </a:cubicBezTo>
                  <a:cubicBezTo>
                    <a:pt x="141" y="139"/>
                    <a:pt x="139" y="142"/>
                    <a:pt x="139" y="149"/>
                  </a:cubicBezTo>
                  <a:cubicBezTo>
                    <a:pt x="139" y="171"/>
                    <a:pt x="156" y="185"/>
                    <a:pt x="174" y="185"/>
                  </a:cubicBezTo>
                  <a:cubicBezTo>
                    <a:pt x="212" y="185"/>
                    <a:pt x="228" y="129"/>
                    <a:pt x="228" y="123"/>
                  </a:cubicBezTo>
                  <a:cubicBezTo>
                    <a:pt x="228" y="116"/>
                    <a:pt x="224" y="116"/>
                    <a:pt x="222" y="116"/>
                  </a:cubicBezTo>
                  <a:cubicBezTo>
                    <a:pt x="218" y="116"/>
                    <a:pt x="217" y="118"/>
                    <a:pt x="214" y="124"/>
                  </a:cubicBezTo>
                  <a:cubicBezTo>
                    <a:pt x="207" y="156"/>
                    <a:pt x="190" y="174"/>
                    <a:pt x="175" y="174"/>
                  </a:cubicBezTo>
                  <a:cubicBezTo>
                    <a:pt x="168" y="174"/>
                    <a:pt x="166" y="168"/>
                    <a:pt x="166" y="158"/>
                  </a:cubicBezTo>
                  <a:cubicBezTo>
                    <a:pt x="166" y="149"/>
                    <a:pt x="168" y="143"/>
                    <a:pt x="175" y="125"/>
                  </a:cubicBezTo>
                  <a:cubicBezTo>
                    <a:pt x="179" y="113"/>
                    <a:pt x="195" y="69"/>
                    <a:pt x="195" y="47"/>
                  </a:cubicBezTo>
                  <a:cubicBezTo>
                    <a:pt x="195" y="7"/>
                    <a:pt x="166" y="0"/>
                    <a:pt x="146" y="0"/>
                  </a:cubicBezTo>
                  <a:cubicBezTo>
                    <a:pt x="115" y="0"/>
                    <a:pt x="93" y="22"/>
                    <a:pt x="83" y="36"/>
                  </a:cubicBezTo>
                  <a:cubicBezTo>
                    <a:pt x="81" y="10"/>
                    <a:pt x="58" y="0"/>
                    <a:pt x="44" y="0"/>
                  </a:cubicBezTo>
                  <a:cubicBezTo>
                    <a:pt x="28" y="0"/>
                    <a:pt x="18" y="14"/>
                    <a:pt x="14" y="23"/>
                  </a:cubicBezTo>
                  <a:cubicBezTo>
                    <a:pt x="5" y="36"/>
                    <a:pt x="0" y="61"/>
                    <a:pt x="0" y="63"/>
                  </a:cubicBezTo>
                  <a:cubicBezTo>
                    <a:pt x="0" y="67"/>
                    <a:pt x="5" y="67"/>
                    <a:pt x="6" y="67"/>
                  </a:cubicBezTo>
                  <a:cubicBezTo>
                    <a:pt x="13" y="67"/>
                    <a:pt x="13" y="66"/>
                    <a:pt x="15" y="56"/>
                  </a:cubicBezTo>
                  <a:cubicBezTo>
                    <a:pt x="21" y="32"/>
                    <a:pt x="28" y="11"/>
                    <a:pt x="43" y="11"/>
                  </a:cubicBezTo>
                  <a:cubicBezTo>
                    <a:pt x="52" y="11"/>
                    <a:pt x="54" y="19"/>
                    <a:pt x="54" y="32"/>
                  </a:cubicBezTo>
                  <a:cubicBezTo>
                    <a:pt x="54" y="40"/>
                    <a:pt x="52" y="55"/>
                    <a:pt x="48" y="66"/>
                  </a:cubicBezTo>
                  <a:cubicBezTo>
                    <a:pt x="45" y="76"/>
                    <a:pt x="43" y="94"/>
                    <a:pt x="39" y="102"/>
                  </a:cubicBezTo>
                  <a:lnTo>
                    <a:pt x="28" y="1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2" name="Freeform 184">
              <a:extLst>
                <a:ext uri="{FF2B5EF4-FFF2-40B4-BE49-F238E27FC236}">
                  <a16:creationId xmlns:a16="http://schemas.microsoft.com/office/drawing/2014/main" id="{DB57FB5B-7E33-4677-85D4-C675367D2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3068"/>
              <a:ext cx="30" cy="61"/>
            </a:xfrm>
            <a:custGeom>
              <a:avLst/>
              <a:gdLst>
                <a:gd name="T0" fmla="*/ 84 w 137"/>
                <a:gd name="T1" fmla="*/ 11 h 272"/>
                <a:gd name="T2" fmla="*/ 74 w 137"/>
                <a:gd name="T3" fmla="*/ 0 h 272"/>
                <a:gd name="T4" fmla="*/ 0 w 137"/>
                <a:gd name="T5" fmla="*/ 26 h 272"/>
                <a:gd name="T6" fmla="*/ 0 w 137"/>
                <a:gd name="T7" fmla="*/ 41 h 272"/>
                <a:gd name="T8" fmla="*/ 54 w 137"/>
                <a:gd name="T9" fmla="*/ 30 h 272"/>
                <a:gd name="T10" fmla="*/ 54 w 137"/>
                <a:gd name="T11" fmla="*/ 238 h 272"/>
                <a:gd name="T12" fmla="*/ 16 w 137"/>
                <a:gd name="T13" fmla="*/ 256 h 272"/>
                <a:gd name="T14" fmla="*/ 3 w 137"/>
                <a:gd name="T15" fmla="*/ 256 h 272"/>
                <a:gd name="T16" fmla="*/ 3 w 137"/>
                <a:gd name="T17" fmla="*/ 271 h 272"/>
                <a:gd name="T18" fmla="*/ 69 w 137"/>
                <a:gd name="T19" fmla="*/ 270 h 272"/>
                <a:gd name="T20" fmla="*/ 136 w 137"/>
                <a:gd name="T21" fmla="*/ 271 h 272"/>
                <a:gd name="T22" fmla="*/ 136 w 137"/>
                <a:gd name="T23" fmla="*/ 256 h 272"/>
                <a:gd name="T24" fmla="*/ 122 w 137"/>
                <a:gd name="T25" fmla="*/ 256 h 272"/>
                <a:gd name="T26" fmla="*/ 84 w 137"/>
                <a:gd name="T27" fmla="*/ 238 h 272"/>
                <a:gd name="T28" fmla="*/ 84 w 137"/>
                <a:gd name="T29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272">
                  <a:moveTo>
                    <a:pt x="84" y="11"/>
                  </a:moveTo>
                  <a:cubicBezTo>
                    <a:pt x="84" y="0"/>
                    <a:pt x="83" y="0"/>
                    <a:pt x="74" y="0"/>
                  </a:cubicBezTo>
                  <a:cubicBezTo>
                    <a:pt x="50" y="25"/>
                    <a:pt x="15" y="26"/>
                    <a:pt x="0" y="26"/>
                  </a:cubicBezTo>
                  <a:lnTo>
                    <a:pt x="0" y="41"/>
                  </a:lnTo>
                  <a:cubicBezTo>
                    <a:pt x="9" y="41"/>
                    <a:pt x="33" y="41"/>
                    <a:pt x="54" y="30"/>
                  </a:cubicBezTo>
                  <a:lnTo>
                    <a:pt x="54" y="238"/>
                  </a:lnTo>
                  <a:cubicBezTo>
                    <a:pt x="54" y="251"/>
                    <a:pt x="54" y="256"/>
                    <a:pt x="16" y="256"/>
                  </a:cubicBezTo>
                  <a:lnTo>
                    <a:pt x="3" y="256"/>
                  </a:lnTo>
                  <a:lnTo>
                    <a:pt x="3" y="271"/>
                  </a:lnTo>
                  <a:cubicBezTo>
                    <a:pt x="9" y="271"/>
                    <a:pt x="55" y="270"/>
                    <a:pt x="69" y="270"/>
                  </a:cubicBezTo>
                  <a:cubicBezTo>
                    <a:pt x="82" y="270"/>
                    <a:pt x="128" y="271"/>
                    <a:pt x="136" y="271"/>
                  </a:cubicBezTo>
                  <a:lnTo>
                    <a:pt x="136" y="256"/>
                  </a:lnTo>
                  <a:lnTo>
                    <a:pt x="122" y="256"/>
                  </a:lnTo>
                  <a:cubicBezTo>
                    <a:pt x="84" y="256"/>
                    <a:pt x="84" y="251"/>
                    <a:pt x="84" y="238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" name="Freeform 185">
              <a:extLst>
                <a:ext uri="{FF2B5EF4-FFF2-40B4-BE49-F238E27FC236}">
                  <a16:creationId xmlns:a16="http://schemas.microsoft.com/office/drawing/2014/main" id="{65177A6F-8F8C-43BF-A562-8B2238D11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3163"/>
              <a:ext cx="258" cy="5"/>
            </a:xfrm>
            <a:custGeom>
              <a:avLst/>
              <a:gdLst>
                <a:gd name="T0" fmla="*/ 572 w 1144"/>
                <a:gd name="T1" fmla="*/ 25 h 26"/>
                <a:gd name="T2" fmla="*/ 0 w 1144"/>
                <a:gd name="T3" fmla="*/ 25 h 26"/>
                <a:gd name="T4" fmla="*/ 0 w 1144"/>
                <a:gd name="T5" fmla="*/ 0 h 26"/>
                <a:gd name="T6" fmla="*/ 1143 w 1144"/>
                <a:gd name="T7" fmla="*/ 0 h 26"/>
                <a:gd name="T8" fmla="*/ 1143 w 1144"/>
                <a:gd name="T9" fmla="*/ 25 h 26"/>
                <a:gd name="T10" fmla="*/ 572 w 1144"/>
                <a:gd name="T1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4" h="26">
                  <a:moveTo>
                    <a:pt x="572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1143" y="0"/>
                  </a:lnTo>
                  <a:lnTo>
                    <a:pt x="1143" y="25"/>
                  </a:lnTo>
                  <a:lnTo>
                    <a:pt x="57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" name="Freeform 186">
              <a:extLst>
                <a:ext uri="{FF2B5EF4-FFF2-40B4-BE49-F238E27FC236}">
                  <a16:creationId xmlns:a16="http://schemas.microsoft.com/office/drawing/2014/main" id="{3F829683-A085-444C-8351-8A50590E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3195"/>
              <a:ext cx="63" cy="97"/>
            </a:xfrm>
            <a:custGeom>
              <a:avLst/>
              <a:gdLst>
                <a:gd name="T0" fmla="*/ 227 w 282"/>
                <a:gd name="T1" fmla="*/ 220 h 431"/>
                <a:gd name="T2" fmla="*/ 157 w 282"/>
                <a:gd name="T3" fmla="*/ 150 h 431"/>
                <a:gd name="T4" fmla="*/ 48 w 282"/>
                <a:gd name="T5" fmla="*/ 207 h 431"/>
                <a:gd name="T6" fmla="*/ 0 w 282"/>
                <a:gd name="T7" fmla="*/ 325 h 431"/>
                <a:gd name="T8" fmla="*/ 98 w 282"/>
                <a:gd name="T9" fmla="*/ 430 h 431"/>
                <a:gd name="T10" fmla="*/ 281 w 282"/>
                <a:gd name="T11" fmla="*/ 150 h 431"/>
                <a:gd name="T12" fmla="*/ 166 w 282"/>
                <a:gd name="T13" fmla="*/ 0 h 431"/>
                <a:gd name="T14" fmla="*/ 63 w 282"/>
                <a:gd name="T15" fmla="*/ 92 h 431"/>
                <a:gd name="T16" fmla="*/ 83 w 282"/>
                <a:gd name="T17" fmla="*/ 113 h 431"/>
                <a:gd name="T18" fmla="*/ 112 w 282"/>
                <a:gd name="T19" fmla="*/ 83 h 431"/>
                <a:gd name="T20" fmla="*/ 88 w 282"/>
                <a:gd name="T21" fmla="*/ 61 h 431"/>
                <a:gd name="T22" fmla="*/ 165 w 282"/>
                <a:gd name="T23" fmla="*/ 15 h 431"/>
                <a:gd name="T24" fmla="*/ 241 w 282"/>
                <a:gd name="T25" fmla="*/ 121 h 431"/>
                <a:gd name="T26" fmla="*/ 227 w 282"/>
                <a:gd name="T27" fmla="*/ 220 h 431"/>
                <a:gd name="T28" fmla="*/ 100 w 282"/>
                <a:gd name="T29" fmla="*/ 413 h 431"/>
                <a:gd name="T30" fmla="*/ 40 w 282"/>
                <a:gd name="T31" fmla="*/ 347 h 431"/>
                <a:gd name="T32" fmla="*/ 76 w 282"/>
                <a:gd name="T33" fmla="*/ 215 h 431"/>
                <a:gd name="T34" fmla="*/ 157 w 282"/>
                <a:gd name="T35" fmla="*/ 164 h 431"/>
                <a:gd name="T36" fmla="*/ 217 w 282"/>
                <a:gd name="T37" fmla="*/ 241 h 431"/>
                <a:gd name="T38" fmla="*/ 100 w 282"/>
                <a:gd name="T39" fmla="*/ 41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2" h="431">
                  <a:moveTo>
                    <a:pt x="227" y="220"/>
                  </a:moveTo>
                  <a:cubicBezTo>
                    <a:pt x="220" y="183"/>
                    <a:pt x="198" y="150"/>
                    <a:pt x="157" y="150"/>
                  </a:cubicBezTo>
                  <a:cubicBezTo>
                    <a:pt x="123" y="150"/>
                    <a:pt x="89" y="160"/>
                    <a:pt x="48" y="207"/>
                  </a:cubicBezTo>
                  <a:cubicBezTo>
                    <a:pt x="3" y="255"/>
                    <a:pt x="0" y="307"/>
                    <a:pt x="0" y="325"/>
                  </a:cubicBezTo>
                  <a:cubicBezTo>
                    <a:pt x="0" y="362"/>
                    <a:pt x="23" y="430"/>
                    <a:pt x="98" y="430"/>
                  </a:cubicBezTo>
                  <a:cubicBezTo>
                    <a:pt x="225" y="430"/>
                    <a:pt x="281" y="234"/>
                    <a:pt x="281" y="150"/>
                  </a:cubicBezTo>
                  <a:cubicBezTo>
                    <a:pt x="281" y="58"/>
                    <a:pt x="232" y="0"/>
                    <a:pt x="166" y="0"/>
                  </a:cubicBezTo>
                  <a:cubicBezTo>
                    <a:pt x="88" y="0"/>
                    <a:pt x="63" y="76"/>
                    <a:pt x="63" y="92"/>
                  </a:cubicBezTo>
                  <a:cubicBezTo>
                    <a:pt x="63" y="101"/>
                    <a:pt x="68" y="113"/>
                    <a:pt x="83" y="113"/>
                  </a:cubicBezTo>
                  <a:cubicBezTo>
                    <a:pt x="101" y="113"/>
                    <a:pt x="112" y="96"/>
                    <a:pt x="112" y="83"/>
                  </a:cubicBezTo>
                  <a:cubicBezTo>
                    <a:pt x="112" y="61"/>
                    <a:pt x="96" y="61"/>
                    <a:pt x="88" y="61"/>
                  </a:cubicBezTo>
                  <a:cubicBezTo>
                    <a:pt x="112" y="18"/>
                    <a:pt x="149" y="15"/>
                    <a:pt x="165" y="15"/>
                  </a:cubicBezTo>
                  <a:cubicBezTo>
                    <a:pt x="203" y="15"/>
                    <a:pt x="241" y="44"/>
                    <a:pt x="241" y="121"/>
                  </a:cubicBezTo>
                  <a:cubicBezTo>
                    <a:pt x="241" y="142"/>
                    <a:pt x="237" y="172"/>
                    <a:pt x="227" y="220"/>
                  </a:cubicBezTo>
                  <a:close/>
                  <a:moveTo>
                    <a:pt x="100" y="413"/>
                  </a:moveTo>
                  <a:cubicBezTo>
                    <a:pt x="40" y="413"/>
                    <a:pt x="40" y="353"/>
                    <a:pt x="40" y="347"/>
                  </a:cubicBezTo>
                  <a:cubicBezTo>
                    <a:pt x="40" y="332"/>
                    <a:pt x="54" y="249"/>
                    <a:pt x="76" y="215"/>
                  </a:cubicBezTo>
                  <a:cubicBezTo>
                    <a:pt x="98" y="182"/>
                    <a:pt x="123" y="164"/>
                    <a:pt x="157" y="164"/>
                  </a:cubicBezTo>
                  <a:cubicBezTo>
                    <a:pt x="214" y="164"/>
                    <a:pt x="217" y="229"/>
                    <a:pt x="217" y="241"/>
                  </a:cubicBezTo>
                  <a:cubicBezTo>
                    <a:pt x="217" y="282"/>
                    <a:pt x="181" y="413"/>
                    <a:pt x="100" y="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" name="Freeform 187">
              <a:extLst>
                <a:ext uri="{FF2B5EF4-FFF2-40B4-BE49-F238E27FC236}">
                  <a16:creationId xmlns:a16="http://schemas.microsoft.com/office/drawing/2014/main" id="{C9ABEB7F-A6B5-415B-AC11-94ABFCE3E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" y="3231"/>
              <a:ext cx="80" cy="59"/>
            </a:xfrm>
            <a:custGeom>
              <a:avLst/>
              <a:gdLst>
                <a:gd name="T0" fmla="*/ 232 w 355"/>
                <a:gd name="T1" fmla="*/ 59 h 265"/>
                <a:gd name="T2" fmla="*/ 239 w 355"/>
                <a:gd name="T3" fmla="*/ 23 h 265"/>
                <a:gd name="T4" fmla="*/ 224 w 355"/>
                <a:gd name="T5" fmla="*/ 7 h 265"/>
                <a:gd name="T6" fmla="*/ 203 w 355"/>
                <a:gd name="T7" fmla="*/ 23 h 265"/>
                <a:gd name="T8" fmla="*/ 173 w 355"/>
                <a:gd name="T9" fmla="*/ 154 h 265"/>
                <a:gd name="T10" fmla="*/ 168 w 355"/>
                <a:gd name="T11" fmla="*/ 191 h 265"/>
                <a:gd name="T12" fmla="*/ 169 w 355"/>
                <a:gd name="T13" fmla="*/ 201 h 265"/>
                <a:gd name="T14" fmla="*/ 120 w 355"/>
                <a:gd name="T15" fmla="*/ 251 h 265"/>
                <a:gd name="T16" fmla="*/ 77 w 355"/>
                <a:gd name="T17" fmla="*/ 198 h 265"/>
                <a:gd name="T18" fmla="*/ 106 w 355"/>
                <a:gd name="T19" fmla="*/ 84 h 265"/>
                <a:gd name="T20" fmla="*/ 113 w 355"/>
                <a:gd name="T21" fmla="*/ 48 h 265"/>
                <a:gd name="T22" fmla="*/ 69 w 355"/>
                <a:gd name="T23" fmla="*/ 0 h 265"/>
                <a:gd name="T24" fmla="*/ 0 w 355"/>
                <a:gd name="T25" fmla="*/ 90 h 265"/>
                <a:gd name="T26" fmla="*/ 6 w 355"/>
                <a:gd name="T27" fmla="*/ 96 h 265"/>
                <a:gd name="T28" fmla="*/ 15 w 355"/>
                <a:gd name="T29" fmla="*/ 84 h 265"/>
                <a:gd name="T30" fmla="*/ 69 w 355"/>
                <a:gd name="T31" fmla="*/ 14 h 265"/>
                <a:gd name="T32" fmla="*/ 82 w 355"/>
                <a:gd name="T33" fmla="*/ 32 h 265"/>
                <a:gd name="T34" fmla="*/ 73 w 355"/>
                <a:gd name="T35" fmla="*/ 73 h 265"/>
                <a:gd name="T36" fmla="*/ 43 w 355"/>
                <a:gd name="T37" fmla="*/ 190 h 265"/>
                <a:gd name="T38" fmla="*/ 118 w 355"/>
                <a:gd name="T39" fmla="*/ 264 h 265"/>
                <a:gd name="T40" fmla="*/ 174 w 355"/>
                <a:gd name="T41" fmla="*/ 223 h 265"/>
                <a:gd name="T42" fmla="*/ 241 w 355"/>
                <a:gd name="T43" fmla="*/ 264 h 265"/>
                <a:gd name="T44" fmla="*/ 317 w 355"/>
                <a:gd name="T45" fmla="*/ 193 h 265"/>
                <a:gd name="T46" fmla="*/ 354 w 355"/>
                <a:gd name="T47" fmla="*/ 41 h 265"/>
                <a:gd name="T48" fmla="*/ 330 w 355"/>
                <a:gd name="T49" fmla="*/ 0 h 265"/>
                <a:gd name="T50" fmla="*/ 302 w 355"/>
                <a:gd name="T51" fmla="*/ 28 h 265"/>
                <a:gd name="T52" fmla="*/ 311 w 355"/>
                <a:gd name="T53" fmla="*/ 43 h 265"/>
                <a:gd name="T54" fmla="*/ 330 w 355"/>
                <a:gd name="T55" fmla="*/ 94 h 265"/>
                <a:gd name="T56" fmla="*/ 301 w 355"/>
                <a:gd name="T57" fmla="*/ 200 h 265"/>
                <a:gd name="T58" fmla="*/ 242 w 355"/>
                <a:gd name="T59" fmla="*/ 251 h 265"/>
                <a:gd name="T60" fmla="*/ 203 w 355"/>
                <a:gd name="T61" fmla="*/ 201 h 265"/>
                <a:gd name="T62" fmla="*/ 209 w 355"/>
                <a:gd name="T63" fmla="*/ 158 h 265"/>
                <a:gd name="T64" fmla="*/ 232 w 355"/>
                <a:gd name="T65" fmla="*/ 5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5" h="265">
                  <a:moveTo>
                    <a:pt x="232" y="59"/>
                  </a:moveTo>
                  <a:cubicBezTo>
                    <a:pt x="233" y="48"/>
                    <a:pt x="239" y="25"/>
                    <a:pt x="239" y="23"/>
                  </a:cubicBezTo>
                  <a:cubicBezTo>
                    <a:pt x="239" y="11"/>
                    <a:pt x="232" y="7"/>
                    <a:pt x="224" y="7"/>
                  </a:cubicBezTo>
                  <a:cubicBezTo>
                    <a:pt x="217" y="7"/>
                    <a:pt x="207" y="10"/>
                    <a:pt x="203" y="23"/>
                  </a:cubicBezTo>
                  <a:cubicBezTo>
                    <a:pt x="203" y="26"/>
                    <a:pt x="176" y="139"/>
                    <a:pt x="173" y="154"/>
                  </a:cubicBezTo>
                  <a:cubicBezTo>
                    <a:pt x="169" y="171"/>
                    <a:pt x="168" y="182"/>
                    <a:pt x="168" y="191"/>
                  </a:cubicBezTo>
                  <a:cubicBezTo>
                    <a:pt x="168" y="198"/>
                    <a:pt x="168" y="200"/>
                    <a:pt x="169" y="201"/>
                  </a:cubicBezTo>
                  <a:cubicBezTo>
                    <a:pt x="157" y="234"/>
                    <a:pt x="141" y="251"/>
                    <a:pt x="120" y="251"/>
                  </a:cubicBezTo>
                  <a:cubicBezTo>
                    <a:pt x="77" y="251"/>
                    <a:pt x="77" y="208"/>
                    <a:pt x="77" y="198"/>
                  </a:cubicBezTo>
                  <a:cubicBezTo>
                    <a:pt x="77" y="180"/>
                    <a:pt x="81" y="157"/>
                    <a:pt x="106" y="84"/>
                  </a:cubicBezTo>
                  <a:cubicBezTo>
                    <a:pt x="112" y="67"/>
                    <a:pt x="113" y="59"/>
                    <a:pt x="113" y="48"/>
                  </a:cubicBezTo>
                  <a:cubicBezTo>
                    <a:pt x="113" y="22"/>
                    <a:pt x="97" y="0"/>
                    <a:pt x="69" y="0"/>
                  </a:cubicBezTo>
                  <a:cubicBezTo>
                    <a:pt x="20" y="0"/>
                    <a:pt x="0" y="84"/>
                    <a:pt x="0" y="90"/>
                  </a:cubicBezTo>
                  <a:cubicBezTo>
                    <a:pt x="0" y="96"/>
                    <a:pt x="5" y="96"/>
                    <a:pt x="6" y="96"/>
                  </a:cubicBezTo>
                  <a:cubicBezTo>
                    <a:pt x="13" y="96"/>
                    <a:pt x="13" y="96"/>
                    <a:pt x="15" y="84"/>
                  </a:cubicBezTo>
                  <a:cubicBezTo>
                    <a:pt x="29" y="30"/>
                    <a:pt x="50" y="14"/>
                    <a:pt x="69" y="14"/>
                  </a:cubicBezTo>
                  <a:cubicBezTo>
                    <a:pt x="74" y="14"/>
                    <a:pt x="82" y="14"/>
                    <a:pt x="82" y="32"/>
                  </a:cubicBezTo>
                  <a:cubicBezTo>
                    <a:pt x="82" y="47"/>
                    <a:pt x="76" y="63"/>
                    <a:pt x="73" y="73"/>
                  </a:cubicBezTo>
                  <a:cubicBezTo>
                    <a:pt x="50" y="142"/>
                    <a:pt x="43" y="168"/>
                    <a:pt x="43" y="190"/>
                  </a:cubicBezTo>
                  <a:cubicBezTo>
                    <a:pt x="43" y="245"/>
                    <a:pt x="78" y="264"/>
                    <a:pt x="118" y="264"/>
                  </a:cubicBezTo>
                  <a:cubicBezTo>
                    <a:pt x="127" y="264"/>
                    <a:pt x="152" y="264"/>
                    <a:pt x="174" y="223"/>
                  </a:cubicBezTo>
                  <a:cubicBezTo>
                    <a:pt x="188" y="262"/>
                    <a:pt x="225" y="264"/>
                    <a:pt x="241" y="264"/>
                  </a:cubicBezTo>
                  <a:cubicBezTo>
                    <a:pt x="281" y="264"/>
                    <a:pt x="304" y="229"/>
                    <a:pt x="317" y="193"/>
                  </a:cubicBezTo>
                  <a:cubicBezTo>
                    <a:pt x="335" y="147"/>
                    <a:pt x="354" y="69"/>
                    <a:pt x="354" y="41"/>
                  </a:cubicBezTo>
                  <a:cubicBezTo>
                    <a:pt x="354" y="10"/>
                    <a:pt x="339" y="0"/>
                    <a:pt x="330" y="0"/>
                  </a:cubicBezTo>
                  <a:cubicBezTo>
                    <a:pt x="316" y="0"/>
                    <a:pt x="302" y="15"/>
                    <a:pt x="302" y="28"/>
                  </a:cubicBezTo>
                  <a:cubicBezTo>
                    <a:pt x="302" y="36"/>
                    <a:pt x="305" y="40"/>
                    <a:pt x="311" y="43"/>
                  </a:cubicBezTo>
                  <a:cubicBezTo>
                    <a:pt x="317" y="50"/>
                    <a:pt x="330" y="65"/>
                    <a:pt x="330" y="94"/>
                  </a:cubicBezTo>
                  <a:cubicBezTo>
                    <a:pt x="330" y="114"/>
                    <a:pt x="315" y="171"/>
                    <a:pt x="301" y="200"/>
                  </a:cubicBezTo>
                  <a:cubicBezTo>
                    <a:pt x="287" y="231"/>
                    <a:pt x="270" y="251"/>
                    <a:pt x="242" y="251"/>
                  </a:cubicBezTo>
                  <a:cubicBezTo>
                    <a:pt x="217" y="251"/>
                    <a:pt x="203" y="234"/>
                    <a:pt x="203" y="201"/>
                  </a:cubicBezTo>
                  <a:cubicBezTo>
                    <a:pt x="203" y="185"/>
                    <a:pt x="207" y="167"/>
                    <a:pt x="209" y="158"/>
                  </a:cubicBezTo>
                  <a:lnTo>
                    <a:pt x="232" y="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6" name="Freeform 188">
              <a:extLst>
                <a:ext uri="{FF2B5EF4-FFF2-40B4-BE49-F238E27FC236}">
                  <a16:creationId xmlns:a16="http://schemas.microsoft.com/office/drawing/2014/main" id="{87391AB8-9F35-4D07-B334-2A14FAE17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3247"/>
              <a:ext cx="38" cy="63"/>
            </a:xfrm>
            <a:custGeom>
              <a:avLst/>
              <a:gdLst>
                <a:gd name="T0" fmla="*/ 82 w 174"/>
                <a:gd name="T1" fmla="*/ 135 h 281"/>
                <a:gd name="T2" fmla="*/ 131 w 174"/>
                <a:gd name="T3" fmla="*/ 201 h 281"/>
                <a:gd name="T4" fmla="*/ 83 w 174"/>
                <a:gd name="T5" fmla="*/ 266 h 281"/>
                <a:gd name="T6" fmla="*/ 20 w 174"/>
                <a:gd name="T7" fmla="*/ 238 h 281"/>
                <a:gd name="T8" fmla="*/ 40 w 174"/>
                <a:gd name="T9" fmla="*/ 215 h 281"/>
                <a:gd name="T10" fmla="*/ 21 w 174"/>
                <a:gd name="T11" fmla="*/ 193 h 281"/>
                <a:gd name="T12" fmla="*/ 0 w 174"/>
                <a:gd name="T13" fmla="*/ 215 h 281"/>
                <a:gd name="T14" fmla="*/ 84 w 174"/>
                <a:gd name="T15" fmla="*/ 280 h 281"/>
                <a:gd name="T16" fmla="*/ 173 w 174"/>
                <a:gd name="T17" fmla="*/ 201 h 281"/>
                <a:gd name="T18" fmla="*/ 107 w 174"/>
                <a:gd name="T19" fmla="*/ 127 h 281"/>
                <a:gd name="T20" fmla="*/ 160 w 174"/>
                <a:gd name="T21" fmla="*/ 56 h 281"/>
                <a:gd name="T22" fmla="*/ 84 w 174"/>
                <a:gd name="T23" fmla="*/ 0 h 281"/>
                <a:gd name="T24" fmla="*/ 13 w 174"/>
                <a:gd name="T25" fmla="*/ 55 h 281"/>
                <a:gd name="T26" fmla="*/ 31 w 174"/>
                <a:gd name="T27" fmla="*/ 76 h 281"/>
                <a:gd name="T28" fmla="*/ 52 w 174"/>
                <a:gd name="T29" fmla="*/ 56 h 281"/>
                <a:gd name="T30" fmla="*/ 31 w 174"/>
                <a:gd name="T31" fmla="*/ 34 h 281"/>
                <a:gd name="T32" fmla="*/ 83 w 174"/>
                <a:gd name="T33" fmla="*/ 11 h 281"/>
                <a:gd name="T34" fmla="*/ 123 w 174"/>
                <a:gd name="T35" fmla="*/ 56 h 281"/>
                <a:gd name="T36" fmla="*/ 108 w 174"/>
                <a:gd name="T37" fmla="*/ 105 h 281"/>
                <a:gd name="T38" fmla="*/ 68 w 174"/>
                <a:gd name="T39" fmla="*/ 123 h 281"/>
                <a:gd name="T40" fmla="*/ 55 w 174"/>
                <a:gd name="T41" fmla="*/ 124 h 281"/>
                <a:gd name="T42" fmla="*/ 52 w 174"/>
                <a:gd name="T43" fmla="*/ 129 h 281"/>
                <a:gd name="T44" fmla="*/ 62 w 174"/>
                <a:gd name="T45" fmla="*/ 135 h 281"/>
                <a:gd name="T46" fmla="*/ 82 w 174"/>
                <a:gd name="T47" fmla="*/ 13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281">
                  <a:moveTo>
                    <a:pt x="82" y="135"/>
                  </a:moveTo>
                  <a:cubicBezTo>
                    <a:pt x="112" y="135"/>
                    <a:pt x="131" y="157"/>
                    <a:pt x="131" y="201"/>
                  </a:cubicBezTo>
                  <a:cubicBezTo>
                    <a:pt x="131" y="251"/>
                    <a:pt x="106" y="266"/>
                    <a:pt x="83" y="266"/>
                  </a:cubicBezTo>
                  <a:cubicBezTo>
                    <a:pt x="69" y="266"/>
                    <a:pt x="35" y="262"/>
                    <a:pt x="20" y="238"/>
                  </a:cubicBezTo>
                  <a:cubicBezTo>
                    <a:pt x="38" y="237"/>
                    <a:pt x="40" y="223"/>
                    <a:pt x="40" y="215"/>
                  </a:cubicBezTo>
                  <a:cubicBezTo>
                    <a:pt x="40" y="201"/>
                    <a:pt x="33" y="193"/>
                    <a:pt x="21" y="193"/>
                  </a:cubicBezTo>
                  <a:cubicBezTo>
                    <a:pt x="10" y="193"/>
                    <a:pt x="0" y="200"/>
                    <a:pt x="0" y="215"/>
                  </a:cubicBezTo>
                  <a:cubicBezTo>
                    <a:pt x="0" y="255"/>
                    <a:pt x="39" y="280"/>
                    <a:pt x="84" y="280"/>
                  </a:cubicBezTo>
                  <a:cubicBezTo>
                    <a:pt x="136" y="280"/>
                    <a:pt x="173" y="241"/>
                    <a:pt x="173" y="201"/>
                  </a:cubicBezTo>
                  <a:cubicBezTo>
                    <a:pt x="173" y="168"/>
                    <a:pt x="149" y="138"/>
                    <a:pt x="107" y="127"/>
                  </a:cubicBezTo>
                  <a:cubicBezTo>
                    <a:pt x="146" y="113"/>
                    <a:pt x="160" y="81"/>
                    <a:pt x="160" y="56"/>
                  </a:cubicBezTo>
                  <a:cubicBezTo>
                    <a:pt x="160" y="23"/>
                    <a:pt x="127" y="0"/>
                    <a:pt x="84" y="0"/>
                  </a:cubicBezTo>
                  <a:cubicBezTo>
                    <a:pt x="44" y="0"/>
                    <a:pt x="13" y="23"/>
                    <a:pt x="13" y="55"/>
                  </a:cubicBezTo>
                  <a:cubicBezTo>
                    <a:pt x="13" y="69"/>
                    <a:pt x="20" y="76"/>
                    <a:pt x="31" y="76"/>
                  </a:cubicBezTo>
                  <a:cubicBezTo>
                    <a:pt x="43" y="76"/>
                    <a:pt x="52" y="67"/>
                    <a:pt x="52" y="56"/>
                  </a:cubicBezTo>
                  <a:cubicBezTo>
                    <a:pt x="52" y="43"/>
                    <a:pt x="43" y="36"/>
                    <a:pt x="31" y="34"/>
                  </a:cubicBezTo>
                  <a:cubicBezTo>
                    <a:pt x="45" y="17"/>
                    <a:pt x="69" y="11"/>
                    <a:pt x="83" y="11"/>
                  </a:cubicBezTo>
                  <a:cubicBezTo>
                    <a:pt x="100" y="11"/>
                    <a:pt x="123" y="22"/>
                    <a:pt x="123" y="56"/>
                  </a:cubicBezTo>
                  <a:cubicBezTo>
                    <a:pt x="123" y="74"/>
                    <a:pt x="120" y="92"/>
                    <a:pt x="108" y="105"/>
                  </a:cubicBezTo>
                  <a:cubicBezTo>
                    <a:pt x="97" y="121"/>
                    <a:pt x="88" y="123"/>
                    <a:pt x="68" y="123"/>
                  </a:cubicBezTo>
                  <a:cubicBezTo>
                    <a:pt x="58" y="123"/>
                    <a:pt x="58" y="123"/>
                    <a:pt x="55" y="124"/>
                  </a:cubicBezTo>
                  <a:cubicBezTo>
                    <a:pt x="55" y="124"/>
                    <a:pt x="52" y="124"/>
                    <a:pt x="52" y="129"/>
                  </a:cubicBezTo>
                  <a:cubicBezTo>
                    <a:pt x="52" y="135"/>
                    <a:pt x="55" y="135"/>
                    <a:pt x="62" y="135"/>
                  </a:cubicBezTo>
                  <a:lnTo>
                    <a:pt x="82" y="1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7" name="Freeform 189">
              <a:extLst>
                <a:ext uri="{FF2B5EF4-FFF2-40B4-BE49-F238E27FC236}">
                  <a16:creationId xmlns:a16="http://schemas.microsoft.com/office/drawing/2014/main" id="{247B6902-400F-477A-B1BE-42ACCF1E3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3247"/>
              <a:ext cx="30" cy="61"/>
            </a:xfrm>
            <a:custGeom>
              <a:avLst/>
              <a:gdLst>
                <a:gd name="T0" fmla="*/ 84 w 137"/>
                <a:gd name="T1" fmla="*/ 11 h 272"/>
                <a:gd name="T2" fmla="*/ 74 w 137"/>
                <a:gd name="T3" fmla="*/ 0 h 272"/>
                <a:gd name="T4" fmla="*/ 0 w 137"/>
                <a:gd name="T5" fmla="*/ 26 h 272"/>
                <a:gd name="T6" fmla="*/ 0 w 137"/>
                <a:gd name="T7" fmla="*/ 41 h 272"/>
                <a:gd name="T8" fmla="*/ 54 w 137"/>
                <a:gd name="T9" fmla="*/ 30 h 272"/>
                <a:gd name="T10" fmla="*/ 54 w 137"/>
                <a:gd name="T11" fmla="*/ 238 h 272"/>
                <a:gd name="T12" fmla="*/ 16 w 137"/>
                <a:gd name="T13" fmla="*/ 256 h 272"/>
                <a:gd name="T14" fmla="*/ 3 w 137"/>
                <a:gd name="T15" fmla="*/ 256 h 272"/>
                <a:gd name="T16" fmla="*/ 3 w 137"/>
                <a:gd name="T17" fmla="*/ 271 h 272"/>
                <a:gd name="T18" fmla="*/ 69 w 137"/>
                <a:gd name="T19" fmla="*/ 270 h 272"/>
                <a:gd name="T20" fmla="*/ 136 w 137"/>
                <a:gd name="T21" fmla="*/ 271 h 272"/>
                <a:gd name="T22" fmla="*/ 136 w 137"/>
                <a:gd name="T23" fmla="*/ 256 h 272"/>
                <a:gd name="T24" fmla="*/ 122 w 137"/>
                <a:gd name="T25" fmla="*/ 256 h 272"/>
                <a:gd name="T26" fmla="*/ 84 w 137"/>
                <a:gd name="T27" fmla="*/ 238 h 272"/>
                <a:gd name="T28" fmla="*/ 84 w 137"/>
                <a:gd name="T29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272">
                  <a:moveTo>
                    <a:pt x="84" y="11"/>
                  </a:moveTo>
                  <a:cubicBezTo>
                    <a:pt x="84" y="0"/>
                    <a:pt x="83" y="0"/>
                    <a:pt x="74" y="0"/>
                  </a:cubicBezTo>
                  <a:cubicBezTo>
                    <a:pt x="50" y="25"/>
                    <a:pt x="15" y="26"/>
                    <a:pt x="0" y="26"/>
                  </a:cubicBezTo>
                  <a:lnTo>
                    <a:pt x="0" y="41"/>
                  </a:lnTo>
                  <a:cubicBezTo>
                    <a:pt x="9" y="41"/>
                    <a:pt x="33" y="41"/>
                    <a:pt x="54" y="30"/>
                  </a:cubicBezTo>
                  <a:lnTo>
                    <a:pt x="54" y="238"/>
                  </a:lnTo>
                  <a:cubicBezTo>
                    <a:pt x="54" y="251"/>
                    <a:pt x="54" y="256"/>
                    <a:pt x="16" y="256"/>
                  </a:cubicBezTo>
                  <a:lnTo>
                    <a:pt x="3" y="256"/>
                  </a:lnTo>
                  <a:lnTo>
                    <a:pt x="3" y="271"/>
                  </a:lnTo>
                  <a:cubicBezTo>
                    <a:pt x="9" y="271"/>
                    <a:pt x="55" y="270"/>
                    <a:pt x="69" y="270"/>
                  </a:cubicBezTo>
                  <a:cubicBezTo>
                    <a:pt x="82" y="270"/>
                    <a:pt x="128" y="271"/>
                    <a:pt x="136" y="271"/>
                  </a:cubicBezTo>
                  <a:lnTo>
                    <a:pt x="136" y="256"/>
                  </a:lnTo>
                  <a:lnTo>
                    <a:pt x="122" y="256"/>
                  </a:lnTo>
                  <a:cubicBezTo>
                    <a:pt x="84" y="256"/>
                    <a:pt x="84" y="251"/>
                    <a:pt x="84" y="238"/>
                  </a:cubicBezTo>
                  <a:lnTo>
                    <a:pt x="84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98" name="Rectangle 190">
            <a:extLst>
              <a:ext uri="{FF2B5EF4-FFF2-40B4-BE49-F238E27FC236}">
                <a16:creationId xmlns:a16="http://schemas.microsoft.com/office/drawing/2014/main" id="{AB6D74B2-F72E-4737-BE34-9C043FC7E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44" y="4190242"/>
            <a:ext cx="431800" cy="1800225"/>
          </a:xfrm>
          <a:prstGeom prst="rect">
            <a:avLst/>
          </a:prstGeom>
          <a:solidFill>
            <a:srgbClr val="729FCF">
              <a:alpha val="18999"/>
            </a:srgbClr>
          </a:solidFill>
          <a:ln w="1908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9" name="Line 191">
            <a:extLst>
              <a:ext uri="{FF2B5EF4-FFF2-40B4-BE49-F238E27FC236}">
                <a16:creationId xmlns:a16="http://schemas.microsoft.com/office/drawing/2014/main" id="{85DFAF0F-211C-4249-BC87-1CEE4840C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4131" y="3794955"/>
            <a:ext cx="687388" cy="323850"/>
          </a:xfrm>
          <a:prstGeom prst="line">
            <a:avLst/>
          </a:prstGeom>
          <a:noFill/>
          <a:ln w="126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0" name="Text Box 192">
            <a:extLst>
              <a:ext uri="{FF2B5EF4-FFF2-40B4-BE49-F238E27FC236}">
                <a16:creationId xmlns:a16="http://schemas.microsoft.com/office/drawing/2014/main" id="{E64A6A96-3EBC-4EE0-BD2D-0504BA6E3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44" y="3110743"/>
            <a:ext cx="377983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Reuse already calculated gradients computed by the previous layer</a:t>
            </a:r>
          </a:p>
        </p:txBody>
      </p:sp>
      <p:sp>
        <p:nvSpPr>
          <p:cNvPr id="201" name="Speech Bubble: Rectangle 200">
            <a:extLst>
              <a:ext uri="{FF2B5EF4-FFF2-40B4-BE49-F238E27FC236}">
                <a16:creationId xmlns:a16="http://schemas.microsoft.com/office/drawing/2014/main" id="{218C2E09-EDC8-4BB7-82F7-410370DA3714}"/>
              </a:ext>
            </a:extLst>
          </p:cNvPr>
          <p:cNvSpPr/>
          <p:nvPr/>
        </p:nvSpPr>
        <p:spPr>
          <a:xfrm>
            <a:off x="7715896" y="2453446"/>
            <a:ext cx="2753565" cy="723972"/>
          </a:xfrm>
          <a:prstGeom prst="wedgeRectCallout">
            <a:avLst>
              <a:gd name="adj1" fmla="val -51741"/>
              <a:gd name="adj2" fmla="val 8209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Start taking the derivatives of the loss function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w.r.t.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params of the last layer and then proceed backwards</a:t>
            </a:r>
          </a:p>
        </p:txBody>
      </p:sp>
      <p:sp>
        <p:nvSpPr>
          <p:cNvPr id="202" name="Speech Bubble: Rectangle 201">
            <a:extLst>
              <a:ext uri="{FF2B5EF4-FFF2-40B4-BE49-F238E27FC236}">
                <a16:creationId xmlns:a16="http://schemas.microsoft.com/office/drawing/2014/main" id="{13FE20FD-28F3-469A-892D-AB28B44B0B35}"/>
              </a:ext>
            </a:extLst>
          </p:cNvPr>
          <p:cNvSpPr/>
          <p:nvPr/>
        </p:nvSpPr>
        <p:spPr>
          <a:xfrm>
            <a:off x="8823598" y="3536829"/>
            <a:ext cx="2753565" cy="723972"/>
          </a:xfrm>
          <a:prstGeom prst="wedgeRectCallout">
            <a:avLst>
              <a:gd name="adj1" fmla="val -42601"/>
              <a:gd name="adj2" fmla="val -10214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reuse previous derivative computations due to the recursive nature of the neural net architecture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69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442"/>
    </mc:Choice>
    <mc:Fallback xmlns="">
      <p:transition spd="slow" advTm="2114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5" grpId="0" animBg="1"/>
      <p:bldP spid="86" grpId="0" animBg="1"/>
      <p:bldP spid="99" grpId="0" animBg="1"/>
      <p:bldP spid="100" grpId="0" animBg="1"/>
      <p:bldP spid="105" grpId="0" animBg="1"/>
      <p:bldP spid="198" grpId="0" animBg="1"/>
      <p:bldP spid="199" grpId="0" animBg="1"/>
      <p:bldP spid="200" grpId="0"/>
      <p:bldP spid="201" grpId="0" animBg="1"/>
      <p:bldP spid="20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Backpropagation through an example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FD8BE-DC07-409A-93EB-8A27E3C3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4" y="1077085"/>
            <a:ext cx="4158783" cy="235191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83E08F9-E0F9-42A5-99CA-435F4733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08" y="3710556"/>
            <a:ext cx="4052769" cy="281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6BB5BC4-F831-4D00-B482-C518DAD37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201" y="1023925"/>
            <a:ext cx="6690906" cy="157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E276DAE-FC48-41DF-84BA-BC8F25FA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02" y="2810591"/>
            <a:ext cx="5699707" cy="109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5DE6333-DBA7-43D9-BF80-6B0B3202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09604"/>
            <a:ext cx="4540804" cy="51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9883A5B4-1E71-4821-86E4-F7A933CC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198" y="4487418"/>
            <a:ext cx="4908826" cy="59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261F445D-60D5-4DF0-870A-18915092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02" y="5238269"/>
            <a:ext cx="5865478" cy="55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2C156AFC-3583-420C-832F-57AA9625E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03" y="5984808"/>
            <a:ext cx="5926210" cy="3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593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337"/>
    </mc:Choice>
    <mc:Fallback xmlns="">
      <p:transition spd="slow" advTm="2033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Backpropagation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Backprop iterates between a forward pass and a backward pass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Software frameworks such as </a:t>
            </a:r>
            <a:r>
              <a:rPr lang="en-GB" sz="2600" dirty="0" err="1">
                <a:latin typeface="Abadi Extra Light" panose="020B0204020104020204" pitchFamily="34" charset="0"/>
              </a:rPr>
              <a:t>Tensorflow</a:t>
            </a:r>
            <a:r>
              <a:rPr lang="en-GB" sz="2600" dirty="0">
                <a:latin typeface="Abadi Extra Light" panose="020B0204020104020204" pitchFamily="34" charset="0"/>
              </a:rPr>
              <a:t> and </a:t>
            </a:r>
            <a:r>
              <a:rPr lang="en-GB" sz="2600" dirty="0" err="1">
                <a:latin typeface="Abadi Extra Light" panose="020B0204020104020204" pitchFamily="34" charset="0"/>
              </a:rPr>
              <a:t>PyTorch</a:t>
            </a:r>
            <a:r>
              <a:rPr lang="en-GB" sz="2600" dirty="0">
                <a:latin typeface="Abadi Extra Light" panose="020B0204020104020204" pitchFamily="34" charset="0"/>
              </a:rPr>
              <a:t> support this already so you don’t need to implement it by hand (so no worries of computing derivatives etc)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1" name="Oval 1">
            <a:extLst>
              <a:ext uri="{FF2B5EF4-FFF2-40B4-BE49-F238E27FC236}">
                <a16:creationId xmlns:a16="http://schemas.microsoft.com/office/drawing/2014/main" id="{F60C95A1-DDBC-4CBC-9309-43C3E768B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259388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" name="Oval 2">
            <a:extLst>
              <a:ext uri="{FF2B5EF4-FFF2-40B4-BE49-F238E27FC236}">
                <a16:creationId xmlns:a16="http://schemas.microsoft.com/office/drawing/2014/main" id="{F539FD0C-D8D3-4E61-80B5-5794976D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63" y="5222875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" name="Oval 3">
            <a:extLst>
              <a:ext uri="{FF2B5EF4-FFF2-40B4-BE49-F238E27FC236}">
                <a16:creationId xmlns:a16="http://schemas.microsoft.com/office/drawing/2014/main" id="{59E4A093-2D7C-498E-B421-F2C5BAD6C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221288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" name="Oval 4">
            <a:extLst>
              <a:ext uri="{FF2B5EF4-FFF2-40B4-BE49-F238E27FC236}">
                <a16:creationId xmlns:a16="http://schemas.microsoft.com/office/drawing/2014/main" id="{5806E9AA-2076-426F-BF0B-18AC006EC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338455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05" name="AutoShape 5">
            <a:extLst>
              <a:ext uri="{FF2B5EF4-FFF2-40B4-BE49-F238E27FC236}">
                <a16:creationId xmlns:a16="http://schemas.microsoft.com/office/drawing/2014/main" id="{AEB58BF9-02C3-4E2A-812E-E19DC673AF6A}"/>
              </a:ext>
            </a:extLst>
          </p:cNvPr>
          <p:cNvCxnSpPr>
            <a:cxnSpLocks noChangeShapeType="1"/>
            <a:stCxn id="203" idx="0"/>
            <a:endCxn id="204" idx="3"/>
          </p:cNvCxnSpPr>
          <p:nvPr/>
        </p:nvCxnSpPr>
        <p:spPr bwMode="auto">
          <a:xfrm flipV="1">
            <a:off x="3475038" y="3968750"/>
            <a:ext cx="1593850" cy="12525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6" name="AutoShape 6">
            <a:extLst>
              <a:ext uri="{FF2B5EF4-FFF2-40B4-BE49-F238E27FC236}">
                <a16:creationId xmlns:a16="http://schemas.microsoft.com/office/drawing/2014/main" id="{5BF30D6E-6D8F-46F0-B1D2-FFA18111A294}"/>
              </a:ext>
            </a:extLst>
          </p:cNvPr>
          <p:cNvCxnSpPr>
            <a:cxnSpLocks noChangeShapeType="1"/>
            <a:stCxn id="201" idx="1"/>
            <a:endCxn id="204" idx="4"/>
          </p:cNvCxnSpPr>
          <p:nvPr/>
        </p:nvCxnSpPr>
        <p:spPr bwMode="auto">
          <a:xfrm flipH="1" flipV="1">
            <a:off x="5311775" y="4070350"/>
            <a:ext cx="585788" cy="12906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7" name="AutoShape 7">
            <a:extLst>
              <a:ext uri="{FF2B5EF4-FFF2-40B4-BE49-F238E27FC236}">
                <a16:creationId xmlns:a16="http://schemas.microsoft.com/office/drawing/2014/main" id="{23334226-6854-4C6A-A690-9D2A7DB415B8}"/>
              </a:ext>
            </a:extLst>
          </p:cNvPr>
          <p:cNvCxnSpPr>
            <a:cxnSpLocks noChangeShapeType="1"/>
            <a:stCxn id="202" idx="1"/>
            <a:endCxn id="204" idx="5"/>
          </p:cNvCxnSpPr>
          <p:nvPr/>
        </p:nvCxnSpPr>
        <p:spPr bwMode="auto">
          <a:xfrm flipH="1" flipV="1">
            <a:off x="5553075" y="3968750"/>
            <a:ext cx="3186113" cy="13541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8" name="Oval 8">
            <a:extLst>
              <a:ext uri="{FF2B5EF4-FFF2-40B4-BE49-F238E27FC236}">
                <a16:creationId xmlns:a16="http://schemas.microsoft.com/office/drawing/2014/main" id="{16EB89EF-A265-45B2-ABF7-30CC230F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75" y="1944688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09" name="AutoShape 9">
            <a:extLst>
              <a:ext uri="{FF2B5EF4-FFF2-40B4-BE49-F238E27FC236}">
                <a16:creationId xmlns:a16="http://schemas.microsoft.com/office/drawing/2014/main" id="{11D08CC7-6698-4733-B31E-0C2E88092834}"/>
              </a:ext>
            </a:extLst>
          </p:cNvPr>
          <p:cNvCxnSpPr>
            <a:cxnSpLocks noChangeShapeType="1"/>
            <a:endCxn id="208" idx="4"/>
          </p:cNvCxnSpPr>
          <p:nvPr/>
        </p:nvCxnSpPr>
        <p:spPr bwMode="auto">
          <a:xfrm flipV="1">
            <a:off x="5227638" y="2630488"/>
            <a:ext cx="91122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0" name="AutoShape 10">
            <a:extLst>
              <a:ext uri="{FF2B5EF4-FFF2-40B4-BE49-F238E27FC236}">
                <a16:creationId xmlns:a16="http://schemas.microsoft.com/office/drawing/2014/main" id="{838DD5F5-2888-4102-B05A-86565C0FC4EB}"/>
              </a:ext>
            </a:extLst>
          </p:cNvPr>
          <p:cNvCxnSpPr>
            <a:cxnSpLocks noChangeShapeType="1"/>
            <a:endCxn id="208" idx="4"/>
          </p:cNvCxnSpPr>
          <p:nvPr/>
        </p:nvCxnSpPr>
        <p:spPr bwMode="auto">
          <a:xfrm flipH="1" flipV="1">
            <a:off x="6137275" y="2630488"/>
            <a:ext cx="91757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11" name="Group 11">
            <a:extLst>
              <a:ext uri="{FF2B5EF4-FFF2-40B4-BE49-F238E27FC236}">
                <a16:creationId xmlns:a16="http://schemas.microsoft.com/office/drawing/2014/main" id="{DBAFF60D-BAAA-4345-8C6C-E8295F2B73EC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3767138"/>
            <a:ext cx="250825" cy="225425"/>
            <a:chOff x="3243" y="2373"/>
            <a:chExt cx="158" cy="142"/>
          </a:xfrm>
        </p:grpSpPr>
        <p:sp>
          <p:nvSpPr>
            <p:cNvPr id="212" name="Freeform 12">
              <a:extLst>
                <a:ext uri="{FF2B5EF4-FFF2-40B4-BE49-F238E27FC236}">
                  <a16:creationId xmlns:a16="http://schemas.microsoft.com/office/drawing/2014/main" id="{0CFE3546-8385-4EA3-B686-EFCFC0A41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3" name="Freeform 13">
              <a:extLst>
                <a:ext uri="{FF2B5EF4-FFF2-40B4-BE49-F238E27FC236}">
                  <a16:creationId xmlns:a16="http://schemas.microsoft.com/office/drawing/2014/main" id="{1265DE0B-852D-41B2-9D60-CCDFE5724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14" name="Picture 14">
            <a:extLst>
              <a:ext uri="{FF2B5EF4-FFF2-40B4-BE49-F238E27FC236}">
                <a16:creationId xmlns:a16="http://schemas.microsoft.com/office/drawing/2014/main" id="{F8C74E93-DAE4-4102-915A-5AD15EAB5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454400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" name="Group 15">
            <a:extLst>
              <a:ext uri="{FF2B5EF4-FFF2-40B4-BE49-F238E27FC236}">
                <a16:creationId xmlns:a16="http://schemas.microsoft.com/office/drawing/2014/main" id="{67CB688C-75BE-43B1-A98A-BA43B1A40473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5475288"/>
            <a:ext cx="622300" cy="344487"/>
            <a:chOff x="1519" y="3449"/>
            <a:chExt cx="392" cy="217"/>
          </a:xfrm>
        </p:grpSpPr>
        <p:sp>
          <p:nvSpPr>
            <p:cNvPr id="216" name="Freeform 16">
              <a:extLst>
                <a:ext uri="{FF2B5EF4-FFF2-40B4-BE49-F238E27FC236}">
                  <a16:creationId xmlns:a16="http://schemas.microsoft.com/office/drawing/2014/main" id="{7E161E45-D841-4B8C-89B2-A3ADC5777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454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7" name="Freeform 17">
              <a:extLst>
                <a:ext uri="{FF2B5EF4-FFF2-40B4-BE49-F238E27FC236}">
                  <a16:creationId xmlns:a16="http://schemas.microsoft.com/office/drawing/2014/main" id="{5F9F4F78-5F3D-4F70-BF44-03DBDD271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3449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8" name="Freeform 18">
              <a:extLst>
                <a:ext uri="{FF2B5EF4-FFF2-40B4-BE49-F238E27FC236}">
                  <a16:creationId xmlns:a16="http://schemas.microsoft.com/office/drawing/2014/main" id="{1DFEBC15-21BE-4FAB-83C3-948BC3349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3540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9" name="Freeform 19">
              <a:extLst>
                <a:ext uri="{FF2B5EF4-FFF2-40B4-BE49-F238E27FC236}">
                  <a16:creationId xmlns:a16="http://schemas.microsoft.com/office/drawing/2014/main" id="{AFA018BB-AEDF-48CB-9D19-85677F7E6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3490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0" name="Group 20">
            <a:extLst>
              <a:ext uri="{FF2B5EF4-FFF2-40B4-BE49-F238E27FC236}">
                <a16:creationId xmlns:a16="http://schemas.microsoft.com/office/drawing/2014/main" id="{2866ECDF-3BBF-4027-9197-F44067555C05}"/>
              </a:ext>
            </a:extLst>
          </p:cNvPr>
          <p:cNvGrpSpPr>
            <a:grpSpLocks/>
          </p:cNvGrpSpPr>
          <p:nvPr/>
        </p:nvGrpSpPr>
        <p:grpSpPr bwMode="auto">
          <a:xfrm>
            <a:off x="5111750" y="5489575"/>
            <a:ext cx="611188" cy="344488"/>
            <a:chOff x="3220" y="3458"/>
            <a:chExt cx="385" cy="217"/>
          </a:xfrm>
        </p:grpSpPr>
        <p:sp>
          <p:nvSpPr>
            <p:cNvPr id="221" name="Freeform 21">
              <a:extLst>
                <a:ext uri="{FF2B5EF4-FFF2-40B4-BE49-F238E27FC236}">
                  <a16:creationId xmlns:a16="http://schemas.microsoft.com/office/drawing/2014/main" id="{DBFF3CC1-A2A0-44C6-87AE-811A6AFA7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462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2" name="Freeform 22">
              <a:extLst>
                <a:ext uri="{FF2B5EF4-FFF2-40B4-BE49-F238E27FC236}">
                  <a16:creationId xmlns:a16="http://schemas.microsoft.com/office/drawing/2014/main" id="{CC6B300C-5817-479B-AEB9-5370896ED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3458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3" name="Freeform 23">
              <a:extLst>
                <a:ext uri="{FF2B5EF4-FFF2-40B4-BE49-F238E27FC236}">
                  <a16:creationId xmlns:a16="http://schemas.microsoft.com/office/drawing/2014/main" id="{DEF2E76F-FD0C-4329-90CA-ACDD49633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3548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4" name="Freeform 24">
              <a:extLst>
                <a:ext uri="{FF2B5EF4-FFF2-40B4-BE49-F238E27FC236}">
                  <a16:creationId xmlns:a16="http://schemas.microsoft.com/office/drawing/2014/main" id="{D087EB74-F815-4B68-9DC5-1321D3B93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499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5" name="Group 25">
            <a:extLst>
              <a:ext uri="{FF2B5EF4-FFF2-40B4-BE49-F238E27FC236}">
                <a16:creationId xmlns:a16="http://schemas.microsoft.com/office/drawing/2014/main" id="{ABD3D527-C44B-46D6-A5F4-5E4773069F06}"/>
              </a:ext>
            </a:extLst>
          </p:cNvPr>
          <p:cNvGrpSpPr>
            <a:grpSpLocks/>
          </p:cNvGrpSpPr>
          <p:nvPr/>
        </p:nvGrpSpPr>
        <p:grpSpPr bwMode="auto">
          <a:xfrm>
            <a:off x="7956550" y="5440363"/>
            <a:ext cx="611188" cy="393700"/>
            <a:chOff x="5012" y="3427"/>
            <a:chExt cx="385" cy="248"/>
          </a:xfrm>
        </p:grpSpPr>
        <p:sp>
          <p:nvSpPr>
            <p:cNvPr id="226" name="Freeform 26">
              <a:extLst>
                <a:ext uri="{FF2B5EF4-FFF2-40B4-BE49-F238E27FC236}">
                  <a16:creationId xmlns:a16="http://schemas.microsoft.com/office/drawing/2014/main" id="{A8F2572A-C77C-4930-AA39-1ADBE7A7F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432"/>
              <a:ext cx="377" cy="203"/>
            </a:xfrm>
            <a:custGeom>
              <a:avLst/>
              <a:gdLst>
                <a:gd name="T0" fmla="*/ 834 w 1669"/>
                <a:gd name="T1" fmla="*/ 898 h 899"/>
                <a:gd name="T2" fmla="*/ 0 w 1669"/>
                <a:gd name="T3" fmla="*/ 898 h 899"/>
                <a:gd name="T4" fmla="*/ 0 w 1669"/>
                <a:gd name="T5" fmla="*/ 0 h 899"/>
                <a:gd name="T6" fmla="*/ 1668 w 1669"/>
                <a:gd name="T7" fmla="*/ 0 h 899"/>
                <a:gd name="T8" fmla="*/ 1668 w 1669"/>
                <a:gd name="T9" fmla="*/ 898 h 899"/>
                <a:gd name="T10" fmla="*/ 834 w 1669"/>
                <a:gd name="T11" fmla="*/ 89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9" h="899">
                  <a:moveTo>
                    <a:pt x="834" y="898"/>
                  </a:moveTo>
                  <a:lnTo>
                    <a:pt x="0" y="898"/>
                  </a:lnTo>
                  <a:lnTo>
                    <a:pt x="0" y="0"/>
                  </a:lnTo>
                  <a:lnTo>
                    <a:pt x="1668" y="0"/>
                  </a:lnTo>
                  <a:lnTo>
                    <a:pt x="1668" y="898"/>
                  </a:lnTo>
                  <a:lnTo>
                    <a:pt x="834" y="89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7" name="Freeform 27">
              <a:extLst>
                <a:ext uri="{FF2B5EF4-FFF2-40B4-BE49-F238E27FC236}">
                  <a16:creationId xmlns:a16="http://schemas.microsoft.com/office/drawing/2014/main" id="{CFDE25FC-41A8-4C9A-BB2D-8EC347FC4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" y="3427"/>
              <a:ext cx="129" cy="159"/>
            </a:xfrm>
            <a:custGeom>
              <a:avLst/>
              <a:gdLst>
                <a:gd name="T0" fmla="*/ 350 w 572"/>
                <a:gd name="T1" fmla="*/ 220 h 705"/>
                <a:gd name="T2" fmla="*/ 464 w 572"/>
                <a:gd name="T3" fmla="*/ 35 h 705"/>
                <a:gd name="T4" fmla="*/ 519 w 572"/>
                <a:gd name="T5" fmla="*/ 53 h 705"/>
                <a:gd name="T6" fmla="*/ 464 w 572"/>
                <a:gd name="T7" fmla="*/ 136 h 705"/>
                <a:gd name="T8" fmla="*/ 509 w 572"/>
                <a:gd name="T9" fmla="*/ 194 h 705"/>
                <a:gd name="T10" fmla="*/ 571 w 572"/>
                <a:gd name="T11" fmla="*/ 101 h 705"/>
                <a:gd name="T12" fmla="*/ 464 w 572"/>
                <a:gd name="T13" fmla="*/ 0 h 705"/>
                <a:gd name="T14" fmla="*/ 344 w 572"/>
                <a:gd name="T15" fmla="*/ 119 h 705"/>
                <a:gd name="T16" fmla="*/ 221 w 572"/>
                <a:gd name="T17" fmla="*/ 0 h 705"/>
                <a:gd name="T18" fmla="*/ 36 w 572"/>
                <a:gd name="T19" fmla="*/ 242 h 705"/>
                <a:gd name="T20" fmla="*/ 49 w 572"/>
                <a:gd name="T21" fmla="*/ 255 h 705"/>
                <a:gd name="T22" fmla="*/ 65 w 572"/>
                <a:gd name="T23" fmla="*/ 242 h 705"/>
                <a:gd name="T24" fmla="*/ 217 w 572"/>
                <a:gd name="T25" fmla="*/ 35 h 705"/>
                <a:gd name="T26" fmla="*/ 279 w 572"/>
                <a:gd name="T27" fmla="*/ 136 h 705"/>
                <a:gd name="T28" fmla="*/ 217 w 572"/>
                <a:gd name="T29" fmla="*/ 506 h 705"/>
                <a:gd name="T30" fmla="*/ 110 w 572"/>
                <a:gd name="T31" fmla="*/ 669 h 705"/>
                <a:gd name="T32" fmla="*/ 52 w 572"/>
                <a:gd name="T33" fmla="*/ 651 h 705"/>
                <a:gd name="T34" fmla="*/ 107 w 572"/>
                <a:gd name="T35" fmla="*/ 568 h 705"/>
                <a:gd name="T36" fmla="*/ 62 w 572"/>
                <a:gd name="T37" fmla="*/ 510 h 705"/>
                <a:gd name="T38" fmla="*/ 0 w 572"/>
                <a:gd name="T39" fmla="*/ 603 h 705"/>
                <a:gd name="T40" fmla="*/ 107 w 572"/>
                <a:gd name="T41" fmla="*/ 704 h 705"/>
                <a:gd name="T42" fmla="*/ 227 w 572"/>
                <a:gd name="T43" fmla="*/ 585 h 705"/>
                <a:gd name="T44" fmla="*/ 350 w 572"/>
                <a:gd name="T45" fmla="*/ 704 h 705"/>
                <a:gd name="T46" fmla="*/ 535 w 572"/>
                <a:gd name="T47" fmla="*/ 466 h 705"/>
                <a:gd name="T48" fmla="*/ 522 w 572"/>
                <a:gd name="T49" fmla="*/ 453 h 705"/>
                <a:gd name="T50" fmla="*/ 506 w 572"/>
                <a:gd name="T51" fmla="*/ 466 h 705"/>
                <a:gd name="T52" fmla="*/ 354 w 572"/>
                <a:gd name="T53" fmla="*/ 669 h 705"/>
                <a:gd name="T54" fmla="*/ 292 w 572"/>
                <a:gd name="T55" fmla="*/ 568 h 705"/>
                <a:gd name="T56" fmla="*/ 311 w 572"/>
                <a:gd name="T57" fmla="*/ 431 h 705"/>
                <a:gd name="T58" fmla="*/ 350 w 572"/>
                <a:gd name="T59" fmla="*/ 22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2" h="705">
                  <a:moveTo>
                    <a:pt x="350" y="220"/>
                  </a:moveTo>
                  <a:cubicBezTo>
                    <a:pt x="357" y="176"/>
                    <a:pt x="383" y="35"/>
                    <a:pt x="464" y="35"/>
                  </a:cubicBezTo>
                  <a:cubicBezTo>
                    <a:pt x="470" y="35"/>
                    <a:pt x="496" y="35"/>
                    <a:pt x="519" y="53"/>
                  </a:cubicBezTo>
                  <a:cubicBezTo>
                    <a:pt x="490" y="62"/>
                    <a:pt x="464" y="101"/>
                    <a:pt x="464" y="136"/>
                  </a:cubicBezTo>
                  <a:cubicBezTo>
                    <a:pt x="464" y="163"/>
                    <a:pt x="477" y="194"/>
                    <a:pt x="509" y="194"/>
                  </a:cubicBezTo>
                  <a:cubicBezTo>
                    <a:pt x="535" y="194"/>
                    <a:pt x="571" y="167"/>
                    <a:pt x="571" y="101"/>
                  </a:cubicBezTo>
                  <a:cubicBezTo>
                    <a:pt x="571" y="22"/>
                    <a:pt x="503" y="0"/>
                    <a:pt x="464" y="0"/>
                  </a:cubicBezTo>
                  <a:cubicBezTo>
                    <a:pt x="396" y="0"/>
                    <a:pt x="357" y="79"/>
                    <a:pt x="344" y="119"/>
                  </a:cubicBezTo>
                  <a:cubicBezTo>
                    <a:pt x="315" y="13"/>
                    <a:pt x="253" y="0"/>
                    <a:pt x="221" y="0"/>
                  </a:cubicBezTo>
                  <a:cubicBezTo>
                    <a:pt x="101" y="0"/>
                    <a:pt x="36" y="202"/>
                    <a:pt x="36" y="242"/>
                  </a:cubicBezTo>
                  <a:cubicBezTo>
                    <a:pt x="36" y="255"/>
                    <a:pt x="45" y="255"/>
                    <a:pt x="49" y="255"/>
                  </a:cubicBezTo>
                  <a:cubicBezTo>
                    <a:pt x="58" y="255"/>
                    <a:pt x="62" y="255"/>
                    <a:pt x="65" y="242"/>
                  </a:cubicBezTo>
                  <a:cubicBezTo>
                    <a:pt x="104" y="75"/>
                    <a:pt x="178" y="35"/>
                    <a:pt x="217" y="35"/>
                  </a:cubicBezTo>
                  <a:cubicBezTo>
                    <a:pt x="240" y="35"/>
                    <a:pt x="279" y="48"/>
                    <a:pt x="279" y="136"/>
                  </a:cubicBezTo>
                  <a:cubicBezTo>
                    <a:pt x="279" y="185"/>
                    <a:pt x="260" y="295"/>
                    <a:pt x="217" y="506"/>
                  </a:cubicBezTo>
                  <a:cubicBezTo>
                    <a:pt x="201" y="607"/>
                    <a:pt x="159" y="669"/>
                    <a:pt x="110" y="669"/>
                  </a:cubicBezTo>
                  <a:cubicBezTo>
                    <a:pt x="101" y="669"/>
                    <a:pt x="75" y="669"/>
                    <a:pt x="52" y="651"/>
                  </a:cubicBezTo>
                  <a:cubicBezTo>
                    <a:pt x="81" y="642"/>
                    <a:pt x="107" y="612"/>
                    <a:pt x="107" y="568"/>
                  </a:cubicBezTo>
                  <a:cubicBezTo>
                    <a:pt x="107" y="524"/>
                    <a:pt x="81" y="510"/>
                    <a:pt x="62" y="510"/>
                  </a:cubicBezTo>
                  <a:cubicBezTo>
                    <a:pt x="29" y="510"/>
                    <a:pt x="0" y="554"/>
                    <a:pt x="0" y="603"/>
                  </a:cubicBezTo>
                  <a:cubicBezTo>
                    <a:pt x="0" y="673"/>
                    <a:pt x="58" y="704"/>
                    <a:pt x="107" y="704"/>
                  </a:cubicBezTo>
                  <a:cubicBezTo>
                    <a:pt x="185" y="704"/>
                    <a:pt x="227" y="594"/>
                    <a:pt x="227" y="585"/>
                  </a:cubicBezTo>
                  <a:cubicBezTo>
                    <a:pt x="240" y="647"/>
                    <a:pt x="282" y="704"/>
                    <a:pt x="350" y="704"/>
                  </a:cubicBezTo>
                  <a:cubicBezTo>
                    <a:pt x="470" y="704"/>
                    <a:pt x="535" y="506"/>
                    <a:pt x="535" y="466"/>
                  </a:cubicBezTo>
                  <a:cubicBezTo>
                    <a:pt x="535" y="453"/>
                    <a:pt x="526" y="453"/>
                    <a:pt x="522" y="453"/>
                  </a:cubicBezTo>
                  <a:cubicBezTo>
                    <a:pt x="513" y="453"/>
                    <a:pt x="509" y="453"/>
                    <a:pt x="506" y="466"/>
                  </a:cubicBezTo>
                  <a:cubicBezTo>
                    <a:pt x="470" y="634"/>
                    <a:pt x="389" y="669"/>
                    <a:pt x="354" y="669"/>
                  </a:cubicBezTo>
                  <a:cubicBezTo>
                    <a:pt x="308" y="669"/>
                    <a:pt x="292" y="620"/>
                    <a:pt x="292" y="568"/>
                  </a:cubicBezTo>
                  <a:cubicBezTo>
                    <a:pt x="292" y="532"/>
                    <a:pt x="298" y="502"/>
                    <a:pt x="311" y="431"/>
                  </a:cubicBezTo>
                  <a:lnTo>
                    <a:pt x="350" y="2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8" name="Freeform 28">
              <a:extLst>
                <a:ext uri="{FF2B5EF4-FFF2-40B4-BE49-F238E27FC236}">
                  <a16:creationId xmlns:a16="http://schemas.microsoft.com/office/drawing/2014/main" id="{7E9D7CE9-A31B-4AF1-95BC-B9FD40FC5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" y="3526"/>
              <a:ext cx="110" cy="111"/>
            </a:xfrm>
            <a:custGeom>
              <a:avLst/>
              <a:gdLst>
                <a:gd name="T0" fmla="*/ 58 w 491"/>
                <a:gd name="T1" fmla="*/ 414 h 494"/>
                <a:gd name="T2" fmla="*/ 52 w 491"/>
                <a:gd name="T3" fmla="*/ 458 h 494"/>
                <a:gd name="T4" fmla="*/ 81 w 491"/>
                <a:gd name="T5" fmla="*/ 493 h 494"/>
                <a:gd name="T6" fmla="*/ 110 w 491"/>
                <a:gd name="T7" fmla="*/ 471 h 494"/>
                <a:gd name="T8" fmla="*/ 123 w 491"/>
                <a:gd name="T9" fmla="*/ 400 h 494"/>
                <a:gd name="T10" fmla="*/ 143 w 491"/>
                <a:gd name="T11" fmla="*/ 304 h 494"/>
                <a:gd name="T12" fmla="*/ 156 w 491"/>
                <a:gd name="T13" fmla="*/ 229 h 494"/>
                <a:gd name="T14" fmla="*/ 188 w 491"/>
                <a:gd name="T15" fmla="*/ 132 h 494"/>
                <a:gd name="T16" fmla="*/ 311 w 491"/>
                <a:gd name="T17" fmla="*/ 31 h 494"/>
                <a:gd name="T18" fmla="*/ 357 w 491"/>
                <a:gd name="T19" fmla="*/ 106 h 494"/>
                <a:gd name="T20" fmla="*/ 311 w 491"/>
                <a:gd name="T21" fmla="*/ 339 h 494"/>
                <a:gd name="T22" fmla="*/ 298 w 491"/>
                <a:gd name="T23" fmla="*/ 400 h 494"/>
                <a:gd name="T24" fmla="*/ 373 w 491"/>
                <a:gd name="T25" fmla="*/ 493 h 494"/>
                <a:gd name="T26" fmla="*/ 490 w 491"/>
                <a:gd name="T27" fmla="*/ 326 h 494"/>
                <a:gd name="T28" fmla="*/ 477 w 491"/>
                <a:gd name="T29" fmla="*/ 312 h 494"/>
                <a:gd name="T30" fmla="*/ 464 w 491"/>
                <a:gd name="T31" fmla="*/ 330 h 494"/>
                <a:gd name="T32" fmla="*/ 376 w 491"/>
                <a:gd name="T33" fmla="*/ 462 h 494"/>
                <a:gd name="T34" fmla="*/ 357 w 491"/>
                <a:gd name="T35" fmla="*/ 422 h 494"/>
                <a:gd name="T36" fmla="*/ 376 w 491"/>
                <a:gd name="T37" fmla="*/ 334 h 494"/>
                <a:gd name="T38" fmla="*/ 419 w 491"/>
                <a:gd name="T39" fmla="*/ 123 h 494"/>
                <a:gd name="T40" fmla="*/ 315 w 491"/>
                <a:gd name="T41" fmla="*/ 0 h 494"/>
                <a:gd name="T42" fmla="*/ 178 w 491"/>
                <a:gd name="T43" fmla="*/ 97 h 494"/>
                <a:gd name="T44" fmla="*/ 94 w 491"/>
                <a:gd name="T45" fmla="*/ 0 h 494"/>
                <a:gd name="T46" fmla="*/ 29 w 491"/>
                <a:gd name="T47" fmla="*/ 62 h 494"/>
                <a:gd name="T48" fmla="*/ 0 w 491"/>
                <a:gd name="T49" fmla="*/ 167 h 494"/>
                <a:gd name="T50" fmla="*/ 13 w 491"/>
                <a:gd name="T51" fmla="*/ 180 h 494"/>
                <a:gd name="T52" fmla="*/ 32 w 491"/>
                <a:gd name="T53" fmla="*/ 150 h 494"/>
                <a:gd name="T54" fmla="*/ 91 w 491"/>
                <a:gd name="T55" fmla="*/ 31 h 494"/>
                <a:gd name="T56" fmla="*/ 117 w 491"/>
                <a:gd name="T57" fmla="*/ 84 h 494"/>
                <a:gd name="T58" fmla="*/ 104 w 491"/>
                <a:gd name="T59" fmla="*/ 176 h 494"/>
                <a:gd name="T60" fmla="*/ 84 w 491"/>
                <a:gd name="T61" fmla="*/ 273 h 494"/>
                <a:gd name="T62" fmla="*/ 58 w 491"/>
                <a:gd name="T63" fmla="*/ 41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494">
                  <a:moveTo>
                    <a:pt x="58" y="414"/>
                  </a:moveTo>
                  <a:cubicBezTo>
                    <a:pt x="58" y="427"/>
                    <a:pt x="52" y="453"/>
                    <a:pt x="52" y="458"/>
                  </a:cubicBezTo>
                  <a:cubicBezTo>
                    <a:pt x="52" y="484"/>
                    <a:pt x="68" y="493"/>
                    <a:pt x="81" y="493"/>
                  </a:cubicBezTo>
                  <a:cubicBezTo>
                    <a:pt x="94" y="493"/>
                    <a:pt x="107" y="480"/>
                    <a:pt x="110" y="471"/>
                  </a:cubicBezTo>
                  <a:cubicBezTo>
                    <a:pt x="114" y="458"/>
                    <a:pt x="123" y="422"/>
                    <a:pt x="123" y="400"/>
                  </a:cubicBezTo>
                  <a:cubicBezTo>
                    <a:pt x="130" y="383"/>
                    <a:pt x="136" y="330"/>
                    <a:pt x="143" y="304"/>
                  </a:cubicBezTo>
                  <a:cubicBezTo>
                    <a:pt x="149" y="277"/>
                    <a:pt x="152" y="255"/>
                    <a:pt x="156" y="229"/>
                  </a:cubicBezTo>
                  <a:cubicBezTo>
                    <a:pt x="165" y="185"/>
                    <a:pt x="165" y="176"/>
                    <a:pt x="188" y="132"/>
                  </a:cubicBezTo>
                  <a:cubicBezTo>
                    <a:pt x="214" y="88"/>
                    <a:pt x="250" y="31"/>
                    <a:pt x="311" y="31"/>
                  </a:cubicBezTo>
                  <a:cubicBezTo>
                    <a:pt x="357" y="31"/>
                    <a:pt x="357" y="84"/>
                    <a:pt x="357" y="106"/>
                  </a:cubicBezTo>
                  <a:cubicBezTo>
                    <a:pt x="357" y="172"/>
                    <a:pt x="324" y="295"/>
                    <a:pt x="311" y="339"/>
                  </a:cubicBezTo>
                  <a:cubicBezTo>
                    <a:pt x="302" y="370"/>
                    <a:pt x="298" y="383"/>
                    <a:pt x="298" y="400"/>
                  </a:cubicBezTo>
                  <a:cubicBezTo>
                    <a:pt x="298" y="453"/>
                    <a:pt x="334" y="493"/>
                    <a:pt x="373" y="493"/>
                  </a:cubicBezTo>
                  <a:cubicBezTo>
                    <a:pt x="454" y="493"/>
                    <a:pt x="490" y="343"/>
                    <a:pt x="490" y="326"/>
                  </a:cubicBezTo>
                  <a:cubicBezTo>
                    <a:pt x="490" y="312"/>
                    <a:pt x="480" y="312"/>
                    <a:pt x="477" y="312"/>
                  </a:cubicBezTo>
                  <a:cubicBezTo>
                    <a:pt x="467" y="312"/>
                    <a:pt x="464" y="317"/>
                    <a:pt x="464" y="330"/>
                  </a:cubicBezTo>
                  <a:cubicBezTo>
                    <a:pt x="444" y="418"/>
                    <a:pt x="409" y="462"/>
                    <a:pt x="376" y="462"/>
                  </a:cubicBezTo>
                  <a:cubicBezTo>
                    <a:pt x="360" y="462"/>
                    <a:pt x="357" y="449"/>
                    <a:pt x="357" y="422"/>
                  </a:cubicBezTo>
                  <a:cubicBezTo>
                    <a:pt x="357" y="400"/>
                    <a:pt x="360" y="383"/>
                    <a:pt x="376" y="334"/>
                  </a:cubicBezTo>
                  <a:cubicBezTo>
                    <a:pt x="383" y="299"/>
                    <a:pt x="419" y="185"/>
                    <a:pt x="419" y="123"/>
                  </a:cubicBezTo>
                  <a:cubicBezTo>
                    <a:pt x="419" y="18"/>
                    <a:pt x="357" y="0"/>
                    <a:pt x="315" y="0"/>
                  </a:cubicBezTo>
                  <a:cubicBezTo>
                    <a:pt x="247" y="0"/>
                    <a:pt x="201" y="57"/>
                    <a:pt x="178" y="97"/>
                  </a:cubicBezTo>
                  <a:cubicBezTo>
                    <a:pt x="172" y="26"/>
                    <a:pt x="123" y="0"/>
                    <a:pt x="94" y="0"/>
                  </a:cubicBezTo>
                  <a:cubicBezTo>
                    <a:pt x="58" y="0"/>
                    <a:pt x="39" y="35"/>
                    <a:pt x="29" y="62"/>
                  </a:cubicBezTo>
                  <a:cubicBezTo>
                    <a:pt x="10" y="97"/>
                    <a:pt x="0" y="163"/>
                    <a:pt x="0" y="167"/>
                  </a:cubicBezTo>
                  <a:cubicBezTo>
                    <a:pt x="0" y="180"/>
                    <a:pt x="10" y="180"/>
                    <a:pt x="13" y="180"/>
                  </a:cubicBezTo>
                  <a:cubicBezTo>
                    <a:pt x="26" y="180"/>
                    <a:pt x="26" y="176"/>
                    <a:pt x="32" y="150"/>
                  </a:cubicBezTo>
                  <a:cubicBezTo>
                    <a:pt x="45" y="84"/>
                    <a:pt x="58" y="31"/>
                    <a:pt x="91" y="31"/>
                  </a:cubicBezTo>
                  <a:cubicBezTo>
                    <a:pt x="110" y="31"/>
                    <a:pt x="117" y="53"/>
                    <a:pt x="117" y="84"/>
                  </a:cubicBezTo>
                  <a:cubicBezTo>
                    <a:pt x="117" y="106"/>
                    <a:pt x="110" y="145"/>
                    <a:pt x="104" y="176"/>
                  </a:cubicBezTo>
                  <a:cubicBezTo>
                    <a:pt x="97" y="202"/>
                    <a:pt x="91" y="251"/>
                    <a:pt x="84" y="273"/>
                  </a:cubicBezTo>
                  <a:lnTo>
                    <a:pt x="58" y="4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14C8D46E-A84F-47E3-8AC7-77034D4CD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" y="3471"/>
              <a:ext cx="100" cy="204"/>
            </a:xfrm>
            <a:custGeom>
              <a:avLst/>
              <a:gdLst>
                <a:gd name="T0" fmla="*/ 211 w 445"/>
                <a:gd name="T1" fmla="*/ 436 h 903"/>
                <a:gd name="T2" fmla="*/ 337 w 445"/>
                <a:gd name="T3" fmla="*/ 651 h 903"/>
                <a:gd name="T4" fmla="*/ 214 w 445"/>
                <a:gd name="T5" fmla="*/ 858 h 903"/>
                <a:gd name="T6" fmla="*/ 52 w 445"/>
                <a:gd name="T7" fmla="*/ 766 h 903"/>
                <a:gd name="T8" fmla="*/ 104 w 445"/>
                <a:gd name="T9" fmla="*/ 700 h 903"/>
                <a:gd name="T10" fmla="*/ 55 w 445"/>
                <a:gd name="T11" fmla="*/ 625 h 903"/>
                <a:gd name="T12" fmla="*/ 0 w 445"/>
                <a:gd name="T13" fmla="*/ 700 h 903"/>
                <a:gd name="T14" fmla="*/ 217 w 445"/>
                <a:gd name="T15" fmla="*/ 902 h 903"/>
                <a:gd name="T16" fmla="*/ 444 w 445"/>
                <a:gd name="T17" fmla="*/ 651 h 903"/>
                <a:gd name="T18" fmla="*/ 276 w 445"/>
                <a:gd name="T19" fmla="*/ 409 h 903"/>
                <a:gd name="T20" fmla="*/ 412 w 445"/>
                <a:gd name="T21" fmla="*/ 180 h 903"/>
                <a:gd name="T22" fmla="*/ 217 w 445"/>
                <a:gd name="T23" fmla="*/ 0 h 903"/>
                <a:gd name="T24" fmla="*/ 32 w 445"/>
                <a:gd name="T25" fmla="*/ 176 h 903"/>
                <a:gd name="T26" fmla="*/ 81 w 445"/>
                <a:gd name="T27" fmla="*/ 246 h 903"/>
                <a:gd name="T28" fmla="*/ 133 w 445"/>
                <a:gd name="T29" fmla="*/ 180 h 903"/>
                <a:gd name="T30" fmla="*/ 81 w 445"/>
                <a:gd name="T31" fmla="*/ 110 h 903"/>
                <a:gd name="T32" fmla="*/ 214 w 445"/>
                <a:gd name="T33" fmla="*/ 35 h 903"/>
                <a:gd name="T34" fmla="*/ 318 w 445"/>
                <a:gd name="T35" fmla="*/ 180 h 903"/>
                <a:gd name="T36" fmla="*/ 279 w 445"/>
                <a:gd name="T37" fmla="*/ 334 h 903"/>
                <a:gd name="T38" fmla="*/ 175 w 445"/>
                <a:gd name="T39" fmla="*/ 400 h 903"/>
                <a:gd name="T40" fmla="*/ 143 w 445"/>
                <a:gd name="T41" fmla="*/ 400 h 903"/>
                <a:gd name="T42" fmla="*/ 133 w 445"/>
                <a:gd name="T43" fmla="*/ 422 h 903"/>
                <a:gd name="T44" fmla="*/ 159 w 445"/>
                <a:gd name="T45" fmla="*/ 436 h 903"/>
                <a:gd name="T46" fmla="*/ 211 w 445"/>
                <a:gd name="T47" fmla="*/ 43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903">
                  <a:moveTo>
                    <a:pt x="211" y="436"/>
                  </a:moveTo>
                  <a:cubicBezTo>
                    <a:pt x="289" y="436"/>
                    <a:pt x="337" y="506"/>
                    <a:pt x="337" y="651"/>
                  </a:cubicBezTo>
                  <a:cubicBezTo>
                    <a:pt x="337" y="810"/>
                    <a:pt x="273" y="858"/>
                    <a:pt x="214" y="858"/>
                  </a:cubicBezTo>
                  <a:cubicBezTo>
                    <a:pt x="178" y="858"/>
                    <a:pt x="91" y="845"/>
                    <a:pt x="52" y="766"/>
                  </a:cubicBezTo>
                  <a:cubicBezTo>
                    <a:pt x="97" y="761"/>
                    <a:pt x="104" y="717"/>
                    <a:pt x="104" y="700"/>
                  </a:cubicBezTo>
                  <a:cubicBezTo>
                    <a:pt x="104" y="656"/>
                    <a:pt x="84" y="625"/>
                    <a:pt x="55" y="625"/>
                  </a:cubicBezTo>
                  <a:cubicBezTo>
                    <a:pt x="26" y="625"/>
                    <a:pt x="0" y="642"/>
                    <a:pt x="0" y="700"/>
                  </a:cubicBezTo>
                  <a:cubicBezTo>
                    <a:pt x="0" y="827"/>
                    <a:pt x="101" y="902"/>
                    <a:pt x="217" y="902"/>
                  </a:cubicBezTo>
                  <a:cubicBezTo>
                    <a:pt x="350" y="902"/>
                    <a:pt x="444" y="783"/>
                    <a:pt x="444" y="651"/>
                  </a:cubicBezTo>
                  <a:cubicBezTo>
                    <a:pt x="444" y="550"/>
                    <a:pt x="383" y="440"/>
                    <a:pt x="276" y="409"/>
                  </a:cubicBezTo>
                  <a:cubicBezTo>
                    <a:pt x="376" y="361"/>
                    <a:pt x="412" y="260"/>
                    <a:pt x="412" y="180"/>
                  </a:cubicBezTo>
                  <a:cubicBezTo>
                    <a:pt x="412" y="75"/>
                    <a:pt x="328" y="0"/>
                    <a:pt x="217" y="0"/>
                  </a:cubicBezTo>
                  <a:cubicBezTo>
                    <a:pt x="114" y="0"/>
                    <a:pt x="32" y="75"/>
                    <a:pt x="32" y="176"/>
                  </a:cubicBezTo>
                  <a:cubicBezTo>
                    <a:pt x="32" y="224"/>
                    <a:pt x="52" y="246"/>
                    <a:pt x="81" y="246"/>
                  </a:cubicBezTo>
                  <a:cubicBezTo>
                    <a:pt x="110" y="246"/>
                    <a:pt x="133" y="220"/>
                    <a:pt x="133" y="180"/>
                  </a:cubicBezTo>
                  <a:cubicBezTo>
                    <a:pt x="133" y="136"/>
                    <a:pt x="110" y="119"/>
                    <a:pt x="81" y="110"/>
                  </a:cubicBezTo>
                  <a:cubicBezTo>
                    <a:pt x="117" y="53"/>
                    <a:pt x="178" y="35"/>
                    <a:pt x="214" y="35"/>
                  </a:cubicBezTo>
                  <a:cubicBezTo>
                    <a:pt x="256" y="35"/>
                    <a:pt x="318" y="70"/>
                    <a:pt x="318" y="180"/>
                  </a:cubicBezTo>
                  <a:cubicBezTo>
                    <a:pt x="318" y="238"/>
                    <a:pt x="305" y="299"/>
                    <a:pt x="279" y="334"/>
                  </a:cubicBezTo>
                  <a:cubicBezTo>
                    <a:pt x="250" y="387"/>
                    <a:pt x="227" y="396"/>
                    <a:pt x="175" y="400"/>
                  </a:cubicBezTo>
                  <a:cubicBezTo>
                    <a:pt x="149" y="400"/>
                    <a:pt x="149" y="400"/>
                    <a:pt x="143" y="400"/>
                  </a:cubicBezTo>
                  <a:cubicBezTo>
                    <a:pt x="143" y="400"/>
                    <a:pt x="133" y="400"/>
                    <a:pt x="133" y="422"/>
                  </a:cubicBezTo>
                  <a:cubicBezTo>
                    <a:pt x="133" y="436"/>
                    <a:pt x="143" y="436"/>
                    <a:pt x="159" y="436"/>
                  </a:cubicBezTo>
                  <a:lnTo>
                    <a:pt x="211" y="4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30" name="Group 30">
            <a:extLst>
              <a:ext uri="{FF2B5EF4-FFF2-40B4-BE49-F238E27FC236}">
                <a16:creationId xmlns:a16="http://schemas.microsoft.com/office/drawing/2014/main" id="{C0AE8C10-16CA-44D1-8499-686AC4F16B25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287838"/>
            <a:ext cx="393700" cy="285750"/>
            <a:chOff x="2336" y="2701"/>
            <a:chExt cx="248" cy="180"/>
          </a:xfrm>
        </p:grpSpPr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AE4A431D-87EF-416B-A840-86622BC49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705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4348835B-17FE-4754-AA3A-CE1D629CD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01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3" name="Freeform 33">
              <a:extLst>
                <a:ext uri="{FF2B5EF4-FFF2-40B4-BE49-F238E27FC236}">
                  <a16:creationId xmlns:a16="http://schemas.microsoft.com/office/drawing/2014/main" id="{841B900A-E090-4DEA-A7A4-A99DEF0D4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735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4" name="Freeform 34">
              <a:extLst>
                <a:ext uri="{FF2B5EF4-FFF2-40B4-BE49-F238E27FC236}">
                  <a16:creationId xmlns:a16="http://schemas.microsoft.com/office/drawing/2014/main" id="{ABE04FE5-D0CB-4210-BF87-26ED3BE5B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735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35" name="Group 35">
            <a:extLst>
              <a:ext uri="{FF2B5EF4-FFF2-40B4-BE49-F238E27FC236}">
                <a16:creationId xmlns:a16="http://schemas.microsoft.com/office/drawing/2014/main" id="{E4076BA6-EFBF-401D-831B-7E763C77BB9A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827588"/>
            <a:ext cx="387350" cy="236537"/>
            <a:chOff x="3288" y="3041"/>
            <a:chExt cx="244" cy="149"/>
          </a:xfrm>
        </p:grpSpPr>
        <p:sp>
          <p:nvSpPr>
            <p:cNvPr id="236" name="Freeform 36">
              <a:extLst>
                <a:ext uri="{FF2B5EF4-FFF2-40B4-BE49-F238E27FC236}">
                  <a16:creationId xmlns:a16="http://schemas.microsoft.com/office/drawing/2014/main" id="{7FBC81FF-8177-416C-896F-53ED49325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44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" name="Freeform 37">
              <a:extLst>
                <a:ext uri="{FF2B5EF4-FFF2-40B4-BE49-F238E27FC236}">
                  <a16:creationId xmlns:a16="http://schemas.microsoft.com/office/drawing/2014/main" id="{35B31187-61A2-4581-980D-E5B9DBB1F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041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" name="Freeform 38">
              <a:extLst>
                <a:ext uri="{FF2B5EF4-FFF2-40B4-BE49-F238E27FC236}">
                  <a16:creationId xmlns:a16="http://schemas.microsoft.com/office/drawing/2014/main" id="{04A72AA0-6711-400B-8259-7AF848641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69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" name="Freeform 39">
              <a:extLst>
                <a:ext uri="{FF2B5EF4-FFF2-40B4-BE49-F238E27FC236}">
                  <a16:creationId xmlns:a16="http://schemas.microsoft.com/office/drawing/2014/main" id="{4364B224-ED6B-4636-922F-6D5E699DD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69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0" name="Group 40">
            <a:extLst>
              <a:ext uri="{FF2B5EF4-FFF2-40B4-BE49-F238E27FC236}">
                <a16:creationId xmlns:a16="http://schemas.microsoft.com/office/drawing/2014/main" id="{ADA7FECE-1A21-416F-B1AD-C76271DB88C9}"/>
              </a:ext>
            </a:extLst>
          </p:cNvPr>
          <p:cNvGrpSpPr>
            <a:grpSpLocks/>
          </p:cNvGrpSpPr>
          <p:nvPr/>
        </p:nvGrpSpPr>
        <p:grpSpPr bwMode="auto">
          <a:xfrm>
            <a:off x="7307263" y="4935538"/>
            <a:ext cx="393700" cy="285750"/>
            <a:chOff x="4603" y="3109"/>
            <a:chExt cx="248" cy="180"/>
          </a:xfrm>
        </p:grpSpPr>
        <p:sp>
          <p:nvSpPr>
            <p:cNvPr id="241" name="Freeform 41">
              <a:extLst>
                <a:ext uri="{FF2B5EF4-FFF2-40B4-BE49-F238E27FC236}">
                  <a16:creationId xmlns:a16="http://schemas.microsoft.com/office/drawing/2014/main" id="{0FB8BC19-6C6A-4EFF-B872-EDE95A68B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13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2" name="Freeform 42">
              <a:extLst>
                <a:ext uri="{FF2B5EF4-FFF2-40B4-BE49-F238E27FC236}">
                  <a16:creationId xmlns:a16="http://schemas.microsoft.com/office/drawing/2014/main" id="{664BB411-D71D-4899-ADFA-0356EEC9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09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3" name="Freeform 43">
              <a:extLst>
                <a:ext uri="{FF2B5EF4-FFF2-40B4-BE49-F238E27FC236}">
                  <a16:creationId xmlns:a16="http://schemas.microsoft.com/office/drawing/2014/main" id="{7F4ABE9E-52DB-4D0C-92E6-132909307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143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4" name="Freeform 44">
              <a:extLst>
                <a:ext uri="{FF2B5EF4-FFF2-40B4-BE49-F238E27FC236}">
                  <a16:creationId xmlns:a16="http://schemas.microsoft.com/office/drawing/2014/main" id="{02C7F2B0-0361-40BC-A1D3-1FA69B44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3143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245" name="AutoShape 45">
            <a:extLst>
              <a:ext uri="{FF2B5EF4-FFF2-40B4-BE49-F238E27FC236}">
                <a16:creationId xmlns:a16="http://schemas.microsoft.com/office/drawing/2014/main" id="{FD2649C2-C15C-4818-919E-8443A72AA05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17925" y="3978275"/>
            <a:ext cx="3108325" cy="13493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" name="AutoShape 46">
            <a:extLst>
              <a:ext uri="{FF2B5EF4-FFF2-40B4-BE49-F238E27FC236}">
                <a16:creationId xmlns:a16="http://schemas.microsoft.com/office/drawing/2014/main" id="{932025F8-5748-4398-9390-4728E2467C0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81750" y="4078288"/>
            <a:ext cx="687388" cy="12858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7" name="AutoShape 47">
            <a:extLst>
              <a:ext uri="{FF2B5EF4-FFF2-40B4-BE49-F238E27FC236}">
                <a16:creationId xmlns:a16="http://schemas.microsoft.com/office/drawing/2014/main" id="{02E10592-A8AE-44A7-AEBB-2DFC3890602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310438" y="3978275"/>
            <a:ext cx="1673225" cy="125095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48" name="Group 48">
            <a:extLst>
              <a:ext uri="{FF2B5EF4-FFF2-40B4-BE49-F238E27FC236}">
                <a16:creationId xmlns:a16="http://schemas.microsoft.com/office/drawing/2014/main" id="{7D5C3A23-9663-41AB-A087-B3AFCDC2A3DC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292600"/>
            <a:ext cx="393700" cy="285750"/>
            <a:chOff x="2336" y="2704"/>
            <a:chExt cx="248" cy="180"/>
          </a:xfrm>
        </p:grpSpPr>
        <p:sp>
          <p:nvSpPr>
            <p:cNvPr id="249" name="Freeform 49">
              <a:extLst>
                <a:ext uri="{FF2B5EF4-FFF2-40B4-BE49-F238E27FC236}">
                  <a16:creationId xmlns:a16="http://schemas.microsoft.com/office/drawing/2014/main" id="{5AF72547-AD02-4281-A5C4-EADBF16A4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708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0" name="Freeform 50">
              <a:extLst>
                <a:ext uri="{FF2B5EF4-FFF2-40B4-BE49-F238E27FC236}">
                  <a16:creationId xmlns:a16="http://schemas.microsoft.com/office/drawing/2014/main" id="{B01C2C51-AF82-4036-B87E-8A569CC12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04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1" name="Freeform 51">
              <a:extLst>
                <a:ext uri="{FF2B5EF4-FFF2-40B4-BE49-F238E27FC236}">
                  <a16:creationId xmlns:a16="http://schemas.microsoft.com/office/drawing/2014/main" id="{6C6A7707-22E9-483E-948F-6271FFE8E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738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2" name="Freeform 52">
              <a:extLst>
                <a:ext uri="{FF2B5EF4-FFF2-40B4-BE49-F238E27FC236}">
                  <a16:creationId xmlns:a16="http://schemas.microsoft.com/office/drawing/2014/main" id="{F65BD3C4-513C-4B9D-8C1C-29E7D6195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738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3" name="Group 53">
            <a:extLst>
              <a:ext uri="{FF2B5EF4-FFF2-40B4-BE49-F238E27FC236}">
                <a16:creationId xmlns:a16="http://schemas.microsoft.com/office/drawing/2014/main" id="{DDDDBA21-52F8-4BB1-AB41-22C5699B3B88}"/>
              </a:ext>
            </a:extLst>
          </p:cNvPr>
          <p:cNvGrpSpPr>
            <a:grpSpLocks/>
          </p:cNvGrpSpPr>
          <p:nvPr/>
        </p:nvGrpSpPr>
        <p:grpSpPr bwMode="auto">
          <a:xfrm>
            <a:off x="4464050" y="4557713"/>
            <a:ext cx="358775" cy="273050"/>
            <a:chOff x="2812" y="2871"/>
            <a:chExt cx="226" cy="172"/>
          </a:xfrm>
        </p:grpSpPr>
        <p:sp>
          <p:nvSpPr>
            <p:cNvPr id="254" name="Freeform 54">
              <a:extLst>
                <a:ext uri="{FF2B5EF4-FFF2-40B4-BE49-F238E27FC236}">
                  <a16:creationId xmlns:a16="http://schemas.microsoft.com/office/drawing/2014/main" id="{564D903C-2A1A-4DBC-8E49-6E1474799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875"/>
              <a:ext cx="224" cy="146"/>
            </a:xfrm>
            <a:custGeom>
              <a:avLst/>
              <a:gdLst>
                <a:gd name="T0" fmla="*/ 494 w 990"/>
                <a:gd name="T1" fmla="*/ 646 h 647"/>
                <a:gd name="T2" fmla="*/ 0 w 990"/>
                <a:gd name="T3" fmla="*/ 646 h 647"/>
                <a:gd name="T4" fmla="*/ 0 w 990"/>
                <a:gd name="T5" fmla="*/ 0 h 647"/>
                <a:gd name="T6" fmla="*/ 989 w 990"/>
                <a:gd name="T7" fmla="*/ 0 h 647"/>
                <a:gd name="T8" fmla="*/ 989 w 990"/>
                <a:gd name="T9" fmla="*/ 646 h 647"/>
                <a:gd name="T10" fmla="*/ 494 w 990"/>
                <a:gd name="T11" fmla="*/ 646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0" h="647">
                  <a:moveTo>
                    <a:pt x="494" y="646"/>
                  </a:moveTo>
                  <a:lnTo>
                    <a:pt x="0" y="646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646"/>
                  </a:lnTo>
                  <a:lnTo>
                    <a:pt x="494" y="64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5" name="Freeform 55">
              <a:extLst>
                <a:ext uri="{FF2B5EF4-FFF2-40B4-BE49-F238E27FC236}">
                  <a16:creationId xmlns:a16="http://schemas.microsoft.com/office/drawing/2014/main" id="{7A531121-E8F2-4F44-BB43-0838FDFED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2871"/>
              <a:ext cx="98" cy="114"/>
            </a:xfrm>
            <a:custGeom>
              <a:avLst/>
              <a:gdLst>
                <a:gd name="T0" fmla="*/ 285 w 436"/>
                <a:gd name="T1" fmla="*/ 114 h 508"/>
                <a:gd name="T2" fmla="*/ 293 w 436"/>
                <a:gd name="T3" fmla="*/ 44 h 508"/>
                <a:gd name="T4" fmla="*/ 276 w 436"/>
                <a:gd name="T5" fmla="*/ 13 h 508"/>
                <a:gd name="T6" fmla="*/ 250 w 436"/>
                <a:gd name="T7" fmla="*/ 44 h 508"/>
                <a:gd name="T8" fmla="*/ 213 w 436"/>
                <a:gd name="T9" fmla="*/ 294 h 508"/>
                <a:gd name="T10" fmla="*/ 207 w 436"/>
                <a:gd name="T11" fmla="*/ 367 h 508"/>
                <a:gd name="T12" fmla="*/ 209 w 436"/>
                <a:gd name="T13" fmla="*/ 389 h 508"/>
                <a:gd name="T14" fmla="*/ 147 w 436"/>
                <a:gd name="T15" fmla="*/ 481 h 508"/>
                <a:gd name="T16" fmla="*/ 95 w 436"/>
                <a:gd name="T17" fmla="*/ 380 h 508"/>
                <a:gd name="T18" fmla="*/ 131 w 436"/>
                <a:gd name="T19" fmla="*/ 161 h 508"/>
                <a:gd name="T20" fmla="*/ 140 w 436"/>
                <a:gd name="T21" fmla="*/ 92 h 508"/>
                <a:gd name="T22" fmla="*/ 86 w 436"/>
                <a:gd name="T23" fmla="*/ 0 h 508"/>
                <a:gd name="T24" fmla="*/ 0 w 436"/>
                <a:gd name="T25" fmla="*/ 171 h 508"/>
                <a:gd name="T26" fmla="*/ 7 w 436"/>
                <a:gd name="T27" fmla="*/ 184 h 508"/>
                <a:gd name="T28" fmla="*/ 19 w 436"/>
                <a:gd name="T29" fmla="*/ 161 h 508"/>
                <a:gd name="T30" fmla="*/ 86 w 436"/>
                <a:gd name="T31" fmla="*/ 25 h 508"/>
                <a:gd name="T32" fmla="*/ 101 w 436"/>
                <a:gd name="T33" fmla="*/ 60 h 508"/>
                <a:gd name="T34" fmla="*/ 90 w 436"/>
                <a:gd name="T35" fmla="*/ 139 h 508"/>
                <a:gd name="T36" fmla="*/ 52 w 436"/>
                <a:gd name="T37" fmla="*/ 364 h 508"/>
                <a:gd name="T38" fmla="*/ 146 w 436"/>
                <a:gd name="T39" fmla="*/ 507 h 508"/>
                <a:gd name="T40" fmla="*/ 215 w 436"/>
                <a:gd name="T41" fmla="*/ 427 h 508"/>
                <a:gd name="T42" fmla="*/ 297 w 436"/>
                <a:gd name="T43" fmla="*/ 507 h 508"/>
                <a:gd name="T44" fmla="*/ 392 w 436"/>
                <a:gd name="T45" fmla="*/ 370 h 508"/>
                <a:gd name="T46" fmla="*/ 435 w 436"/>
                <a:gd name="T47" fmla="*/ 79 h 508"/>
                <a:gd name="T48" fmla="*/ 405 w 436"/>
                <a:gd name="T49" fmla="*/ 0 h 508"/>
                <a:gd name="T50" fmla="*/ 373 w 436"/>
                <a:gd name="T51" fmla="*/ 54 h 508"/>
                <a:gd name="T52" fmla="*/ 382 w 436"/>
                <a:gd name="T53" fmla="*/ 82 h 508"/>
                <a:gd name="T54" fmla="*/ 407 w 436"/>
                <a:gd name="T55" fmla="*/ 180 h 508"/>
                <a:gd name="T56" fmla="*/ 371 w 436"/>
                <a:gd name="T57" fmla="*/ 383 h 508"/>
                <a:gd name="T58" fmla="*/ 299 w 436"/>
                <a:gd name="T59" fmla="*/ 481 h 508"/>
                <a:gd name="T60" fmla="*/ 250 w 436"/>
                <a:gd name="T61" fmla="*/ 386 h 508"/>
                <a:gd name="T62" fmla="*/ 256 w 436"/>
                <a:gd name="T63" fmla="*/ 304 h 508"/>
                <a:gd name="T64" fmla="*/ 285 w 436"/>
                <a:gd name="T65" fmla="*/ 11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508">
                  <a:moveTo>
                    <a:pt x="285" y="114"/>
                  </a:moveTo>
                  <a:cubicBezTo>
                    <a:pt x="287" y="92"/>
                    <a:pt x="293" y="47"/>
                    <a:pt x="293" y="44"/>
                  </a:cubicBezTo>
                  <a:cubicBezTo>
                    <a:pt x="293" y="22"/>
                    <a:pt x="285" y="13"/>
                    <a:pt x="276" y="13"/>
                  </a:cubicBezTo>
                  <a:cubicBezTo>
                    <a:pt x="267" y="13"/>
                    <a:pt x="256" y="19"/>
                    <a:pt x="250" y="44"/>
                  </a:cubicBezTo>
                  <a:cubicBezTo>
                    <a:pt x="248" y="51"/>
                    <a:pt x="218" y="266"/>
                    <a:pt x="213" y="294"/>
                  </a:cubicBezTo>
                  <a:cubicBezTo>
                    <a:pt x="209" y="326"/>
                    <a:pt x="207" y="348"/>
                    <a:pt x="207" y="367"/>
                  </a:cubicBezTo>
                  <a:cubicBezTo>
                    <a:pt x="207" y="380"/>
                    <a:pt x="207" y="383"/>
                    <a:pt x="209" y="389"/>
                  </a:cubicBezTo>
                  <a:cubicBezTo>
                    <a:pt x="194" y="450"/>
                    <a:pt x="174" y="481"/>
                    <a:pt x="147" y="481"/>
                  </a:cubicBezTo>
                  <a:cubicBezTo>
                    <a:pt x="95" y="481"/>
                    <a:pt x="95" y="402"/>
                    <a:pt x="95" y="380"/>
                  </a:cubicBezTo>
                  <a:cubicBezTo>
                    <a:pt x="95" y="345"/>
                    <a:pt x="99" y="301"/>
                    <a:pt x="131" y="161"/>
                  </a:cubicBezTo>
                  <a:cubicBezTo>
                    <a:pt x="138" y="130"/>
                    <a:pt x="140" y="114"/>
                    <a:pt x="140" y="92"/>
                  </a:cubicBezTo>
                  <a:cubicBezTo>
                    <a:pt x="140" y="41"/>
                    <a:pt x="119" y="0"/>
                    <a:pt x="86" y="0"/>
                  </a:cubicBezTo>
                  <a:cubicBezTo>
                    <a:pt x="24" y="0"/>
                    <a:pt x="0" y="161"/>
                    <a:pt x="0" y="171"/>
                  </a:cubicBezTo>
                  <a:cubicBezTo>
                    <a:pt x="0" y="184"/>
                    <a:pt x="6" y="184"/>
                    <a:pt x="7" y="184"/>
                  </a:cubicBezTo>
                  <a:cubicBezTo>
                    <a:pt x="15" y="184"/>
                    <a:pt x="15" y="184"/>
                    <a:pt x="19" y="161"/>
                  </a:cubicBezTo>
                  <a:cubicBezTo>
                    <a:pt x="35" y="57"/>
                    <a:pt x="62" y="25"/>
                    <a:pt x="86" y="25"/>
                  </a:cubicBezTo>
                  <a:cubicBezTo>
                    <a:pt x="91" y="25"/>
                    <a:pt x="101" y="25"/>
                    <a:pt x="101" y="60"/>
                  </a:cubicBezTo>
                  <a:cubicBezTo>
                    <a:pt x="101" y="89"/>
                    <a:pt x="93" y="120"/>
                    <a:pt x="90" y="139"/>
                  </a:cubicBezTo>
                  <a:cubicBezTo>
                    <a:pt x="62" y="272"/>
                    <a:pt x="52" y="323"/>
                    <a:pt x="52" y="364"/>
                  </a:cubicBezTo>
                  <a:cubicBezTo>
                    <a:pt x="52" y="469"/>
                    <a:pt x="97" y="507"/>
                    <a:pt x="146" y="507"/>
                  </a:cubicBezTo>
                  <a:cubicBezTo>
                    <a:pt x="157" y="507"/>
                    <a:pt x="188" y="507"/>
                    <a:pt x="215" y="427"/>
                  </a:cubicBezTo>
                  <a:cubicBezTo>
                    <a:pt x="231" y="500"/>
                    <a:pt x="278" y="507"/>
                    <a:pt x="297" y="507"/>
                  </a:cubicBezTo>
                  <a:cubicBezTo>
                    <a:pt x="345" y="507"/>
                    <a:pt x="375" y="437"/>
                    <a:pt x="392" y="370"/>
                  </a:cubicBezTo>
                  <a:cubicBezTo>
                    <a:pt x="414" y="282"/>
                    <a:pt x="435" y="133"/>
                    <a:pt x="435" y="79"/>
                  </a:cubicBezTo>
                  <a:cubicBezTo>
                    <a:pt x="435" y="19"/>
                    <a:pt x="418" y="0"/>
                    <a:pt x="405" y="0"/>
                  </a:cubicBezTo>
                  <a:cubicBezTo>
                    <a:pt x="390" y="0"/>
                    <a:pt x="373" y="28"/>
                    <a:pt x="373" y="54"/>
                  </a:cubicBezTo>
                  <a:cubicBezTo>
                    <a:pt x="373" y="70"/>
                    <a:pt x="377" y="76"/>
                    <a:pt x="382" y="82"/>
                  </a:cubicBezTo>
                  <a:cubicBezTo>
                    <a:pt x="390" y="95"/>
                    <a:pt x="407" y="123"/>
                    <a:pt x="407" y="180"/>
                  </a:cubicBezTo>
                  <a:cubicBezTo>
                    <a:pt x="407" y="218"/>
                    <a:pt x="388" y="326"/>
                    <a:pt x="371" y="383"/>
                  </a:cubicBezTo>
                  <a:cubicBezTo>
                    <a:pt x="353" y="443"/>
                    <a:pt x="330" y="481"/>
                    <a:pt x="299" y="481"/>
                  </a:cubicBezTo>
                  <a:cubicBezTo>
                    <a:pt x="267" y="481"/>
                    <a:pt x="250" y="450"/>
                    <a:pt x="250" y="386"/>
                  </a:cubicBezTo>
                  <a:cubicBezTo>
                    <a:pt x="250" y="355"/>
                    <a:pt x="256" y="320"/>
                    <a:pt x="256" y="304"/>
                  </a:cubicBezTo>
                  <a:lnTo>
                    <a:pt x="285" y="1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" name="Freeform 56">
              <a:extLst>
                <a:ext uri="{FF2B5EF4-FFF2-40B4-BE49-F238E27FC236}">
                  <a16:creationId xmlns:a16="http://schemas.microsoft.com/office/drawing/2014/main" id="{A516C089-4F1C-4D4C-A9FC-7A8E26C1A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2903"/>
              <a:ext cx="37" cy="117"/>
            </a:xfrm>
            <a:custGeom>
              <a:avLst/>
              <a:gdLst>
                <a:gd name="T0" fmla="*/ 104 w 169"/>
                <a:gd name="T1" fmla="*/ 22 h 520"/>
                <a:gd name="T2" fmla="*/ 91 w 169"/>
                <a:gd name="T3" fmla="*/ 0 h 520"/>
                <a:gd name="T4" fmla="*/ 0 w 169"/>
                <a:gd name="T5" fmla="*/ 51 h 520"/>
                <a:gd name="T6" fmla="*/ 0 w 169"/>
                <a:gd name="T7" fmla="*/ 79 h 520"/>
                <a:gd name="T8" fmla="*/ 67 w 169"/>
                <a:gd name="T9" fmla="*/ 57 h 520"/>
                <a:gd name="T10" fmla="*/ 67 w 169"/>
                <a:gd name="T11" fmla="*/ 456 h 520"/>
                <a:gd name="T12" fmla="*/ 21 w 169"/>
                <a:gd name="T13" fmla="*/ 491 h 520"/>
                <a:gd name="T14" fmla="*/ 4 w 169"/>
                <a:gd name="T15" fmla="*/ 491 h 520"/>
                <a:gd name="T16" fmla="*/ 4 w 169"/>
                <a:gd name="T17" fmla="*/ 519 h 520"/>
                <a:gd name="T18" fmla="*/ 86 w 169"/>
                <a:gd name="T19" fmla="*/ 516 h 520"/>
                <a:gd name="T20" fmla="*/ 168 w 169"/>
                <a:gd name="T21" fmla="*/ 519 h 520"/>
                <a:gd name="T22" fmla="*/ 168 w 169"/>
                <a:gd name="T23" fmla="*/ 491 h 520"/>
                <a:gd name="T24" fmla="*/ 151 w 169"/>
                <a:gd name="T25" fmla="*/ 491 h 520"/>
                <a:gd name="T26" fmla="*/ 104 w 169"/>
                <a:gd name="T27" fmla="*/ 456 h 520"/>
                <a:gd name="T28" fmla="*/ 104 w 169"/>
                <a:gd name="T29" fmla="*/ 2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520">
                  <a:moveTo>
                    <a:pt x="104" y="22"/>
                  </a:moveTo>
                  <a:cubicBezTo>
                    <a:pt x="104" y="0"/>
                    <a:pt x="103" y="0"/>
                    <a:pt x="91" y="0"/>
                  </a:cubicBezTo>
                  <a:cubicBezTo>
                    <a:pt x="62" y="47"/>
                    <a:pt x="19" y="51"/>
                    <a:pt x="0" y="51"/>
                  </a:cubicBezTo>
                  <a:lnTo>
                    <a:pt x="0" y="79"/>
                  </a:lnTo>
                  <a:cubicBezTo>
                    <a:pt x="11" y="79"/>
                    <a:pt x="41" y="79"/>
                    <a:pt x="67" y="57"/>
                  </a:cubicBezTo>
                  <a:lnTo>
                    <a:pt x="67" y="456"/>
                  </a:lnTo>
                  <a:cubicBezTo>
                    <a:pt x="67" y="481"/>
                    <a:pt x="67" y="491"/>
                    <a:pt x="21" y="491"/>
                  </a:cubicBezTo>
                  <a:lnTo>
                    <a:pt x="4" y="491"/>
                  </a:lnTo>
                  <a:lnTo>
                    <a:pt x="4" y="519"/>
                  </a:lnTo>
                  <a:cubicBezTo>
                    <a:pt x="11" y="519"/>
                    <a:pt x="69" y="516"/>
                    <a:pt x="86" y="516"/>
                  </a:cubicBezTo>
                  <a:cubicBezTo>
                    <a:pt x="101" y="516"/>
                    <a:pt x="159" y="519"/>
                    <a:pt x="168" y="519"/>
                  </a:cubicBezTo>
                  <a:lnTo>
                    <a:pt x="168" y="491"/>
                  </a:lnTo>
                  <a:lnTo>
                    <a:pt x="151" y="491"/>
                  </a:lnTo>
                  <a:cubicBezTo>
                    <a:pt x="104" y="491"/>
                    <a:pt x="104" y="481"/>
                    <a:pt x="104" y="456"/>
                  </a:cubicBezTo>
                  <a:lnTo>
                    <a:pt x="104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" name="Freeform 57">
              <a:extLst>
                <a:ext uri="{FF2B5EF4-FFF2-40B4-BE49-F238E27FC236}">
                  <a16:creationId xmlns:a16="http://schemas.microsoft.com/office/drawing/2014/main" id="{1CE175CE-FA5D-424A-8BD2-A50862785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2903"/>
              <a:ext cx="55" cy="140"/>
            </a:xfrm>
            <a:custGeom>
              <a:avLst/>
              <a:gdLst>
                <a:gd name="T0" fmla="*/ 244 w 245"/>
                <a:gd name="T1" fmla="*/ 450 h 622"/>
                <a:gd name="T2" fmla="*/ 226 w 245"/>
                <a:gd name="T3" fmla="*/ 450 h 622"/>
                <a:gd name="T4" fmla="*/ 209 w 245"/>
                <a:gd name="T5" fmla="*/ 538 h 622"/>
                <a:gd name="T6" fmla="*/ 157 w 245"/>
                <a:gd name="T7" fmla="*/ 541 h 622"/>
                <a:gd name="T8" fmla="*/ 56 w 245"/>
                <a:gd name="T9" fmla="*/ 541 h 622"/>
                <a:gd name="T10" fmla="*/ 164 w 245"/>
                <a:gd name="T11" fmla="*/ 386 h 622"/>
                <a:gd name="T12" fmla="*/ 244 w 245"/>
                <a:gd name="T13" fmla="*/ 180 h 622"/>
                <a:gd name="T14" fmla="*/ 114 w 245"/>
                <a:gd name="T15" fmla="*/ 0 h 622"/>
                <a:gd name="T16" fmla="*/ 0 w 245"/>
                <a:gd name="T17" fmla="*/ 168 h 622"/>
                <a:gd name="T18" fmla="*/ 30 w 245"/>
                <a:gd name="T19" fmla="*/ 218 h 622"/>
                <a:gd name="T20" fmla="*/ 58 w 245"/>
                <a:gd name="T21" fmla="*/ 171 h 622"/>
                <a:gd name="T22" fmla="*/ 26 w 245"/>
                <a:gd name="T23" fmla="*/ 120 h 622"/>
                <a:gd name="T24" fmla="*/ 106 w 245"/>
                <a:gd name="T25" fmla="*/ 35 h 622"/>
                <a:gd name="T26" fmla="*/ 192 w 245"/>
                <a:gd name="T27" fmla="*/ 180 h 622"/>
                <a:gd name="T28" fmla="*/ 138 w 245"/>
                <a:gd name="T29" fmla="*/ 364 h 622"/>
                <a:gd name="T30" fmla="*/ 4 w 245"/>
                <a:gd name="T31" fmla="*/ 586 h 622"/>
                <a:gd name="T32" fmla="*/ 0 w 245"/>
                <a:gd name="T33" fmla="*/ 621 h 622"/>
                <a:gd name="T34" fmla="*/ 228 w 245"/>
                <a:gd name="T35" fmla="*/ 621 h 622"/>
                <a:gd name="T36" fmla="*/ 244 w 245"/>
                <a:gd name="T37" fmla="*/ 45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622">
                  <a:moveTo>
                    <a:pt x="244" y="450"/>
                  </a:moveTo>
                  <a:lnTo>
                    <a:pt x="226" y="450"/>
                  </a:lnTo>
                  <a:cubicBezTo>
                    <a:pt x="222" y="472"/>
                    <a:pt x="218" y="526"/>
                    <a:pt x="209" y="538"/>
                  </a:cubicBezTo>
                  <a:cubicBezTo>
                    <a:pt x="207" y="541"/>
                    <a:pt x="164" y="541"/>
                    <a:pt x="157" y="541"/>
                  </a:cubicBezTo>
                  <a:lnTo>
                    <a:pt x="56" y="541"/>
                  </a:lnTo>
                  <a:cubicBezTo>
                    <a:pt x="112" y="453"/>
                    <a:pt x="131" y="431"/>
                    <a:pt x="164" y="386"/>
                  </a:cubicBezTo>
                  <a:cubicBezTo>
                    <a:pt x="207" y="329"/>
                    <a:pt x="244" y="272"/>
                    <a:pt x="244" y="180"/>
                  </a:cubicBezTo>
                  <a:cubicBezTo>
                    <a:pt x="244" y="70"/>
                    <a:pt x="185" y="0"/>
                    <a:pt x="114" y="0"/>
                  </a:cubicBezTo>
                  <a:cubicBezTo>
                    <a:pt x="47" y="0"/>
                    <a:pt x="0" y="82"/>
                    <a:pt x="0" y="168"/>
                  </a:cubicBezTo>
                  <a:cubicBezTo>
                    <a:pt x="0" y="215"/>
                    <a:pt x="22" y="218"/>
                    <a:pt x="30" y="218"/>
                  </a:cubicBezTo>
                  <a:cubicBezTo>
                    <a:pt x="43" y="218"/>
                    <a:pt x="58" y="206"/>
                    <a:pt x="58" y="171"/>
                  </a:cubicBezTo>
                  <a:cubicBezTo>
                    <a:pt x="58" y="155"/>
                    <a:pt x="56" y="120"/>
                    <a:pt x="26" y="120"/>
                  </a:cubicBezTo>
                  <a:cubicBezTo>
                    <a:pt x="43" y="54"/>
                    <a:pt x="80" y="35"/>
                    <a:pt x="106" y="35"/>
                  </a:cubicBezTo>
                  <a:cubicBezTo>
                    <a:pt x="162" y="35"/>
                    <a:pt x="192" y="104"/>
                    <a:pt x="192" y="180"/>
                  </a:cubicBezTo>
                  <a:cubicBezTo>
                    <a:pt x="192" y="266"/>
                    <a:pt x="157" y="326"/>
                    <a:pt x="138" y="364"/>
                  </a:cubicBezTo>
                  <a:lnTo>
                    <a:pt x="4" y="586"/>
                  </a:lnTo>
                  <a:cubicBezTo>
                    <a:pt x="0" y="595"/>
                    <a:pt x="0" y="598"/>
                    <a:pt x="0" y="621"/>
                  </a:cubicBezTo>
                  <a:lnTo>
                    <a:pt x="228" y="621"/>
                  </a:lnTo>
                  <a:lnTo>
                    <a:pt x="244" y="4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8" name="Group 58">
            <a:extLst>
              <a:ext uri="{FF2B5EF4-FFF2-40B4-BE49-F238E27FC236}">
                <a16:creationId xmlns:a16="http://schemas.microsoft.com/office/drawing/2014/main" id="{22C05C48-735A-4C69-9EF4-9F7C9F5C0533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832350"/>
            <a:ext cx="387350" cy="236538"/>
            <a:chOff x="3288" y="3044"/>
            <a:chExt cx="244" cy="149"/>
          </a:xfrm>
        </p:grpSpPr>
        <p:sp>
          <p:nvSpPr>
            <p:cNvPr id="259" name="Freeform 59">
              <a:extLst>
                <a:ext uri="{FF2B5EF4-FFF2-40B4-BE49-F238E27FC236}">
                  <a16:creationId xmlns:a16="http://schemas.microsoft.com/office/drawing/2014/main" id="{694B3C68-EE8F-47A5-B9E0-AAF78BC5A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47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0" name="Freeform 60">
              <a:extLst>
                <a:ext uri="{FF2B5EF4-FFF2-40B4-BE49-F238E27FC236}">
                  <a16:creationId xmlns:a16="http://schemas.microsoft.com/office/drawing/2014/main" id="{D835C77A-CA9F-4A1C-A97F-44324D4CC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044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1" name="Freeform 61">
              <a:extLst>
                <a:ext uri="{FF2B5EF4-FFF2-40B4-BE49-F238E27FC236}">
                  <a16:creationId xmlns:a16="http://schemas.microsoft.com/office/drawing/2014/main" id="{ACDE26D5-2A44-497D-A1D8-C2D6A04A0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72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2" name="Freeform 62">
              <a:extLst>
                <a:ext uri="{FF2B5EF4-FFF2-40B4-BE49-F238E27FC236}">
                  <a16:creationId xmlns:a16="http://schemas.microsoft.com/office/drawing/2014/main" id="{B8DA0804-2F3F-4EAB-A168-444D27F94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72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63" name="Group 63">
            <a:extLst>
              <a:ext uri="{FF2B5EF4-FFF2-40B4-BE49-F238E27FC236}">
                <a16:creationId xmlns:a16="http://schemas.microsoft.com/office/drawing/2014/main" id="{3DE675D7-A931-447E-A743-1FF4F3CAC148}"/>
              </a:ext>
            </a:extLst>
          </p:cNvPr>
          <p:cNvGrpSpPr>
            <a:grpSpLocks/>
          </p:cNvGrpSpPr>
          <p:nvPr/>
        </p:nvGrpSpPr>
        <p:grpSpPr bwMode="auto">
          <a:xfrm>
            <a:off x="6089650" y="4832350"/>
            <a:ext cx="388938" cy="285750"/>
            <a:chOff x="3836" y="3044"/>
            <a:chExt cx="245" cy="180"/>
          </a:xfrm>
        </p:grpSpPr>
        <p:sp>
          <p:nvSpPr>
            <p:cNvPr id="264" name="Freeform 64">
              <a:extLst>
                <a:ext uri="{FF2B5EF4-FFF2-40B4-BE49-F238E27FC236}">
                  <a16:creationId xmlns:a16="http://schemas.microsoft.com/office/drawing/2014/main" id="{0486F1DC-1576-4DDF-BC89-4F81D3106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3048"/>
              <a:ext cx="242" cy="153"/>
            </a:xfrm>
            <a:custGeom>
              <a:avLst/>
              <a:gdLst>
                <a:gd name="T0" fmla="*/ 535 w 1072"/>
                <a:gd name="T1" fmla="*/ 677 h 678"/>
                <a:gd name="T2" fmla="*/ 0 w 1072"/>
                <a:gd name="T3" fmla="*/ 677 h 678"/>
                <a:gd name="T4" fmla="*/ 0 w 1072"/>
                <a:gd name="T5" fmla="*/ 0 h 678"/>
                <a:gd name="T6" fmla="*/ 1071 w 1072"/>
                <a:gd name="T7" fmla="*/ 0 h 678"/>
                <a:gd name="T8" fmla="*/ 1071 w 1072"/>
                <a:gd name="T9" fmla="*/ 677 h 678"/>
                <a:gd name="T10" fmla="*/ 535 w 1072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678">
                  <a:moveTo>
                    <a:pt x="535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071" y="0"/>
                  </a:lnTo>
                  <a:lnTo>
                    <a:pt x="1071" y="677"/>
                  </a:lnTo>
                  <a:lnTo>
                    <a:pt x="535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5" name="Freeform 65">
              <a:extLst>
                <a:ext uri="{FF2B5EF4-FFF2-40B4-BE49-F238E27FC236}">
                  <a16:creationId xmlns:a16="http://schemas.microsoft.com/office/drawing/2014/main" id="{A76FC298-F3BF-4AE2-B3DD-CCD72DA03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" y="3044"/>
              <a:ext cx="106" cy="120"/>
            </a:xfrm>
            <a:custGeom>
              <a:avLst/>
              <a:gdLst>
                <a:gd name="T0" fmla="*/ 309 w 472"/>
                <a:gd name="T1" fmla="*/ 120 h 532"/>
                <a:gd name="T2" fmla="*/ 317 w 472"/>
                <a:gd name="T3" fmla="*/ 46 h 532"/>
                <a:gd name="T4" fmla="*/ 299 w 472"/>
                <a:gd name="T5" fmla="*/ 13 h 532"/>
                <a:gd name="T6" fmla="*/ 271 w 472"/>
                <a:gd name="T7" fmla="*/ 46 h 532"/>
                <a:gd name="T8" fmla="*/ 230 w 472"/>
                <a:gd name="T9" fmla="*/ 309 h 532"/>
                <a:gd name="T10" fmla="*/ 224 w 472"/>
                <a:gd name="T11" fmla="*/ 385 h 532"/>
                <a:gd name="T12" fmla="*/ 226 w 472"/>
                <a:gd name="T13" fmla="*/ 408 h 532"/>
                <a:gd name="T14" fmla="*/ 160 w 472"/>
                <a:gd name="T15" fmla="*/ 505 h 532"/>
                <a:gd name="T16" fmla="*/ 103 w 472"/>
                <a:gd name="T17" fmla="*/ 398 h 532"/>
                <a:gd name="T18" fmla="*/ 141 w 472"/>
                <a:gd name="T19" fmla="*/ 169 h 532"/>
                <a:gd name="T20" fmla="*/ 152 w 472"/>
                <a:gd name="T21" fmla="*/ 96 h 532"/>
                <a:gd name="T22" fmla="*/ 93 w 472"/>
                <a:gd name="T23" fmla="*/ 0 h 532"/>
                <a:gd name="T24" fmla="*/ 0 w 472"/>
                <a:gd name="T25" fmla="*/ 179 h 532"/>
                <a:gd name="T26" fmla="*/ 8 w 472"/>
                <a:gd name="T27" fmla="*/ 193 h 532"/>
                <a:gd name="T28" fmla="*/ 20 w 472"/>
                <a:gd name="T29" fmla="*/ 169 h 532"/>
                <a:gd name="T30" fmla="*/ 93 w 472"/>
                <a:gd name="T31" fmla="*/ 27 h 532"/>
                <a:gd name="T32" fmla="*/ 109 w 472"/>
                <a:gd name="T33" fmla="*/ 63 h 532"/>
                <a:gd name="T34" fmla="*/ 97 w 472"/>
                <a:gd name="T35" fmla="*/ 146 h 532"/>
                <a:gd name="T36" fmla="*/ 57 w 472"/>
                <a:gd name="T37" fmla="*/ 382 h 532"/>
                <a:gd name="T38" fmla="*/ 158 w 472"/>
                <a:gd name="T39" fmla="*/ 531 h 532"/>
                <a:gd name="T40" fmla="*/ 232 w 472"/>
                <a:gd name="T41" fmla="*/ 448 h 532"/>
                <a:gd name="T42" fmla="*/ 321 w 472"/>
                <a:gd name="T43" fmla="*/ 531 h 532"/>
                <a:gd name="T44" fmla="*/ 424 w 472"/>
                <a:gd name="T45" fmla="*/ 388 h 532"/>
                <a:gd name="T46" fmla="*/ 471 w 472"/>
                <a:gd name="T47" fmla="*/ 83 h 532"/>
                <a:gd name="T48" fmla="*/ 438 w 472"/>
                <a:gd name="T49" fmla="*/ 0 h 532"/>
                <a:gd name="T50" fmla="*/ 404 w 472"/>
                <a:gd name="T51" fmla="*/ 56 h 532"/>
                <a:gd name="T52" fmla="*/ 414 w 472"/>
                <a:gd name="T53" fmla="*/ 86 h 532"/>
                <a:gd name="T54" fmla="*/ 440 w 472"/>
                <a:gd name="T55" fmla="*/ 189 h 532"/>
                <a:gd name="T56" fmla="*/ 402 w 472"/>
                <a:gd name="T57" fmla="*/ 402 h 532"/>
                <a:gd name="T58" fmla="*/ 323 w 472"/>
                <a:gd name="T59" fmla="*/ 505 h 532"/>
                <a:gd name="T60" fmla="*/ 271 w 472"/>
                <a:gd name="T61" fmla="*/ 405 h 532"/>
                <a:gd name="T62" fmla="*/ 277 w 472"/>
                <a:gd name="T63" fmla="*/ 319 h 532"/>
                <a:gd name="T64" fmla="*/ 309 w 472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532">
                  <a:moveTo>
                    <a:pt x="309" y="120"/>
                  </a:moveTo>
                  <a:cubicBezTo>
                    <a:pt x="311" y="96"/>
                    <a:pt x="317" y="50"/>
                    <a:pt x="317" y="46"/>
                  </a:cubicBezTo>
                  <a:cubicBezTo>
                    <a:pt x="317" y="23"/>
                    <a:pt x="309" y="13"/>
                    <a:pt x="299" y="13"/>
                  </a:cubicBezTo>
                  <a:cubicBezTo>
                    <a:pt x="289" y="13"/>
                    <a:pt x="277" y="20"/>
                    <a:pt x="271" y="46"/>
                  </a:cubicBezTo>
                  <a:cubicBezTo>
                    <a:pt x="269" y="53"/>
                    <a:pt x="236" y="279"/>
                    <a:pt x="230" y="309"/>
                  </a:cubicBezTo>
                  <a:cubicBezTo>
                    <a:pt x="226" y="342"/>
                    <a:pt x="224" y="365"/>
                    <a:pt x="224" y="385"/>
                  </a:cubicBezTo>
                  <a:cubicBezTo>
                    <a:pt x="224" y="398"/>
                    <a:pt x="224" y="402"/>
                    <a:pt x="226" y="408"/>
                  </a:cubicBezTo>
                  <a:cubicBezTo>
                    <a:pt x="210" y="471"/>
                    <a:pt x="188" y="505"/>
                    <a:pt x="160" y="505"/>
                  </a:cubicBezTo>
                  <a:cubicBezTo>
                    <a:pt x="103" y="505"/>
                    <a:pt x="103" y="422"/>
                    <a:pt x="103" y="398"/>
                  </a:cubicBezTo>
                  <a:cubicBezTo>
                    <a:pt x="103" y="362"/>
                    <a:pt x="107" y="315"/>
                    <a:pt x="141" y="169"/>
                  </a:cubicBezTo>
                  <a:cubicBezTo>
                    <a:pt x="150" y="136"/>
                    <a:pt x="152" y="120"/>
                    <a:pt x="152" y="96"/>
                  </a:cubicBezTo>
                  <a:cubicBezTo>
                    <a:pt x="152" y="43"/>
                    <a:pt x="129" y="0"/>
                    <a:pt x="93" y="0"/>
                  </a:cubicBezTo>
                  <a:cubicBezTo>
                    <a:pt x="26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6" y="193"/>
                    <a:pt x="16" y="193"/>
                    <a:pt x="20" y="169"/>
                  </a:cubicBezTo>
                  <a:cubicBezTo>
                    <a:pt x="38" y="60"/>
                    <a:pt x="67" y="27"/>
                    <a:pt x="93" y="27"/>
                  </a:cubicBezTo>
                  <a:cubicBezTo>
                    <a:pt x="99" y="27"/>
                    <a:pt x="109" y="27"/>
                    <a:pt x="109" y="63"/>
                  </a:cubicBezTo>
                  <a:cubicBezTo>
                    <a:pt x="109" y="93"/>
                    <a:pt x="101" y="126"/>
                    <a:pt x="97" y="146"/>
                  </a:cubicBezTo>
                  <a:cubicBezTo>
                    <a:pt x="67" y="285"/>
                    <a:pt x="57" y="339"/>
                    <a:pt x="57" y="382"/>
                  </a:cubicBezTo>
                  <a:cubicBezTo>
                    <a:pt x="57" y="491"/>
                    <a:pt x="105" y="531"/>
                    <a:pt x="158" y="531"/>
                  </a:cubicBezTo>
                  <a:cubicBezTo>
                    <a:pt x="170" y="531"/>
                    <a:pt x="204" y="531"/>
                    <a:pt x="232" y="448"/>
                  </a:cubicBezTo>
                  <a:cubicBezTo>
                    <a:pt x="251" y="524"/>
                    <a:pt x="301" y="531"/>
                    <a:pt x="321" y="531"/>
                  </a:cubicBezTo>
                  <a:cubicBezTo>
                    <a:pt x="374" y="531"/>
                    <a:pt x="406" y="458"/>
                    <a:pt x="424" y="388"/>
                  </a:cubicBezTo>
                  <a:cubicBezTo>
                    <a:pt x="449" y="295"/>
                    <a:pt x="471" y="139"/>
                    <a:pt x="471" y="83"/>
                  </a:cubicBezTo>
                  <a:cubicBezTo>
                    <a:pt x="471" y="20"/>
                    <a:pt x="453" y="0"/>
                    <a:pt x="438" y="0"/>
                  </a:cubicBezTo>
                  <a:cubicBezTo>
                    <a:pt x="422" y="0"/>
                    <a:pt x="404" y="30"/>
                    <a:pt x="404" y="56"/>
                  </a:cubicBezTo>
                  <a:cubicBezTo>
                    <a:pt x="404" y="73"/>
                    <a:pt x="408" y="80"/>
                    <a:pt x="414" y="86"/>
                  </a:cubicBezTo>
                  <a:cubicBezTo>
                    <a:pt x="422" y="100"/>
                    <a:pt x="440" y="129"/>
                    <a:pt x="440" y="189"/>
                  </a:cubicBezTo>
                  <a:cubicBezTo>
                    <a:pt x="440" y="229"/>
                    <a:pt x="420" y="342"/>
                    <a:pt x="402" y="402"/>
                  </a:cubicBezTo>
                  <a:cubicBezTo>
                    <a:pt x="382" y="465"/>
                    <a:pt x="358" y="505"/>
                    <a:pt x="323" y="505"/>
                  </a:cubicBezTo>
                  <a:cubicBezTo>
                    <a:pt x="289" y="505"/>
                    <a:pt x="271" y="471"/>
                    <a:pt x="271" y="405"/>
                  </a:cubicBezTo>
                  <a:cubicBezTo>
                    <a:pt x="271" y="372"/>
                    <a:pt x="277" y="335"/>
                    <a:pt x="277" y="319"/>
                  </a:cubicBezTo>
                  <a:lnTo>
                    <a:pt x="309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" name="Freeform 66">
              <a:extLst>
                <a:ext uri="{FF2B5EF4-FFF2-40B4-BE49-F238E27FC236}">
                  <a16:creationId xmlns:a16="http://schemas.microsoft.com/office/drawing/2014/main" id="{063290FF-86A9-4385-922A-0A8810710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3078"/>
              <a:ext cx="50" cy="123"/>
            </a:xfrm>
            <a:custGeom>
              <a:avLst/>
              <a:gdLst>
                <a:gd name="T0" fmla="*/ 222 w 223"/>
                <a:gd name="T1" fmla="*/ 395 h 545"/>
                <a:gd name="T2" fmla="*/ 204 w 223"/>
                <a:gd name="T3" fmla="*/ 395 h 545"/>
                <a:gd name="T4" fmla="*/ 190 w 223"/>
                <a:gd name="T5" fmla="*/ 471 h 545"/>
                <a:gd name="T6" fmla="*/ 141 w 223"/>
                <a:gd name="T7" fmla="*/ 475 h 545"/>
                <a:gd name="T8" fmla="*/ 51 w 223"/>
                <a:gd name="T9" fmla="*/ 475 h 545"/>
                <a:gd name="T10" fmla="*/ 150 w 223"/>
                <a:gd name="T11" fmla="*/ 339 h 545"/>
                <a:gd name="T12" fmla="*/ 222 w 223"/>
                <a:gd name="T13" fmla="*/ 159 h 545"/>
                <a:gd name="T14" fmla="*/ 103 w 223"/>
                <a:gd name="T15" fmla="*/ 0 h 545"/>
                <a:gd name="T16" fmla="*/ 0 w 223"/>
                <a:gd name="T17" fmla="*/ 146 h 545"/>
                <a:gd name="T18" fmla="*/ 26 w 223"/>
                <a:gd name="T19" fmla="*/ 193 h 545"/>
                <a:gd name="T20" fmla="*/ 53 w 223"/>
                <a:gd name="T21" fmla="*/ 149 h 545"/>
                <a:gd name="T22" fmla="*/ 24 w 223"/>
                <a:gd name="T23" fmla="*/ 106 h 545"/>
                <a:gd name="T24" fmla="*/ 97 w 223"/>
                <a:gd name="T25" fmla="*/ 30 h 545"/>
                <a:gd name="T26" fmla="*/ 174 w 223"/>
                <a:gd name="T27" fmla="*/ 159 h 545"/>
                <a:gd name="T28" fmla="*/ 125 w 223"/>
                <a:gd name="T29" fmla="*/ 319 h 545"/>
                <a:gd name="T30" fmla="*/ 4 w 223"/>
                <a:gd name="T31" fmla="*/ 515 h 545"/>
                <a:gd name="T32" fmla="*/ 0 w 223"/>
                <a:gd name="T33" fmla="*/ 544 h 545"/>
                <a:gd name="T34" fmla="*/ 206 w 223"/>
                <a:gd name="T35" fmla="*/ 544 h 545"/>
                <a:gd name="T36" fmla="*/ 222 w 223"/>
                <a:gd name="T37" fmla="*/ 39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545">
                  <a:moveTo>
                    <a:pt x="222" y="395"/>
                  </a:moveTo>
                  <a:lnTo>
                    <a:pt x="204" y="395"/>
                  </a:lnTo>
                  <a:cubicBezTo>
                    <a:pt x="202" y="415"/>
                    <a:pt x="198" y="461"/>
                    <a:pt x="190" y="471"/>
                  </a:cubicBezTo>
                  <a:cubicBezTo>
                    <a:pt x="188" y="475"/>
                    <a:pt x="150" y="475"/>
                    <a:pt x="141" y="475"/>
                  </a:cubicBezTo>
                  <a:lnTo>
                    <a:pt x="51" y="475"/>
                  </a:lnTo>
                  <a:cubicBezTo>
                    <a:pt x="101" y="398"/>
                    <a:pt x="119" y="378"/>
                    <a:pt x="150" y="339"/>
                  </a:cubicBezTo>
                  <a:cubicBezTo>
                    <a:pt x="188" y="289"/>
                    <a:pt x="222" y="239"/>
                    <a:pt x="222" y="159"/>
                  </a:cubicBezTo>
                  <a:cubicBezTo>
                    <a:pt x="222" y="60"/>
                    <a:pt x="168" y="0"/>
                    <a:pt x="103" y="0"/>
                  </a:cubicBezTo>
                  <a:cubicBezTo>
                    <a:pt x="42" y="0"/>
                    <a:pt x="0" y="73"/>
                    <a:pt x="0" y="146"/>
                  </a:cubicBezTo>
                  <a:cubicBezTo>
                    <a:pt x="0" y="189"/>
                    <a:pt x="20" y="193"/>
                    <a:pt x="26" y="193"/>
                  </a:cubicBezTo>
                  <a:cubicBezTo>
                    <a:pt x="38" y="193"/>
                    <a:pt x="53" y="179"/>
                    <a:pt x="53" y="149"/>
                  </a:cubicBezTo>
                  <a:cubicBezTo>
                    <a:pt x="53" y="136"/>
                    <a:pt x="51" y="106"/>
                    <a:pt x="24" y="106"/>
                  </a:cubicBezTo>
                  <a:cubicBezTo>
                    <a:pt x="38" y="46"/>
                    <a:pt x="73" y="30"/>
                    <a:pt x="97" y="30"/>
                  </a:cubicBezTo>
                  <a:cubicBezTo>
                    <a:pt x="147" y="30"/>
                    <a:pt x="174" y="93"/>
                    <a:pt x="174" y="159"/>
                  </a:cubicBezTo>
                  <a:cubicBezTo>
                    <a:pt x="174" y="232"/>
                    <a:pt x="141" y="285"/>
                    <a:pt x="125" y="319"/>
                  </a:cubicBezTo>
                  <a:lnTo>
                    <a:pt x="4" y="515"/>
                  </a:lnTo>
                  <a:cubicBezTo>
                    <a:pt x="0" y="521"/>
                    <a:pt x="0" y="524"/>
                    <a:pt x="0" y="544"/>
                  </a:cubicBezTo>
                  <a:lnTo>
                    <a:pt x="206" y="544"/>
                  </a:lnTo>
                  <a:lnTo>
                    <a:pt x="222" y="3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7" name="Freeform 67">
              <a:extLst>
                <a:ext uri="{FF2B5EF4-FFF2-40B4-BE49-F238E27FC236}">
                  <a16:creationId xmlns:a16="http://schemas.microsoft.com/office/drawing/2014/main" id="{23EB3EEC-A6D6-4D57-9A59-CB65EFDD5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3078"/>
              <a:ext cx="59" cy="147"/>
            </a:xfrm>
            <a:custGeom>
              <a:avLst/>
              <a:gdLst>
                <a:gd name="T0" fmla="*/ 265 w 266"/>
                <a:gd name="T1" fmla="*/ 471 h 652"/>
                <a:gd name="T2" fmla="*/ 244 w 266"/>
                <a:gd name="T3" fmla="*/ 471 h 652"/>
                <a:gd name="T4" fmla="*/ 226 w 266"/>
                <a:gd name="T5" fmla="*/ 564 h 652"/>
                <a:gd name="T6" fmla="*/ 170 w 266"/>
                <a:gd name="T7" fmla="*/ 568 h 652"/>
                <a:gd name="T8" fmla="*/ 61 w 266"/>
                <a:gd name="T9" fmla="*/ 568 h 652"/>
                <a:gd name="T10" fmla="*/ 178 w 266"/>
                <a:gd name="T11" fmla="*/ 405 h 652"/>
                <a:gd name="T12" fmla="*/ 265 w 266"/>
                <a:gd name="T13" fmla="*/ 189 h 652"/>
                <a:gd name="T14" fmla="*/ 123 w 266"/>
                <a:gd name="T15" fmla="*/ 0 h 652"/>
                <a:gd name="T16" fmla="*/ 0 w 266"/>
                <a:gd name="T17" fmla="*/ 176 h 652"/>
                <a:gd name="T18" fmla="*/ 32 w 266"/>
                <a:gd name="T19" fmla="*/ 229 h 652"/>
                <a:gd name="T20" fmla="*/ 63 w 266"/>
                <a:gd name="T21" fmla="*/ 179 h 652"/>
                <a:gd name="T22" fmla="*/ 28 w 266"/>
                <a:gd name="T23" fmla="*/ 126 h 652"/>
                <a:gd name="T24" fmla="*/ 115 w 266"/>
                <a:gd name="T25" fmla="*/ 37 h 652"/>
                <a:gd name="T26" fmla="*/ 208 w 266"/>
                <a:gd name="T27" fmla="*/ 189 h 652"/>
                <a:gd name="T28" fmla="*/ 150 w 266"/>
                <a:gd name="T29" fmla="*/ 382 h 652"/>
                <a:gd name="T30" fmla="*/ 4 w 266"/>
                <a:gd name="T31" fmla="*/ 614 h 652"/>
                <a:gd name="T32" fmla="*/ 0 w 266"/>
                <a:gd name="T33" fmla="*/ 651 h 652"/>
                <a:gd name="T34" fmla="*/ 247 w 266"/>
                <a:gd name="T35" fmla="*/ 651 h 652"/>
                <a:gd name="T36" fmla="*/ 265 w 266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6" h="652">
                  <a:moveTo>
                    <a:pt x="265" y="471"/>
                  </a:moveTo>
                  <a:lnTo>
                    <a:pt x="244" y="471"/>
                  </a:lnTo>
                  <a:cubicBezTo>
                    <a:pt x="240" y="495"/>
                    <a:pt x="236" y="551"/>
                    <a:pt x="226" y="564"/>
                  </a:cubicBezTo>
                  <a:cubicBezTo>
                    <a:pt x="224" y="568"/>
                    <a:pt x="178" y="568"/>
                    <a:pt x="170" y="568"/>
                  </a:cubicBezTo>
                  <a:lnTo>
                    <a:pt x="61" y="568"/>
                  </a:lnTo>
                  <a:cubicBezTo>
                    <a:pt x="121" y="475"/>
                    <a:pt x="141" y="451"/>
                    <a:pt x="178" y="405"/>
                  </a:cubicBezTo>
                  <a:cubicBezTo>
                    <a:pt x="224" y="345"/>
                    <a:pt x="265" y="285"/>
                    <a:pt x="265" y="189"/>
                  </a:cubicBezTo>
                  <a:cubicBezTo>
                    <a:pt x="265" y="73"/>
                    <a:pt x="200" y="0"/>
                    <a:pt x="123" y="0"/>
                  </a:cubicBezTo>
                  <a:cubicBezTo>
                    <a:pt x="51" y="0"/>
                    <a:pt x="0" y="86"/>
                    <a:pt x="0" y="176"/>
                  </a:cubicBezTo>
                  <a:cubicBezTo>
                    <a:pt x="0" y="226"/>
                    <a:pt x="24" y="229"/>
                    <a:pt x="32" y="229"/>
                  </a:cubicBezTo>
                  <a:cubicBezTo>
                    <a:pt x="46" y="229"/>
                    <a:pt x="63" y="216"/>
                    <a:pt x="63" y="179"/>
                  </a:cubicBezTo>
                  <a:cubicBezTo>
                    <a:pt x="63" y="163"/>
                    <a:pt x="61" y="126"/>
                    <a:pt x="28" y="126"/>
                  </a:cubicBezTo>
                  <a:cubicBezTo>
                    <a:pt x="46" y="56"/>
                    <a:pt x="87" y="37"/>
                    <a:pt x="115" y="37"/>
                  </a:cubicBezTo>
                  <a:cubicBezTo>
                    <a:pt x="176" y="37"/>
                    <a:pt x="208" y="110"/>
                    <a:pt x="208" y="189"/>
                  </a:cubicBezTo>
                  <a:cubicBezTo>
                    <a:pt x="208" y="279"/>
                    <a:pt x="170" y="342"/>
                    <a:pt x="150" y="382"/>
                  </a:cubicBezTo>
                  <a:lnTo>
                    <a:pt x="4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247" y="651"/>
                  </a:lnTo>
                  <a:lnTo>
                    <a:pt x="265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68" name="Group 68">
            <a:extLst>
              <a:ext uri="{FF2B5EF4-FFF2-40B4-BE49-F238E27FC236}">
                <a16:creationId xmlns:a16="http://schemas.microsoft.com/office/drawing/2014/main" id="{E1022C73-8256-4273-8173-C9E49EA9EF69}"/>
              </a:ext>
            </a:extLst>
          </p:cNvPr>
          <p:cNvGrpSpPr>
            <a:grpSpLocks/>
          </p:cNvGrpSpPr>
          <p:nvPr/>
        </p:nvGrpSpPr>
        <p:grpSpPr bwMode="auto">
          <a:xfrm>
            <a:off x="7307263" y="4940300"/>
            <a:ext cx="393700" cy="285750"/>
            <a:chOff x="4603" y="3112"/>
            <a:chExt cx="248" cy="180"/>
          </a:xfrm>
        </p:grpSpPr>
        <p:sp>
          <p:nvSpPr>
            <p:cNvPr id="269" name="Freeform 69">
              <a:extLst>
                <a:ext uri="{FF2B5EF4-FFF2-40B4-BE49-F238E27FC236}">
                  <a16:creationId xmlns:a16="http://schemas.microsoft.com/office/drawing/2014/main" id="{0C2B97A4-86FC-47F5-81B4-8124199A9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16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0" name="Freeform 70">
              <a:extLst>
                <a:ext uri="{FF2B5EF4-FFF2-40B4-BE49-F238E27FC236}">
                  <a16:creationId xmlns:a16="http://schemas.microsoft.com/office/drawing/2014/main" id="{AE85D7B9-ED6B-4AB6-8E90-B01C40B24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12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" name="Freeform 71">
              <a:extLst>
                <a:ext uri="{FF2B5EF4-FFF2-40B4-BE49-F238E27FC236}">
                  <a16:creationId xmlns:a16="http://schemas.microsoft.com/office/drawing/2014/main" id="{C84A9BBD-ED48-4507-A3B8-6DC696DE9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146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2" name="Freeform 72">
              <a:extLst>
                <a:ext uri="{FF2B5EF4-FFF2-40B4-BE49-F238E27FC236}">
                  <a16:creationId xmlns:a16="http://schemas.microsoft.com/office/drawing/2014/main" id="{35FC9047-C57D-413D-9190-8CD6615F3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3146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3" name="Group 73">
            <a:extLst>
              <a:ext uri="{FF2B5EF4-FFF2-40B4-BE49-F238E27FC236}">
                <a16:creationId xmlns:a16="http://schemas.microsoft.com/office/drawing/2014/main" id="{379D49C0-5C94-483B-B437-9DBF31B917C0}"/>
              </a:ext>
            </a:extLst>
          </p:cNvPr>
          <p:cNvGrpSpPr>
            <a:grpSpLocks/>
          </p:cNvGrpSpPr>
          <p:nvPr/>
        </p:nvGrpSpPr>
        <p:grpSpPr bwMode="auto">
          <a:xfrm>
            <a:off x="7716838" y="4551363"/>
            <a:ext cx="381000" cy="279400"/>
            <a:chOff x="4861" y="2867"/>
            <a:chExt cx="240" cy="176"/>
          </a:xfrm>
        </p:grpSpPr>
        <p:sp>
          <p:nvSpPr>
            <p:cNvPr id="274" name="Freeform 74">
              <a:extLst>
                <a:ext uri="{FF2B5EF4-FFF2-40B4-BE49-F238E27FC236}">
                  <a16:creationId xmlns:a16="http://schemas.microsoft.com/office/drawing/2014/main" id="{DEC56C60-248F-4B39-916C-4C165F0BC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2870"/>
              <a:ext cx="238" cy="149"/>
            </a:xfrm>
            <a:custGeom>
              <a:avLst/>
              <a:gdLst>
                <a:gd name="T0" fmla="*/ 526 w 1052"/>
                <a:gd name="T1" fmla="*/ 662 h 663"/>
                <a:gd name="T2" fmla="*/ 0 w 1052"/>
                <a:gd name="T3" fmla="*/ 662 h 663"/>
                <a:gd name="T4" fmla="*/ 0 w 1052"/>
                <a:gd name="T5" fmla="*/ 0 h 663"/>
                <a:gd name="T6" fmla="*/ 1051 w 1052"/>
                <a:gd name="T7" fmla="*/ 0 h 663"/>
                <a:gd name="T8" fmla="*/ 1051 w 1052"/>
                <a:gd name="T9" fmla="*/ 662 h 663"/>
                <a:gd name="T10" fmla="*/ 526 w 1052"/>
                <a:gd name="T11" fmla="*/ 66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2" h="663">
                  <a:moveTo>
                    <a:pt x="526" y="662"/>
                  </a:moveTo>
                  <a:lnTo>
                    <a:pt x="0" y="662"/>
                  </a:lnTo>
                  <a:lnTo>
                    <a:pt x="0" y="0"/>
                  </a:lnTo>
                  <a:lnTo>
                    <a:pt x="1051" y="0"/>
                  </a:lnTo>
                  <a:lnTo>
                    <a:pt x="1051" y="662"/>
                  </a:lnTo>
                  <a:lnTo>
                    <a:pt x="526" y="66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5" name="Freeform 75">
              <a:extLst>
                <a:ext uri="{FF2B5EF4-FFF2-40B4-BE49-F238E27FC236}">
                  <a16:creationId xmlns:a16="http://schemas.microsoft.com/office/drawing/2014/main" id="{03FD42BB-3129-4B80-B63C-FE7E7441D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" y="2867"/>
              <a:ext cx="104" cy="117"/>
            </a:xfrm>
            <a:custGeom>
              <a:avLst/>
              <a:gdLst>
                <a:gd name="T0" fmla="*/ 303 w 463"/>
                <a:gd name="T1" fmla="*/ 117 h 520"/>
                <a:gd name="T2" fmla="*/ 311 w 463"/>
                <a:gd name="T3" fmla="*/ 45 h 520"/>
                <a:gd name="T4" fmla="*/ 294 w 463"/>
                <a:gd name="T5" fmla="*/ 13 h 520"/>
                <a:gd name="T6" fmla="*/ 266 w 463"/>
                <a:gd name="T7" fmla="*/ 45 h 520"/>
                <a:gd name="T8" fmla="*/ 226 w 463"/>
                <a:gd name="T9" fmla="*/ 302 h 520"/>
                <a:gd name="T10" fmla="*/ 220 w 463"/>
                <a:gd name="T11" fmla="*/ 376 h 520"/>
                <a:gd name="T12" fmla="*/ 222 w 463"/>
                <a:gd name="T13" fmla="*/ 399 h 520"/>
                <a:gd name="T14" fmla="*/ 157 w 463"/>
                <a:gd name="T15" fmla="*/ 493 h 520"/>
                <a:gd name="T16" fmla="*/ 101 w 463"/>
                <a:gd name="T17" fmla="*/ 389 h 520"/>
                <a:gd name="T18" fmla="*/ 139 w 463"/>
                <a:gd name="T19" fmla="*/ 165 h 520"/>
                <a:gd name="T20" fmla="*/ 149 w 463"/>
                <a:gd name="T21" fmla="*/ 94 h 520"/>
                <a:gd name="T22" fmla="*/ 91 w 463"/>
                <a:gd name="T23" fmla="*/ 0 h 520"/>
                <a:gd name="T24" fmla="*/ 0 w 463"/>
                <a:gd name="T25" fmla="*/ 178 h 520"/>
                <a:gd name="T26" fmla="*/ 8 w 463"/>
                <a:gd name="T27" fmla="*/ 188 h 520"/>
                <a:gd name="T28" fmla="*/ 20 w 463"/>
                <a:gd name="T29" fmla="*/ 165 h 520"/>
                <a:gd name="T30" fmla="*/ 91 w 463"/>
                <a:gd name="T31" fmla="*/ 26 h 520"/>
                <a:gd name="T32" fmla="*/ 107 w 463"/>
                <a:gd name="T33" fmla="*/ 62 h 520"/>
                <a:gd name="T34" fmla="*/ 95 w 463"/>
                <a:gd name="T35" fmla="*/ 143 h 520"/>
                <a:gd name="T36" fmla="*/ 56 w 463"/>
                <a:gd name="T37" fmla="*/ 373 h 520"/>
                <a:gd name="T38" fmla="*/ 155 w 463"/>
                <a:gd name="T39" fmla="*/ 519 h 520"/>
                <a:gd name="T40" fmla="*/ 228 w 463"/>
                <a:gd name="T41" fmla="*/ 438 h 520"/>
                <a:gd name="T42" fmla="*/ 315 w 463"/>
                <a:gd name="T43" fmla="*/ 519 h 520"/>
                <a:gd name="T44" fmla="*/ 416 w 463"/>
                <a:gd name="T45" fmla="*/ 380 h 520"/>
                <a:gd name="T46" fmla="*/ 462 w 463"/>
                <a:gd name="T47" fmla="*/ 81 h 520"/>
                <a:gd name="T48" fmla="*/ 430 w 463"/>
                <a:gd name="T49" fmla="*/ 0 h 520"/>
                <a:gd name="T50" fmla="*/ 397 w 463"/>
                <a:gd name="T51" fmla="*/ 55 h 520"/>
                <a:gd name="T52" fmla="*/ 407 w 463"/>
                <a:gd name="T53" fmla="*/ 84 h 520"/>
                <a:gd name="T54" fmla="*/ 432 w 463"/>
                <a:gd name="T55" fmla="*/ 185 h 520"/>
                <a:gd name="T56" fmla="*/ 395 w 463"/>
                <a:gd name="T57" fmla="*/ 393 h 520"/>
                <a:gd name="T58" fmla="*/ 317 w 463"/>
                <a:gd name="T59" fmla="*/ 493 h 520"/>
                <a:gd name="T60" fmla="*/ 266 w 463"/>
                <a:gd name="T61" fmla="*/ 396 h 520"/>
                <a:gd name="T62" fmla="*/ 272 w 463"/>
                <a:gd name="T63" fmla="*/ 312 h 520"/>
                <a:gd name="T64" fmla="*/ 303 w 463"/>
                <a:gd name="T65" fmla="*/ 11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520">
                  <a:moveTo>
                    <a:pt x="303" y="117"/>
                  </a:moveTo>
                  <a:cubicBezTo>
                    <a:pt x="305" y="94"/>
                    <a:pt x="311" y="49"/>
                    <a:pt x="311" y="45"/>
                  </a:cubicBezTo>
                  <a:cubicBezTo>
                    <a:pt x="311" y="23"/>
                    <a:pt x="303" y="13"/>
                    <a:pt x="294" y="13"/>
                  </a:cubicBezTo>
                  <a:cubicBezTo>
                    <a:pt x="284" y="13"/>
                    <a:pt x="272" y="19"/>
                    <a:pt x="266" y="45"/>
                  </a:cubicBezTo>
                  <a:cubicBezTo>
                    <a:pt x="264" y="52"/>
                    <a:pt x="232" y="273"/>
                    <a:pt x="226" y="302"/>
                  </a:cubicBezTo>
                  <a:cubicBezTo>
                    <a:pt x="222" y="334"/>
                    <a:pt x="220" y="357"/>
                    <a:pt x="220" y="376"/>
                  </a:cubicBezTo>
                  <a:cubicBezTo>
                    <a:pt x="220" y="389"/>
                    <a:pt x="220" y="393"/>
                    <a:pt x="222" y="399"/>
                  </a:cubicBezTo>
                  <a:cubicBezTo>
                    <a:pt x="206" y="461"/>
                    <a:pt x="184" y="493"/>
                    <a:pt x="157" y="493"/>
                  </a:cubicBezTo>
                  <a:cubicBezTo>
                    <a:pt x="101" y="493"/>
                    <a:pt x="101" y="412"/>
                    <a:pt x="101" y="389"/>
                  </a:cubicBezTo>
                  <a:cubicBezTo>
                    <a:pt x="101" y="354"/>
                    <a:pt x="105" y="308"/>
                    <a:pt x="139" y="165"/>
                  </a:cubicBezTo>
                  <a:cubicBezTo>
                    <a:pt x="147" y="133"/>
                    <a:pt x="149" y="117"/>
                    <a:pt x="149" y="94"/>
                  </a:cubicBezTo>
                  <a:cubicBezTo>
                    <a:pt x="149" y="42"/>
                    <a:pt x="127" y="0"/>
                    <a:pt x="91" y="0"/>
                  </a:cubicBezTo>
                  <a:cubicBezTo>
                    <a:pt x="26" y="0"/>
                    <a:pt x="0" y="165"/>
                    <a:pt x="0" y="178"/>
                  </a:cubicBezTo>
                  <a:cubicBezTo>
                    <a:pt x="0" y="188"/>
                    <a:pt x="6" y="188"/>
                    <a:pt x="8" y="188"/>
                  </a:cubicBezTo>
                  <a:cubicBezTo>
                    <a:pt x="16" y="188"/>
                    <a:pt x="16" y="188"/>
                    <a:pt x="20" y="165"/>
                  </a:cubicBezTo>
                  <a:cubicBezTo>
                    <a:pt x="38" y="58"/>
                    <a:pt x="65" y="26"/>
                    <a:pt x="91" y="26"/>
                  </a:cubicBezTo>
                  <a:cubicBezTo>
                    <a:pt x="97" y="26"/>
                    <a:pt x="107" y="26"/>
                    <a:pt x="107" y="62"/>
                  </a:cubicBezTo>
                  <a:cubicBezTo>
                    <a:pt x="107" y="91"/>
                    <a:pt x="99" y="123"/>
                    <a:pt x="95" y="143"/>
                  </a:cubicBezTo>
                  <a:cubicBezTo>
                    <a:pt x="65" y="279"/>
                    <a:pt x="56" y="334"/>
                    <a:pt x="56" y="373"/>
                  </a:cubicBezTo>
                  <a:cubicBezTo>
                    <a:pt x="56" y="480"/>
                    <a:pt x="103" y="519"/>
                    <a:pt x="155" y="519"/>
                  </a:cubicBezTo>
                  <a:cubicBezTo>
                    <a:pt x="167" y="519"/>
                    <a:pt x="200" y="519"/>
                    <a:pt x="228" y="438"/>
                  </a:cubicBezTo>
                  <a:cubicBezTo>
                    <a:pt x="246" y="513"/>
                    <a:pt x="295" y="519"/>
                    <a:pt x="315" y="519"/>
                  </a:cubicBezTo>
                  <a:cubicBezTo>
                    <a:pt x="367" y="519"/>
                    <a:pt x="399" y="448"/>
                    <a:pt x="416" y="380"/>
                  </a:cubicBezTo>
                  <a:cubicBezTo>
                    <a:pt x="440" y="289"/>
                    <a:pt x="462" y="136"/>
                    <a:pt x="462" y="81"/>
                  </a:cubicBezTo>
                  <a:cubicBezTo>
                    <a:pt x="462" y="19"/>
                    <a:pt x="444" y="0"/>
                    <a:pt x="430" y="0"/>
                  </a:cubicBezTo>
                  <a:cubicBezTo>
                    <a:pt x="414" y="0"/>
                    <a:pt x="397" y="29"/>
                    <a:pt x="397" y="55"/>
                  </a:cubicBezTo>
                  <a:cubicBezTo>
                    <a:pt x="397" y="71"/>
                    <a:pt x="401" y="78"/>
                    <a:pt x="407" y="84"/>
                  </a:cubicBezTo>
                  <a:cubicBezTo>
                    <a:pt x="414" y="97"/>
                    <a:pt x="432" y="127"/>
                    <a:pt x="432" y="185"/>
                  </a:cubicBezTo>
                  <a:cubicBezTo>
                    <a:pt x="432" y="224"/>
                    <a:pt x="413" y="334"/>
                    <a:pt x="395" y="393"/>
                  </a:cubicBezTo>
                  <a:cubicBezTo>
                    <a:pt x="375" y="454"/>
                    <a:pt x="351" y="493"/>
                    <a:pt x="317" y="493"/>
                  </a:cubicBezTo>
                  <a:cubicBezTo>
                    <a:pt x="284" y="493"/>
                    <a:pt x="266" y="461"/>
                    <a:pt x="266" y="396"/>
                  </a:cubicBezTo>
                  <a:cubicBezTo>
                    <a:pt x="266" y="363"/>
                    <a:pt x="272" y="328"/>
                    <a:pt x="272" y="312"/>
                  </a:cubicBezTo>
                  <a:lnTo>
                    <a:pt x="303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" name="Freeform 76">
              <a:extLst>
                <a:ext uri="{FF2B5EF4-FFF2-40B4-BE49-F238E27FC236}">
                  <a16:creationId xmlns:a16="http://schemas.microsoft.com/office/drawing/2014/main" id="{7070BC94-C400-403E-9D1B-9C03407A1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2900"/>
              <a:ext cx="50" cy="123"/>
            </a:xfrm>
            <a:custGeom>
              <a:avLst/>
              <a:gdLst>
                <a:gd name="T0" fmla="*/ 107 w 227"/>
                <a:gd name="T1" fmla="*/ 266 h 549"/>
                <a:gd name="T2" fmla="*/ 173 w 227"/>
                <a:gd name="T3" fmla="*/ 396 h 549"/>
                <a:gd name="T4" fmla="*/ 109 w 227"/>
                <a:gd name="T5" fmla="*/ 522 h 549"/>
                <a:gd name="T6" fmla="*/ 26 w 227"/>
                <a:gd name="T7" fmla="*/ 467 h 549"/>
                <a:gd name="T8" fmla="*/ 54 w 227"/>
                <a:gd name="T9" fmla="*/ 425 h 549"/>
                <a:gd name="T10" fmla="*/ 28 w 227"/>
                <a:gd name="T11" fmla="*/ 380 h 549"/>
                <a:gd name="T12" fmla="*/ 0 w 227"/>
                <a:gd name="T13" fmla="*/ 425 h 549"/>
                <a:gd name="T14" fmla="*/ 111 w 227"/>
                <a:gd name="T15" fmla="*/ 548 h 549"/>
                <a:gd name="T16" fmla="*/ 226 w 227"/>
                <a:gd name="T17" fmla="*/ 396 h 549"/>
                <a:gd name="T18" fmla="*/ 141 w 227"/>
                <a:gd name="T19" fmla="*/ 250 h 549"/>
                <a:gd name="T20" fmla="*/ 210 w 227"/>
                <a:gd name="T21" fmla="*/ 110 h 549"/>
                <a:gd name="T22" fmla="*/ 111 w 227"/>
                <a:gd name="T23" fmla="*/ 0 h 549"/>
                <a:gd name="T24" fmla="*/ 16 w 227"/>
                <a:gd name="T25" fmla="*/ 107 h 549"/>
                <a:gd name="T26" fmla="*/ 42 w 227"/>
                <a:gd name="T27" fmla="*/ 149 h 549"/>
                <a:gd name="T28" fmla="*/ 67 w 227"/>
                <a:gd name="T29" fmla="*/ 110 h 549"/>
                <a:gd name="T30" fmla="*/ 42 w 227"/>
                <a:gd name="T31" fmla="*/ 68 h 549"/>
                <a:gd name="T32" fmla="*/ 109 w 227"/>
                <a:gd name="T33" fmla="*/ 23 h 549"/>
                <a:gd name="T34" fmla="*/ 163 w 227"/>
                <a:gd name="T35" fmla="*/ 110 h 549"/>
                <a:gd name="T36" fmla="*/ 143 w 227"/>
                <a:gd name="T37" fmla="*/ 204 h 549"/>
                <a:gd name="T38" fmla="*/ 89 w 227"/>
                <a:gd name="T39" fmla="*/ 243 h 549"/>
                <a:gd name="T40" fmla="*/ 73 w 227"/>
                <a:gd name="T41" fmla="*/ 243 h 549"/>
                <a:gd name="T42" fmla="*/ 67 w 227"/>
                <a:gd name="T43" fmla="*/ 256 h 549"/>
                <a:gd name="T44" fmla="*/ 81 w 227"/>
                <a:gd name="T45" fmla="*/ 266 h 549"/>
                <a:gd name="T46" fmla="*/ 107 w 227"/>
                <a:gd name="T47" fmla="*/ 266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7" h="549">
                  <a:moveTo>
                    <a:pt x="107" y="266"/>
                  </a:moveTo>
                  <a:cubicBezTo>
                    <a:pt x="147" y="266"/>
                    <a:pt x="173" y="308"/>
                    <a:pt x="173" y="396"/>
                  </a:cubicBezTo>
                  <a:cubicBezTo>
                    <a:pt x="173" y="493"/>
                    <a:pt x="139" y="522"/>
                    <a:pt x="109" y="522"/>
                  </a:cubicBezTo>
                  <a:cubicBezTo>
                    <a:pt x="91" y="522"/>
                    <a:pt x="46" y="516"/>
                    <a:pt x="26" y="467"/>
                  </a:cubicBezTo>
                  <a:cubicBezTo>
                    <a:pt x="50" y="464"/>
                    <a:pt x="54" y="438"/>
                    <a:pt x="54" y="425"/>
                  </a:cubicBezTo>
                  <a:cubicBezTo>
                    <a:pt x="54" y="399"/>
                    <a:pt x="44" y="380"/>
                    <a:pt x="28" y="380"/>
                  </a:cubicBezTo>
                  <a:cubicBezTo>
                    <a:pt x="14" y="380"/>
                    <a:pt x="0" y="393"/>
                    <a:pt x="0" y="425"/>
                  </a:cubicBezTo>
                  <a:cubicBezTo>
                    <a:pt x="0" y="503"/>
                    <a:pt x="52" y="548"/>
                    <a:pt x="111" y="548"/>
                  </a:cubicBezTo>
                  <a:cubicBezTo>
                    <a:pt x="178" y="548"/>
                    <a:pt x="226" y="477"/>
                    <a:pt x="226" y="396"/>
                  </a:cubicBezTo>
                  <a:cubicBezTo>
                    <a:pt x="226" y="334"/>
                    <a:pt x="194" y="269"/>
                    <a:pt x="141" y="250"/>
                  </a:cubicBezTo>
                  <a:cubicBezTo>
                    <a:pt x="192" y="221"/>
                    <a:pt x="210" y="159"/>
                    <a:pt x="210" y="110"/>
                  </a:cubicBezTo>
                  <a:cubicBezTo>
                    <a:pt x="210" y="45"/>
                    <a:pt x="167" y="0"/>
                    <a:pt x="111" y="0"/>
                  </a:cubicBezTo>
                  <a:cubicBezTo>
                    <a:pt x="58" y="0"/>
                    <a:pt x="16" y="45"/>
                    <a:pt x="16" y="107"/>
                  </a:cubicBezTo>
                  <a:cubicBezTo>
                    <a:pt x="16" y="136"/>
                    <a:pt x="26" y="149"/>
                    <a:pt x="42" y="149"/>
                  </a:cubicBezTo>
                  <a:cubicBezTo>
                    <a:pt x="56" y="149"/>
                    <a:pt x="67" y="133"/>
                    <a:pt x="67" y="110"/>
                  </a:cubicBezTo>
                  <a:cubicBezTo>
                    <a:pt x="67" y="84"/>
                    <a:pt x="56" y="71"/>
                    <a:pt x="42" y="68"/>
                  </a:cubicBezTo>
                  <a:cubicBezTo>
                    <a:pt x="59" y="32"/>
                    <a:pt x="91" y="23"/>
                    <a:pt x="109" y="23"/>
                  </a:cubicBezTo>
                  <a:cubicBezTo>
                    <a:pt x="131" y="23"/>
                    <a:pt x="163" y="42"/>
                    <a:pt x="163" y="110"/>
                  </a:cubicBezTo>
                  <a:cubicBezTo>
                    <a:pt x="163" y="146"/>
                    <a:pt x="155" y="182"/>
                    <a:pt x="143" y="204"/>
                  </a:cubicBezTo>
                  <a:cubicBezTo>
                    <a:pt x="127" y="237"/>
                    <a:pt x="115" y="240"/>
                    <a:pt x="89" y="243"/>
                  </a:cubicBezTo>
                  <a:cubicBezTo>
                    <a:pt x="75" y="243"/>
                    <a:pt x="75" y="243"/>
                    <a:pt x="73" y="243"/>
                  </a:cubicBezTo>
                  <a:cubicBezTo>
                    <a:pt x="73" y="243"/>
                    <a:pt x="67" y="243"/>
                    <a:pt x="67" y="256"/>
                  </a:cubicBezTo>
                  <a:cubicBezTo>
                    <a:pt x="67" y="266"/>
                    <a:pt x="73" y="266"/>
                    <a:pt x="81" y="266"/>
                  </a:cubicBezTo>
                  <a:lnTo>
                    <a:pt x="107" y="26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7" name="Freeform 77">
              <a:extLst>
                <a:ext uri="{FF2B5EF4-FFF2-40B4-BE49-F238E27FC236}">
                  <a16:creationId xmlns:a16="http://schemas.microsoft.com/office/drawing/2014/main" id="{548CB26E-B191-4AA5-852D-8C280AAC8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2900"/>
              <a:ext cx="58" cy="143"/>
            </a:xfrm>
            <a:custGeom>
              <a:avLst/>
              <a:gdLst>
                <a:gd name="T0" fmla="*/ 260 w 261"/>
                <a:gd name="T1" fmla="*/ 461 h 637"/>
                <a:gd name="T2" fmla="*/ 240 w 261"/>
                <a:gd name="T3" fmla="*/ 461 h 637"/>
                <a:gd name="T4" fmla="*/ 222 w 261"/>
                <a:gd name="T5" fmla="*/ 552 h 637"/>
                <a:gd name="T6" fmla="*/ 167 w 261"/>
                <a:gd name="T7" fmla="*/ 555 h 637"/>
                <a:gd name="T8" fmla="*/ 59 w 261"/>
                <a:gd name="T9" fmla="*/ 555 h 637"/>
                <a:gd name="T10" fmla="*/ 175 w 261"/>
                <a:gd name="T11" fmla="*/ 396 h 637"/>
                <a:gd name="T12" fmla="*/ 260 w 261"/>
                <a:gd name="T13" fmla="*/ 185 h 637"/>
                <a:gd name="T14" fmla="*/ 121 w 261"/>
                <a:gd name="T15" fmla="*/ 0 h 637"/>
                <a:gd name="T16" fmla="*/ 0 w 261"/>
                <a:gd name="T17" fmla="*/ 172 h 637"/>
                <a:gd name="T18" fmla="*/ 32 w 261"/>
                <a:gd name="T19" fmla="*/ 230 h 637"/>
                <a:gd name="T20" fmla="*/ 61 w 261"/>
                <a:gd name="T21" fmla="*/ 175 h 637"/>
                <a:gd name="T22" fmla="*/ 28 w 261"/>
                <a:gd name="T23" fmla="*/ 123 h 637"/>
                <a:gd name="T24" fmla="*/ 113 w 261"/>
                <a:gd name="T25" fmla="*/ 36 h 637"/>
                <a:gd name="T26" fmla="*/ 204 w 261"/>
                <a:gd name="T27" fmla="*/ 185 h 637"/>
                <a:gd name="T28" fmla="*/ 147 w 261"/>
                <a:gd name="T29" fmla="*/ 373 h 637"/>
                <a:gd name="T30" fmla="*/ 4 w 261"/>
                <a:gd name="T31" fmla="*/ 600 h 637"/>
                <a:gd name="T32" fmla="*/ 0 w 261"/>
                <a:gd name="T33" fmla="*/ 636 h 637"/>
                <a:gd name="T34" fmla="*/ 242 w 261"/>
                <a:gd name="T35" fmla="*/ 636 h 637"/>
                <a:gd name="T36" fmla="*/ 260 w 261"/>
                <a:gd name="T37" fmla="*/ 46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" h="637">
                  <a:moveTo>
                    <a:pt x="260" y="461"/>
                  </a:moveTo>
                  <a:lnTo>
                    <a:pt x="240" y="461"/>
                  </a:lnTo>
                  <a:cubicBezTo>
                    <a:pt x="236" y="483"/>
                    <a:pt x="232" y="539"/>
                    <a:pt x="222" y="552"/>
                  </a:cubicBezTo>
                  <a:cubicBezTo>
                    <a:pt x="220" y="555"/>
                    <a:pt x="175" y="555"/>
                    <a:pt x="167" y="555"/>
                  </a:cubicBezTo>
                  <a:lnTo>
                    <a:pt x="59" y="555"/>
                  </a:lnTo>
                  <a:cubicBezTo>
                    <a:pt x="119" y="464"/>
                    <a:pt x="139" y="441"/>
                    <a:pt x="175" y="396"/>
                  </a:cubicBezTo>
                  <a:cubicBezTo>
                    <a:pt x="220" y="337"/>
                    <a:pt x="260" y="279"/>
                    <a:pt x="260" y="185"/>
                  </a:cubicBezTo>
                  <a:cubicBezTo>
                    <a:pt x="260" y="71"/>
                    <a:pt x="196" y="0"/>
                    <a:pt x="121" y="0"/>
                  </a:cubicBezTo>
                  <a:cubicBezTo>
                    <a:pt x="50" y="0"/>
                    <a:pt x="0" y="84"/>
                    <a:pt x="0" y="172"/>
                  </a:cubicBezTo>
                  <a:cubicBezTo>
                    <a:pt x="0" y="221"/>
                    <a:pt x="24" y="230"/>
                    <a:pt x="32" y="230"/>
                  </a:cubicBezTo>
                  <a:cubicBezTo>
                    <a:pt x="46" y="230"/>
                    <a:pt x="61" y="211"/>
                    <a:pt x="61" y="175"/>
                  </a:cubicBezTo>
                  <a:cubicBezTo>
                    <a:pt x="61" y="159"/>
                    <a:pt x="59" y="123"/>
                    <a:pt x="28" y="123"/>
                  </a:cubicBezTo>
                  <a:cubicBezTo>
                    <a:pt x="46" y="55"/>
                    <a:pt x="85" y="36"/>
                    <a:pt x="113" y="36"/>
                  </a:cubicBezTo>
                  <a:cubicBezTo>
                    <a:pt x="173" y="36"/>
                    <a:pt x="204" y="107"/>
                    <a:pt x="204" y="185"/>
                  </a:cubicBezTo>
                  <a:cubicBezTo>
                    <a:pt x="204" y="273"/>
                    <a:pt x="167" y="337"/>
                    <a:pt x="147" y="373"/>
                  </a:cubicBezTo>
                  <a:lnTo>
                    <a:pt x="4" y="600"/>
                  </a:lnTo>
                  <a:cubicBezTo>
                    <a:pt x="0" y="610"/>
                    <a:pt x="0" y="613"/>
                    <a:pt x="0" y="636"/>
                  </a:cubicBezTo>
                  <a:lnTo>
                    <a:pt x="242" y="636"/>
                  </a:lnTo>
                  <a:lnTo>
                    <a:pt x="260" y="46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78" name="Oval 78">
            <a:extLst>
              <a:ext uri="{FF2B5EF4-FFF2-40B4-BE49-F238E27FC236}">
                <a16:creationId xmlns:a16="http://schemas.microsoft.com/office/drawing/2014/main" id="{6A82D5A6-AC30-4381-ABB2-DD90FDEA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38455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79" name="Group 79">
            <a:extLst>
              <a:ext uri="{FF2B5EF4-FFF2-40B4-BE49-F238E27FC236}">
                <a16:creationId xmlns:a16="http://schemas.microsoft.com/office/drawing/2014/main" id="{BA58907B-C212-43CB-93CB-B7220A8CC4F8}"/>
              </a:ext>
            </a:extLst>
          </p:cNvPr>
          <p:cNvGrpSpPr>
            <a:grpSpLocks/>
          </p:cNvGrpSpPr>
          <p:nvPr/>
        </p:nvGrpSpPr>
        <p:grpSpPr bwMode="auto">
          <a:xfrm>
            <a:off x="5338763" y="2130425"/>
            <a:ext cx="415925" cy="307975"/>
            <a:chOff x="3363" y="1342"/>
            <a:chExt cx="262" cy="194"/>
          </a:xfrm>
        </p:grpSpPr>
        <p:sp>
          <p:nvSpPr>
            <p:cNvPr id="280" name="Freeform 80">
              <a:extLst>
                <a:ext uri="{FF2B5EF4-FFF2-40B4-BE49-F238E27FC236}">
                  <a16:creationId xmlns:a16="http://schemas.microsoft.com/office/drawing/2014/main" id="{0BA9C671-F2F5-49E1-9CD2-826A0A38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346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1" name="Freeform 81">
              <a:extLst>
                <a:ext uri="{FF2B5EF4-FFF2-40B4-BE49-F238E27FC236}">
                  <a16:creationId xmlns:a16="http://schemas.microsoft.com/office/drawing/2014/main" id="{CD8BDCB1-2F82-4015-8EB5-79E4970D3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1342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2" name="Freeform 82">
              <a:extLst>
                <a:ext uri="{FF2B5EF4-FFF2-40B4-BE49-F238E27FC236}">
                  <a16:creationId xmlns:a16="http://schemas.microsoft.com/office/drawing/2014/main" id="{C4097D39-D250-423E-B0AA-7A6D7085E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1425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83" name="Group 83">
            <a:extLst>
              <a:ext uri="{FF2B5EF4-FFF2-40B4-BE49-F238E27FC236}">
                <a16:creationId xmlns:a16="http://schemas.microsoft.com/office/drawing/2014/main" id="{B51E6E18-25EE-4591-B769-669436377ED3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2738438"/>
            <a:ext cx="322263" cy="285750"/>
            <a:chOff x="4150" y="1725"/>
            <a:chExt cx="203" cy="180"/>
          </a:xfrm>
        </p:grpSpPr>
        <p:sp>
          <p:nvSpPr>
            <p:cNvPr id="284" name="Freeform 84">
              <a:extLst>
                <a:ext uri="{FF2B5EF4-FFF2-40B4-BE49-F238E27FC236}">
                  <a16:creationId xmlns:a16="http://schemas.microsoft.com/office/drawing/2014/main" id="{C4897636-F6F4-43B9-8569-E8481F1CC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728"/>
              <a:ext cx="200" cy="153"/>
            </a:xfrm>
            <a:custGeom>
              <a:avLst/>
              <a:gdLst>
                <a:gd name="T0" fmla="*/ 443 w 887"/>
                <a:gd name="T1" fmla="*/ 677 h 678"/>
                <a:gd name="T2" fmla="*/ 0 w 887"/>
                <a:gd name="T3" fmla="*/ 677 h 678"/>
                <a:gd name="T4" fmla="*/ 0 w 887"/>
                <a:gd name="T5" fmla="*/ 0 h 678"/>
                <a:gd name="T6" fmla="*/ 886 w 887"/>
                <a:gd name="T7" fmla="*/ 0 h 678"/>
                <a:gd name="T8" fmla="*/ 886 w 887"/>
                <a:gd name="T9" fmla="*/ 677 h 678"/>
                <a:gd name="T10" fmla="*/ 443 w 887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7" h="678">
                  <a:moveTo>
                    <a:pt x="443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886" y="0"/>
                  </a:lnTo>
                  <a:lnTo>
                    <a:pt x="886" y="677"/>
                  </a:lnTo>
                  <a:lnTo>
                    <a:pt x="443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5" name="Freeform 85">
              <a:extLst>
                <a:ext uri="{FF2B5EF4-FFF2-40B4-BE49-F238E27FC236}">
                  <a16:creationId xmlns:a16="http://schemas.microsoft.com/office/drawing/2014/main" id="{A33E8452-24E1-498D-8EF0-75960A74C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1725"/>
              <a:ext cx="100" cy="120"/>
            </a:xfrm>
            <a:custGeom>
              <a:avLst/>
              <a:gdLst>
                <a:gd name="T0" fmla="*/ 443 w 444"/>
                <a:gd name="T1" fmla="*/ 83 h 532"/>
                <a:gd name="T2" fmla="*/ 397 w 444"/>
                <a:gd name="T3" fmla="*/ 0 h 532"/>
                <a:gd name="T4" fmla="*/ 349 w 444"/>
                <a:gd name="T5" fmla="*/ 56 h 532"/>
                <a:gd name="T6" fmla="*/ 366 w 444"/>
                <a:gd name="T7" fmla="*/ 90 h 532"/>
                <a:gd name="T8" fmla="*/ 400 w 444"/>
                <a:gd name="T9" fmla="*/ 189 h 532"/>
                <a:gd name="T10" fmla="*/ 220 w 444"/>
                <a:gd name="T11" fmla="*/ 505 h 532"/>
                <a:gd name="T12" fmla="*/ 146 w 444"/>
                <a:gd name="T13" fmla="*/ 405 h 532"/>
                <a:gd name="T14" fmla="*/ 203 w 444"/>
                <a:gd name="T15" fmla="*/ 153 h 532"/>
                <a:gd name="T16" fmla="*/ 217 w 444"/>
                <a:gd name="T17" fmla="*/ 96 h 532"/>
                <a:gd name="T18" fmla="*/ 131 w 444"/>
                <a:gd name="T19" fmla="*/ 0 h 532"/>
                <a:gd name="T20" fmla="*/ 0 w 444"/>
                <a:gd name="T21" fmla="*/ 179 h 532"/>
                <a:gd name="T22" fmla="*/ 11 w 444"/>
                <a:gd name="T23" fmla="*/ 193 h 532"/>
                <a:gd name="T24" fmla="*/ 29 w 444"/>
                <a:gd name="T25" fmla="*/ 169 h 532"/>
                <a:gd name="T26" fmla="*/ 131 w 444"/>
                <a:gd name="T27" fmla="*/ 27 h 532"/>
                <a:gd name="T28" fmla="*/ 154 w 444"/>
                <a:gd name="T29" fmla="*/ 63 h 532"/>
                <a:gd name="T30" fmla="*/ 140 w 444"/>
                <a:gd name="T31" fmla="*/ 146 h 532"/>
                <a:gd name="T32" fmla="*/ 80 w 444"/>
                <a:gd name="T33" fmla="*/ 385 h 532"/>
                <a:gd name="T34" fmla="*/ 217 w 444"/>
                <a:gd name="T35" fmla="*/ 531 h 532"/>
                <a:gd name="T36" fmla="*/ 443 w 444"/>
                <a:gd name="T37" fmla="*/ 8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532">
                  <a:moveTo>
                    <a:pt x="443" y="83"/>
                  </a:moveTo>
                  <a:cubicBezTo>
                    <a:pt x="443" y="20"/>
                    <a:pt x="414" y="0"/>
                    <a:pt x="397" y="0"/>
                  </a:cubicBezTo>
                  <a:cubicBezTo>
                    <a:pt x="371" y="0"/>
                    <a:pt x="349" y="30"/>
                    <a:pt x="349" y="56"/>
                  </a:cubicBezTo>
                  <a:cubicBezTo>
                    <a:pt x="349" y="73"/>
                    <a:pt x="354" y="80"/>
                    <a:pt x="366" y="90"/>
                  </a:cubicBezTo>
                  <a:cubicBezTo>
                    <a:pt x="386" y="113"/>
                    <a:pt x="400" y="146"/>
                    <a:pt x="400" y="189"/>
                  </a:cubicBezTo>
                  <a:cubicBezTo>
                    <a:pt x="400" y="236"/>
                    <a:pt x="337" y="505"/>
                    <a:pt x="220" y="505"/>
                  </a:cubicBezTo>
                  <a:cubicBezTo>
                    <a:pt x="169" y="505"/>
                    <a:pt x="146" y="465"/>
                    <a:pt x="146" y="405"/>
                  </a:cubicBezTo>
                  <a:cubicBezTo>
                    <a:pt x="146" y="339"/>
                    <a:pt x="174" y="252"/>
                    <a:pt x="203" y="153"/>
                  </a:cubicBezTo>
                  <a:cubicBezTo>
                    <a:pt x="211" y="136"/>
                    <a:pt x="217" y="120"/>
                    <a:pt x="217" y="96"/>
                  </a:cubicBezTo>
                  <a:cubicBezTo>
                    <a:pt x="217" y="43"/>
                    <a:pt x="183" y="0"/>
                    <a:pt x="131" y="0"/>
                  </a:cubicBezTo>
                  <a:cubicBezTo>
                    <a:pt x="40" y="0"/>
                    <a:pt x="0" y="169"/>
                    <a:pt x="0" y="179"/>
                  </a:cubicBezTo>
                  <a:cubicBezTo>
                    <a:pt x="0" y="193"/>
                    <a:pt x="9" y="193"/>
                    <a:pt x="11" y="193"/>
                  </a:cubicBezTo>
                  <a:cubicBezTo>
                    <a:pt x="23" y="193"/>
                    <a:pt x="23" y="193"/>
                    <a:pt x="29" y="169"/>
                  </a:cubicBezTo>
                  <a:cubicBezTo>
                    <a:pt x="57" y="53"/>
                    <a:pt x="100" y="27"/>
                    <a:pt x="131" y="27"/>
                  </a:cubicBezTo>
                  <a:cubicBezTo>
                    <a:pt x="140" y="27"/>
                    <a:pt x="154" y="27"/>
                    <a:pt x="154" y="63"/>
                  </a:cubicBezTo>
                  <a:cubicBezTo>
                    <a:pt x="154" y="93"/>
                    <a:pt x="146" y="126"/>
                    <a:pt x="140" y="146"/>
                  </a:cubicBezTo>
                  <a:cubicBezTo>
                    <a:pt x="94" y="282"/>
                    <a:pt x="80" y="335"/>
                    <a:pt x="80" y="385"/>
                  </a:cubicBezTo>
                  <a:cubicBezTo>
                    <a:pt x="80" y="515"/>
                    <a:pt x="169" y="531"/>
                    <a:pt x="217" y="531"/>
                  </a:cubicBezTo>
                  <a:cubicBezTo>
                    <a:pt x="386" y="531"/>
                    <a:pt x="443" y="143"/>
                    <a:pt x="443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" name="Freeform 86">
              <a:extLst>
                <a:ext uri="{FF2B5EF4-FFF2-40B4-BE49-F238E27FC236}">
                  <a16:creationId xmlns:a16="http://schemas.microsoft.com/office/drawing/2014/main" id="{F528B6EA-3EBE-4678-B1C9-871E22DAA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758"/>
              <a:ext cx="83" cy="147"/>
            </a:xfrm>
            <a:custGeom>
              <a:avLst/>
              <a:gdLst>
                <a:gd name="T0" fmla="*/ 371 w 372"/>
                <a:gd name="T1" fmla="*/ 471 h 652"/>
                <a:gd name="T2" fmla="*/ 346 w 372"/>
                <a:gd name="T3" fmla="*/ 471 h 652"/>
                <a:gd name="T4" fmla="*/ 320 w 372"/>
                <a:gd name="T5" fmla="*/ 564 h 652"/>
                <a:gd name="T6" fmla="*/ 240 w 372"/>
                <a:gd name="T7" fmla="*/ 568 h 652"/>
                <a:gd name="T8" fmla="*/ 86 w 372"/>
                <a:gd name="T9" fmla="*/ 568 h 652"/>
                <a:gd name="T10" fmla="*/ 251 w 372"/>
                <a:gd name="T11" fmla="*/ 405 h 652"/>
                <a:gd name="T12" fmla="*/ 371 w 372"/>
                <a:gd name="T13" fmla="*/ 189 h 652"/>
                <a:gd name="T14" fmla="*/ 174 w 372"/>
                <a:gd name="T15" fmla="*/ 0 h 652"/>
                <a:gd name="T16" fmla="*/ 0 w 372"/>
                <a:gd name="T17" fmla="*/ 176 h 652"/>
                <a:gd name="T18" fmla="*/ 46 w 372"/>
                <a:gd name="T19" fmla="*/ 229 h 652"/>
                <a:gd name="T20" fmla="*/ 89 w 372"/>
                <a:gd name="T21" fmla="*/ 179 h 652"/>
                <a:gd name="T22" fmla="*/ 40 w 372"/>
                <a:gd name="T23" fmla="*/ 126 h 652"/>
                <a:gd name="T24" fmla="*/ 163 w 372"/>
                <a:gd name="T25" fmla="*/ 37 h 652"/>
                <a:gd name="T26" fmla="*/ 289 w 372"/>
                <a:gd name="T27" fmla="*/ 189 h 652"/>
                <a:gd name="T28" fmla="*/ 211 w 372"/>
                <a:gd name="T29" fmla="*/ 382 h 652"/>
                <a:gd name="T30" fmla="*/ 6 w 372"/>
                <a:gd name="T31" fmla="*/ 614 h 652"/>
                <a:gd name="T32" fmla="*/ 0 w 372"/>
                <a:gd name="T33" fmla="*/ 651 h 652"/>
                <a:gd name="T34" fmla="*/ 349 w 372"/>
                <a:gd name="T35" fmla="*/ 651 h 652"/>
                <a:gd name="T36" fmla="*/ 371 w 372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2" h="652">
                  <a:moveTo>
                    <a:pt x="371" y="471"/>
                  </a:moveTo>
                  <a:lnTo>
                    <a:pt x="346" y="471"/>
                  </a:lnTo>
                  <a:cubicBezTo>
                    <a:pt x="340" y="495"/>
                    <a:pt x="331" y="551"/>
                    <a:pt x="320" y="564"/>
                  </a:cubicBezTo>
                  <a:cubicBezTo>
                    <a:pt x="317" y="568"/>
                    <a:pt x="251" y="568"/>
                    <a:pt x="240" y="568"/>
                  </a:cubicBezTo>
                  <a:lnTo>
                    <a:pt x="86" y="568"/>
                  </a:lnTo>
                  <a:cubicBezTo>
                    <a:pt x="171" y="475"/>
                    <a:pt x="200" y="451"/>
                    <a:pt x="251" y="405"/>
                  </a:cubicBezTo>
                  <a:cubicBezTo>
                    <a:pt x="317" y="345"/>
                    <a:pt x="371" y="285"/>
                    <a:pt x="371" y="189"/>
                  </a:cubicBezTo>
                  <a:cubicBezTo>
                    <a:pt x="371" y="73"/>
                    <a:pt x="283" y="0"/>
                    <a:pt x="174" y="0"/>
                  </a:cubicBezTo>
                  <a:cubicBezTo>
                    <a:pt x="71" y="0"/>
                    <a:pt x="0" y="86"/>
                    <a:pt x="0" y="176"/>
                  </a:cubicBezTo>
                  <a:cubicBezTo>
                    <a:pt x="0" y="226"/>
                    <a:pt x="34" y="229"/>
                    <a:pt x="46" y="229"/>
                  </a:cubicBezTo>
                  <a:cubicBezTo>
                    <a:pt x="66" y="229"/>
                    <a:pt x="89" y="216"/>
                    <a:pt x="89" y="179"/>
                  </a:cubicBezTo>
                  <a:cubicBezTo>
                    <a:pt x="89" y="163"/>
                    <a:pt x="86" y="126"/>
                    <a:pt x="40" y="126"/>
                  </a:cubicBezTo>
                  <a:cubicBezTo>
                    <a:pt x="66" y="56"/>
                    <a:pt x="123" y="37"/>
                    <a:pt x="163" y="37"/>
                  </a:cubicBezTo>
                  <a:cubicBezTo>
                    <a:pt x="249" y="37"/>
                    <a:pt x="289" y="110"/>
                    <a:pt x="289" y="189"/>
                  </a:cubicBezTo>
                  <a:cubicBezTo>
                    <a:pt x="289" y="279"/>
                    <a:pt x="240" y="342"/>
                    <a:pt x="211" y="382"/>
                  </a:cubicBezTo>
                  <a:lnTo>
                    <a:pt x="6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349" y="651"/>
                  </a:lnTo>
                  <a:lnTo>
                    <a:pt x="371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87" name="Group 87">
            <a:extLst>
              <a:ext uri="{FF2B5EF4-FFF2-40B4-BE49-F238E27FC236}">
                <a16:creationId xmlns:a16="http://schemas.microsoft.com/office/drawing/2014/main" id="{C926849A-1856-4C20-AFD9-8E3F982FC9AA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2794000"/>
            <a:ext cx="300038" cy="266700"/>
            <a:chOff x="3288" y="1760"/>
            <a:chExt cx="189" cy="168"/>
          </a:xfrm>
        </p:grpSpPr>
        <p:sp>
          <p:nvSpPr>
            <p:cNvPr id="288" name="Freeform 88">
              <a:extLst>
                <a:ext uri="{FF2B5EF4-FFF2-40B4-BE49-F238E27FC236}">
                  <a16:creationId xmlns:a16="http://schemas.microsoft.com/office/drawing/2014/main" id="{CA11DC13-F382-42D6-BB9E-3E0B27B05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763"/>
              <a:ext cx="190" cy="142"/>
            </a:xfrm>
            <a:custGeom>
              <a:avLst/>
              <a:gdLst>
                <a:gd name="T0" fmla="*/ 420 w 841"/>
                <a:gd name="T1" fmla="*/ 631 h 632"/>
                <a:gd name="T2" fmla="*/ 0 w 841"/>
                <a:gd name="T3" fmla="*/ 631 h 632"/>
                <a:gd name="T4" fmla="*/ 0 w 841"/>
                <a:gd name="T5" fmla="*/ 0 h 632"/>
                <a:gd name="T6" fmla="*/ 840 w 841"/>
                <a:gd name="T7" fmla="*/ 0 h 632"/>
                <a:gd name="T8" fmla="*/ 840 w 841"/>
                <a:gd name="T9" fmla="*/ 631 h 632"/>
                <a:gd name="T10" fmla="*/ 420 w 841"/>
                <a:gd name="T11" fmla="*/ 6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632">
                  <a:moveTo>
                    <a:pt x="420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840" y="0"/>
                  </a:lnTo>
                  <a:lnTo>
                    <a:pt x="840" y="631"/>
                  </a:lnTo>
                  <a:lnTo>
                    <a:pt x="420" y="6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9" name="Freeform 89">
              <a:extLst>
                <a:ext uri="{FF2B5EF4-FFF2-40B4-BE49-F238E27FC236}">
                  <a16:creationId xmlns:a16="http://schemas.microsoft.com/office/drawing/2014/main" id="{C438D135-A3C4-42AA-9817-2C6CC38F3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1760"/>
              <a:ext cx="94" cy="111"/>
            </a:xfrm>
            <a:custGeom>
              <a:avLst/>
              <a:gdLst>
                <a:gd name="T0" fmla="*/ 420 w 421"/>
                <a:gd name="T1" fmla="*/ 77 h 496"/>
                <a:gd name="T2" fmla="*/ 377 w 421"/>
                <a:gd name="T3" fmla="*/ 0 h 496"/>
                <a:gd name="T4" fmla="*/ 331 w 421"/>
                <a:gd name="T5" fmla="*/ 53 h 496"/>
                <a:gd name="T6" fmla="*/ 347 w 421"/>
                <a:gd name="T7" fmla="*/ 83 h 496"/>
                <a:gd name="T8" fmla="*/ 379 w 421"/>
                <a:gd name="T9" fmla="*/ 176 h 496"/>
                <a:gd name="T10" fmla="*/ 209 w 421"/>
                <a:gd name="T11" fmla="*/ 470 h 496"/>
                <a:gd name="T12" fmla="*/ 138 w 421"/>
                <a:gd name="T13" fmla="*/ 377 h 496"/>
                <a:gd name="T14" fmla="*/ 192 w 421"/>
                <a:gd name="T15" fmla="*/ 142 h 496"/>
                <a:gd name="T16" fmla="*/ 206 w 421"/>
                <a:gd name="T17" fmla="*/ 90 h 496"/>
                <a:gd name="T18" fmla="*/ 125 w 421"/>
                <a:gd name="T19" fmla="*/ 0 h 496"/>
                <a:gd name="T20" fmla="*/ 0 w 421"/>
                <a:gd name="T21" fmla="*/ 167 h 496"/>
                <a:gd name="T22" fmla="*/ 11 w 421"/>
                <a:gd name="T23" fmla="*/ 179 h 496"/>
                <a:gd name="T24" fmla="*/ 27 w 421"/>
                <a:gd name="T25" fmla="*/ 158 h 496"/>
                <a:gd name="T26" fmla="*/ 125 w 421"/>
                <a:gd name="T27" fmla="*/ 25 h 496"/>
                <a:gd name="T28" fmla="*/ 146 w 421"/>
                <a:gd name="T29" fmla="*/ 59 h 496"/>
                <a:gd name="T30" fmla="*/ 133 w 421"/>
                <a:gd name="T31" fmla="*/ 136 h 496"/>
                <a:gd name="T32" fmla="*/ 76 w 421"/>
                <a:gd name="T33" fmla="*/ 359 h 496"/>
                <a:gd name="T34" fmla="*/ 206 w 421"/>
                <a:gd name="T35" fmla="*/ 495 h 496"/>
                <a:gd name="T36" fmla="*/ 420 w 421"/>
                <a:gd name="T37" fmla="*/ 7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1" h="496">
                  <a:moveTo>
                    <a:pt x="420" y="77"/>
                  </a:moveTo>
                  <a:cubicBezTo>
                    <a:pt x="420" y="19"/>
                    <a:pt x="393" y="0"/>
                    <a:pt x="377" y="0"/>
                  </a:cubicBezTo>
                  <a:cubicBezTo>
                    <a:pt x="352" y="0"/>
                    <a:pt x="331" y="28"/>
                    <a:pt x="331" y="53"/>
                  </a:cubicBezTo>
                  <a:cubicBezTo>
                    <a:pt x="331" y="68"/>
                    <a:pt x="336" y="74"/>
                    <a:pt x="347" y="83"/>
                  </a:cubicBezTo>
                  <a:cubicBezTo>
                    <a:pt x="366" y="105"/>
                    <a:pt x="379" y="136"/>
                    <a:pt x="379" y="176"/>
                  </a:cubicBezTo>
                  <a:cubicBezTo>
                    <a:pt x="379" y="219"/>
                    <a:pt x="320" y="470"/>
                    <a:pt x="209" y="470"/>
                  </a:cubicBezTo>
                  <a:cubicBezTo>
                    <a:pt x="160" y="470"/>
                    <a:pt x="138" y="433"/>
                    <a:pt x="138" y="377"/>
                  </a:cubicBezTo>
                  <a:cubicBezTo>
                    <a:pt x="138" y="315"/>
                    <a:pt x="165" y="235"/>
                    <a:pt x="192" y="142"/>
                  </a:cubicBezTo>
                  <a:cubicBezTo>
                    <a:pt x="201" y="127"/>
                    <a:pt x="206" y="111"/>
                    <a:pt x="206" y="90"/>
                  </a:cubicBezTo>
                  <a:cubicBezTo>
                    <a:pt x="206" y="40"/>
                    <a:pt x="173" y="0"/>
                    <a:pt x="125" y="0"/>
                  </a:cubicBezTo>
                  <a:cubicBezTo>
                    <a:pt x="38" y="0"/>
                    <a:pt x="0" y="158"/>
                    <a:pt x="0" y="167"/>
                  </a:cubicBezTo>
                  <a:cubicBezTo>
                    <a:pt x="0" y="179"/>
                    <a:pt x="8" y="179"/>
                    <a:pt x="11" y="179"/>
                  </a:cubicBezTo>
                  <a:cubicBezTo>
                    <a:pt x="22" y="179"/>
                    <a:pt x="22" y="179"/>
                    <a:pt x="27" y="158"/>
                  </a:cubicBezTo>
                  <a:cubicBezTo>
                    <a:pt x="54" y="49"/>
                    <a:pt x="95" y="25"/>
                    <a:pt x="125" y="25"/>
                  </a:cubicBezTo>
                  <a:cubicBezTo>
                    <a:pt x="133" y="25"/>
                    <a:pt x="146" y="25"/>
                    <a:pt x="146" y="59"/>
                  </a:cubicBezTo>
                  <a:cubicBezTo>
                    <a:pt x="146" y="87"/>
                    <a:pt x="138" y="117"/>
                    <a:pt x="133" y="136"/>
                  </a:cubicBezTo>
                  <a:cubicBezTo>
                    <a:pt x="89" y="263"/>
                    <a:pt x="76" y="312"/>
                    <a:pt x="76" y="359"/>
                  </a:cubicBezTo>
                  <a:cubicBezTo>
                    <a:pt x="76" y="479"/>
                    <a:pt x="160" y="495"/>
                    <a:pt x="206" y="495"/>
                  </a:cubicBezTo>
                  <a:cubicBezTo>
                    <a:pt x="366" y="495"/>
                    <a:pt x="420" y="133"/>
                    <a:pt x="420" y="7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0" name="Freeform 90">
              <a:extLst>
                <a:ext uri="{FF2B5EF4-FFF2-40B4-BE49-F238E27FC236}">
                  <a16:creationId xmlns:a16="http://schemas.microsoft.com/office/drawing/2014/main" id="{9516A4DA-ED33-4443-9987-53DE855EF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791"/>
              <a:ext cx="66" cy="137"/>
            </a:xfrm>
            <a:custGeom>
              <a:avLst/>
              <a:gdLst>
                <a:gd name="T0" fmla="*/ 182 w 294"/>
                <a:gd name="T1" fmla="*/ 25 h 607"/>
                <a:gd name="T2" fmla="*/ 160 w 294"/>
                <a:gd name="T3" fmla="*/ 0 h 607"/>
                <a:gd name="T4" fmla="*/ 0 w 294"/>
                <a:gd name="T5" fmla="*/ 59 h 607"/>
                <a:gd name="T6" fmla="*/ 0 w 294"/>
                <a:gd name="T7" fmla="*/ 93 h 607"/>
                <a:gd name="T8" fmla="*/ 117 w 294"/>
                <a:gd name="T9" fmla="*/ 68 h 607"/>
                <a:gd name="T10" fmla="*/ 117 w 294"/>
                <a:gd name="T11" fmla="*/ 532 h 607"/>
                <a:gd name="T12" fmla="*/ 35 w 294"/>
                <a:gd name="T13" fmla="*/ 572 h 607"/>
                <a:gd name="T14" fmla="*/ 5 w 294"/>
                <a:gd name="T15" fmla="*/ 572 h 607"/>
                <a:gd name="T16" fmla="*/ 5 w 294"/>
                <a:gd name="T17" fmla="*/ 606 h 607"/>
                <a:gd name="T18" fmla="*/ 149 w 294"/>
                <a:gd name="T19" fmla="*/ 603 h 607"/>
                <a:gd name="T20" fmla="*/ 293 w 294"/>
                <a:gd name="T21" fmla="*/ 606 h 607"/>
                <a:gd name="T22" fmla="*/ 293 w 294"/>
                <a:gd name="T23" fmla="*/ 572 h 607"/>
                <a:gd name="T24" fmla="*/ 263 w 294"/>
                <a:gd name="T25" fmla="*/ 572 h 607"/>
                <a:gd name="T26" fmla="*/ 182 w 294"/>
                <a:gd name="T27" fmla="*/ 532 h 607"/>
                <a:gd name="T28" fmla="*/ 182 w 294"/>
                <a:gd name="T29" fmla="*/ 2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4" h="607">
                  <a:moveTo>
                    <a:pt x="182" y="25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56"/>
                    <a:pt x="33" y="59"/>
                    <a:pt x="0" y="59"/>
                  </a:cubicBezTo>
                  <a:lnTo>
                    <a:pt x="0" y="93"/>
                  </a:lnTo>
                  <a:cubicBezTo>
                    <a:pt x="19" y="93"/>
                    <a:pt x="70" y="93"/>
                    <a:pt x="117" y="68"/>
                  </a:cubicBezTo>
                  <a:lnTo>
                    <a:pt x="117" y="532"/>
                  </a:lnTo>
                  <a:cubicBezTo>
                    <a:pt x="117" y="563"/>
                    <a:pt x="117" y="572"/>
                    <a:pt x="35" y="572"/>
                  </a:cubicBezTo>
                  <a:lnTo>
                    <a:pt x="5" y="572"/>
                  </a:lnTo>
                  <a:lnTo>
                    <a:pt x="5" y="606"/>
                  </a:lnTo>
                  <a:cubicBezTo>
                    <a:pt x="19" y="606"/>
                    <a:pt x="119" y="603"/>
                    <a:pt x="149" y="603"/>
                  </a:cubicBezTo>
                  <a:cubicBezTo>
                    <a:pt x="176" y="603"/>
                    <a:pt x="276" y="606"/>
                    <a:pt x="293" y="606"/>
                  </a:cubicBezTo>
                  <a:lnTo>
                    <a:pt x="293" y="572"/>
                  </a:lnTo>
                  <a:lnTo>
                    <a:pt x="263" y="572"/>
                  </a:lnTo>
                  <a:cubicBezTo>
                    <a:pt x="182" y="572"/>
                    <a:pt x="182" y="563"/>
                    <a:pt x="182" y="532"/>
                  </a:cubicBezTo>
                  <a:lnTo>
                    <a:pt x="18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91" name="Line 91">
            <a:extLst>
              <a:ext uri="{FF2B5EF4-FFF2-40B4-BE49-F238E27FC236}">
                <a16:creationId xmlns:a16="http://schemas.microsoft.com/office/drawing/2014/main" id="{DF2C37D3-3BC4-4A23-A844-5431DCF9B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7288" y="3732213"/>
            <a:ext cx="684212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2" name="Line 92">
            <a:extLst>
              <a:ext uri="{FF2B5EF4-FFF2-40B4-BE49-F238E27FC236}">
                <a16:creationId xmlns:a16="http://schemas.microsoft.com/office/drawing/2014/main" id="{E93EC8CA-B796-4515-A603-2A89FCFBF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741738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93" name="Picture 93">
            <a:extLst>
              <a:ext uri="{FF2B5EF4-FFF2-40B4-BE49-F238E27FC236}">
                <a16:creationId xmlns:a16="http://schemas.microsoft.com/office/drawing/2014/main" id="{5D15CCDB-6864-4CE4-9F5E-615310DF3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3454400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94" name="Group 94">
            <a:extLst>
              <a:ext uri="{FF2B5EF4-FFF2-40B4-BE49-F238E27FC236}">
                <a16:creationId xmlns:a16="http://schemas.microsoft.com/office/drawing/2014/main" id="{8D6548E0-AB10-4531-AE86-17AB105B4D74}"/>
              </a:ext>
            </a:extLst>
          </p:cNvPr>
          <p:cNvGrpSpPr>
            <a:grpSpLocks/>
          </p:cNvGrpSpPr>
          <p:nvPr/>
        </p:nvGrpSpPr>
        <p:grpSpPr bwMode="auto">
          <a:xfrm>
            <a:off x="6983413" y="3767138"/>
            <a:ext cx="250825" cy="225425"/>
            <a:chOff x="4399" y="2373"/>
            <a:chExt cx="158" cy="142"/>
          </a:xfrm>
        </p:grpSpPr>
        <p:sp>
          <p:nvSpPr>
            <p:cNvPr id="295" name="Freeform 95">
              <a:extLst>
                <a:ext uri="{FF2B5EF4-FFF2-40B4-BE49-F238E27FC236}">
                  <a16:creationId xmlns:a16="http://schemas.microsoft.com/office/drawing/2014/main" id="{83B34D45-2168-43A8-A552-000FAD008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6" name="Freeform 96">
              <a:extLst>
                <a:ext uri="{FF2B5EF4-FFF2-40B4-BE49-F238E27FC236}">
                  <a16:creationId xmlns:a16="http://schemas.microsoft.com/office/drawing/2014/main" id="{919BF4AB-5058-483D-B103-3C117FB34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97" name="Line 97">
            <a:extLst>
              <a:ext uri="{FF2B5EF4-FFF2-40B4-BE49-F238E27FC236}">
                <a16:creationId xmlns:a16="http://schemas.microsoft.com/office/drawing/2014/main" id="{08EC9445-A030-4926-A8E0-0D9EFCE64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95525"/>
            <a:ext cx="684213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98" name="Picture 98">
            <a:extLst>
              <a:ext uri="{FF2B5EF4-FFF2-40B4-BE49-F238E27FC236}">
                <a16:creationId xmlns:a16="http://schemas.microsoft.com/office/drawing/2014/main" id="{9B72D267-2BA4-4997-96BD-96EB4A0F3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2006600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99" name="Group 99">
            <a:extLst>
              <a:ext uri="{FF2B5EF4-FFF2-40B4-BE49-F238E27FC236}">
                <a16:creationId xmlns:a16="http://schemas.microsoft.com/office/drawing/2014/main" id="{13398D6E-13CA-4DC8-8C36-80235E58EDDA}"/>
              </a:ext>
            </a:extLst>
          </p:cNvPr>
          <p:cNvGrpSpPr>
            <a:grpSpLocks/>
          </p:cNvGrpSpPr>
          <p:nvPr/>
        </p:nvGrpSpPr>
        <p:grpSpPr bwMode="auto">
          <a:xfrm>
            <a:off x="6007100" y="2330450"/>
            <a:ext cx="250825" cy="225425"/>
            <a:chOff x="3784" y="1468"/>
            <a:chExt cx="158" cy="142"/>
          </a:xfrm>
        </p:grpSpPr>
        <p:sp>
          <p:nvSpPr>
            <p:cNvPr id="300" name="Freeform 100">
              <a:extLst>
                <a:ext uri="{FF2B5EF4-FFF2-40B4-BE49-F238E27FC236}">
                  <a16:creationId xmlns:a16="http://schemas.microsoft.com/office/drawing/2014/main" id="{8F81B1C0-C1F5-4A24-B0A6-E1DB24593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1469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" name="Freeform 101">
              <a:extLst>
                <a:ext uri="{FF2B5EF4-FFF2-40B4-BE49-F238E27FC236}">
                  <a16:creationId xmlns:a16="http://schemas.microsoft.com/office/drawing/2014/main" id="{DA5907EF-AE3D-44C5-81EA-DD8773EEE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468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2" name="Group 102">
            <a:extLst>
              <a:ext uri="{FF2B5EF4-FFF2-40B4-BE49-F238E27FC236}">
                <a16:creationId xmlns:a16="http://schemas.microsoft.com/office/drawing/2014/main" id="{AE0D44AB-B10E-4674-82AD-B8C1FDAA1D51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3417888"/>
            <a:ext cx="501650" cy="430212"/>
            <a:chOff x="2767" y="2153"/>
            <a:chExt cx="316" cy="271"/>
          </a:xfrm>
        </p:grpSpPr>
        <p:sp>
          <p:nvSpPr>
            <p:cNvPr id="303" name="Freeform 103">
              <a:extLst>
                <a:ext uri="{FF2B5EF4-FFF2-40B4-BE49-F238E27FC236}">
                  <a16:creationId xmlns:a16="http://schemas.microsoft.com/office/drawing/2014/main" id="{646760C9-50D6-40B6-B275-AE659DFD2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2154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4" name="Freeform 104">
              <a:extLst>
                <a:ext uri="{FF2B5EF4-FFF2-40B4-BE49-F238E27FC236}">
                  <a16:creationId xmlns:a16="http://schemas.microsoft.com/office/drawing/2014/main" id="{A75CA6DD-5EF8-46AC-98B1-DF2B1E50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2153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5" name="Freeform 105">
              <a:extLst>
                <a:ext uri="{FF2B5EF4-FFF2-40B4-BE49-F238E27FC236}">
                  <a16:creationId xmlns:a16="http://schemas.microsoft.com/office/drawing/2014/main" id="{1B545C69-94C1-4AEB-9CA2-06D13DBAD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307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" name="Freeform 106">
              <a:extLst>
                <a:ext uri="{FF2B5EF4-FFF2-40B4-BE49-F238E27FC236}">
                  <a16:creationId xmlns:a16="http://schemas.microsoft.com/office/drawing/2014/main" id="{9C885CFC-75CA-4074-957F-B9D043187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263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7" name="Group 107">
            <a:extLst>
              <a:ext uri="{FF2B5EF4-FFF2-40B4-BE49-F238E27FC236}">
                <a16:creationId xmlns:a16="http://schemas.microsoft.com/office/drawing/2014/main" id="{729551FF-6E59-4F2F-AE2F-A1BC746FEDEF}"/>
              </a:ext>
            </a:extLst>
          </p:cNvPr>
          <p:cNvGrpSpPr>
            <a:grpSpLocks/>
          </p:cNvGrpSpPr>
          <p:nvPr/>
        </p:nvGrpSpPr>
        <p:grpSpPr bwMode="auto">
          <a:xfrm>
            <a:off x="6191250" y="3417888"/>
            <a:ext cx="466725" cy="406400"/>
            <a:chOff x="3900" y="2153"/>
            <a:chExt cx="294" cy="256"/>
          </a:xfrm>
        </p:grpSpPr>
        <p:sp>
          <p:nvSpPr>
            <p:cNvPr id="308" name="Freeform 108">
              <a:extLst>
                <a:ext uri="{FF2B5EF4-FFF2-40B4-BE49-F238E27FC236}">
                  <a16:creationId xmlns:a16="http://schemas.microsoft.com/office/drawing/2014/main" id="{9F17942F-611F-412F-A664-840F4BC13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154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9" name="Freeform 109">
              <a:extLst>
                <a:ext uri="{FF2B5EF4-FFF2-40B4-BE49-F238E27FC236}">
                  <a16:creationId xmlns:a16="http://schemas.microsoft.com/office/drawing/2014/main" id="{0C3DE6B2-CAC2-4374-9543-DB29FC1B2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153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0" name="Freeform 110">
              <a:extLst>
                <a:ext uri="{FF2B5EF4-FFF2-40B4-BE49-F238E27FC236}">
                  <a16:creationId xmlns:a16="http://schemas.microsoft.com/office/drawing/2014/main" id="{3EC3326F-D789-457E-919D-2D172629A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299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1" name="Freeform 111">
              <a:extLst>
                <a:ext uri="{FF2B5EF4-FFF2-40B4-BE49-F238E27FC236}">
                  <a16:creationId xmlns:a16="http://schemas.microsoft.com/office/drawing/2014/main" id="{A108832C-BE28-4D03-AFD3-BEF6A274D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2257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" name="AutoShape 112">
            <a:extLst>
              <a:ext uri="{FF2B5EF4-FFF2-40B4-BE49-F238E27FC236}">
                <a16:creationId xmlns:a16="http://schemas.microsoft.com/office/drawing/2014/main" id="{098CFC51-8F12-4599-A1B0-56C9ACB3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750" y="1871663"/>
            <a:ext cx="539750" cy="3851275"/>
          </a:xfrm>
          <a:prstGeom prst="upArrow">
            <a:avLst>
              <a:gd name="adj1" fmla="val 50000"/>
              <a:gd name="adj2" fmla="val 178382"/>
            </a:avLst>
          </a:prstGeom>
          <a:solidFill>
            <a:srgbClr val="FF0066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3" name="Text Box 113">
            <a:extLst>
              <a:ext uri="{FF2B5EF4-FFF2-40B4-BE49-F238E27FC236}">
                <a16:creationId xmlns:a16="http://schemas.microsoft.com/office/drawing/2014/main" id="{114FD95E-F2FE-408F-AB85-4B75F4049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3613150"/>
            <a:ext cx="1589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Forward Pass</a:t>
            </a:r>
          </a:p>
        </p:txBody>
      </p:sp>
      <p:sp>
        <p:nvSpPr>
          <p:cNvPr id="314" name="AutoShape 114">
            <a:extLst>
              <a:ext uri="{FF2B5EF4-FFF2-40B4-BE49-F238E27FC236}">
                <a16:creationId xmlns:a16="http://schemas.microsoft.com/office/drawing/2014/main" id="{0F4A8507-39C2-4F9C-8C32-7B4D19454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979613"/>
            <a:ext cx="576263" cy="3816350"/>
          </a:xfrm>
          <a:prstGeom prst="downArrow">
            <a:avLst>
              <a:gd name="adj1" fmla="val 50000"/>
              <a:gd name="adj2" fmla="val 165565"/>
            </a:avLst>
          </a:prstGeom>
          <a:solidFill>
            <a:srgbClr val="0099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5" name="Text Box 115">
            <a:extLst>
              <a:ext uri="{FF2B5EF4-FFF2-40B4-BE49-F238E27FC236}">
                <a16:creationId xmlns:a16="http://schemas.microsoft.com/office/drawing/2014/main" id="{D1440F8E-FCD5-46A0-9DA4-FFBFC44A6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3289300"/>
            <a:ext cx="175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Backward Pass</a:t>
            </a:r>
          </a:p>
        </p:txBody>
      </p:sp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F5E3A4A1-456A-4527-81CF-93BE92D4F2A1}"/>
              </a:ext>
            </a:extLst>
          </p:cNvPr>
          <p:cNvSpPr/>
          <p:nvPr/>
        </p:nvSpPr>
        <p:spPr>
          <a:xfrm>
            <a:off x="9953625" y="950244"/>
            <a:ext cx="2235839" cy="523627"/>
          </a:xfrm>
          <a:prstGeom prst="wedgeRectCallout">
            <a:avLst>
              <a:gd name="adj1" fmla="val -45282"/>
              <a:gd name="adj2" fmla="val 11429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Computes loss using current values of the parameters</a:t>
            </a:r>
          </a:p>
        </p:txBody>
      </p:sp>
      <p:sp>
        <p:nvSpPr>
          <p:cNvPr id="121" name="Speech Bubble: Rectangle 120">
            <a:extLst>
              <a:ext uri="{FF2B5EF4-FFF2-40B4-BE49-F238E27FC236}">
                <a16:creationId xmlns:a16="http://schemas.microsoft.com/office/drawing/2014/main" id="{5902CB3B-2AD9-433E-9017-61DDE3778D05}"/>
              </a:ext>
            </a:extLst>
          </p:cNvPr>
          <p:cNvSpPr/>
          <p:nvPr/>
        </p:nvSpPr>
        <p:spPr>
          <a:xfrm>
            <a:off x="2380849" y="1731493"/>
            <a:ext cx="2235839" cy="1017877"/>
          </a:xfrm>
          <a:prstGeom prst="wedgeRectCallout">
            <a:avLst>
              <a:gd name="adj1" fmla="val -55037"/>
              <a:gd name="adj2" fmla="val 6956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Computes the gradient of the loss, starting with params in the last layer and going backwards</a:t>
            </a:r>
          </a:p>
        </p:txBody>
      </p: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671B1C05-2E70-493C-A1C4-6BE0046D8DB5}"/>
              </a:ext>
            </a:extLst>
          </p:cNvPr>
          <p:cNvSpPr/>
          <p:nvPr/>
        </p:nvSpPr>
        <p:spPr>
          <a:xfrm>
            <a:off x="10206011" y="5199311"/>
            <a:ext cx="1749318" cy="523627"/>
          </a:xfrm>
          <a:prstGeom prst="wedgeRectCallout">
            <a:avLst>
              <a:gd name="adj1" fmla="val -45282"/>
              <a:gd name="adj2" fmla="val 11429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Using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computational graphs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6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541"/>
    </mc:Choice>
    <mc:Fallback xmlns="">
      <p:transition spd="slow" advTm="895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2" grpId="0" animBg="1"/>
      <p:bldP spid="203" grpId="0" animBg="1"/>
      <p:bldP spid="204" grpId="0" animBg="1"/>
      <p:bldP spid="208" grpId="0" animBg="1"/>
      <p:bldP spid="278" grpId="0" animBg="1"/>
      <p:bldP spid="291" grpId="0" animBg="1"/>
      <p:bldP spid="292" grpId="0" animBg="1"/>
      <p:bldP spid="297" grpId="0" animBg="1"/>
      <p:bldP spid="312" grpId="0" animBg="1"/>
      <p:bldP spid="313" grpId="0"/>
      <p:bldP spid="314" grpId="0" animBg="1"/>
      <p:bldP spid="315" grpId="0"/>
      <p:bldP spid="120" grpId="0" animBg="1"/>
      <p:bldP spid="121" grpId="0" animBg="1"/>
      <p:bldP spid="1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Neural Nets: Some Aspects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794757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Much of the magic lies in the hidden layers</a:t>
            </a: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Hidden layers learn and detect good features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Need to consider a few aspects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Number of hidden layers, number of units in each hidden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Why bother about many hidden layers and not use a single very wide hidden layer (recall </a:t>
            </a:r>
            <a:r>
              <a:rPr lang="en-GB" sz="2200" dirty="0" err="1">
                <a:latin typeface="Abadi Extra Light" panose="020B0204020104020204" pitchFamily="34" charset="0"/>
              </a:rPr>
              <a:t>Hornik’s</a:t>
            </a:r>
            <a:r>
              <a:rPr lang="en-GB" sz="2200" dirty="0">
                <a:latin typeface="Abadi Extra Light" panose="020B0204020104020204" pitchFamily="34" charset="0"/>
              </a:rPr>
              <a:t> universal function approximator theorem)?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Complex networks (several, very wide hidden layers) or simpler networks (few, moderately wide hidden layers)?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Aren’t deep neural network prone to overfitting (since they contain a huge number of parameters)?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9DB8E-8348-4CF6-B41C-CB7DD7EE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188" y="1356976"/>
            <a:ext cx="3872566" cy="3785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AB7FFDD-4C64-4E68-9602-7FD30E81318D}"/>
              </a:ext>
            </a:extLst>
          </p:cNvPr>
          <p:cNvSpPr/>
          <p:nvPr/>
        </p:nvSpPr>
        <p:spPr>
          <a:xfrm>
            <a:off x="5570112" y="2558706"/>
            <a:ext cx="2910585" cy="925029"/>
          </a:xfrm>
          <a:prstGeom prst="wedgeRectCallout">
            <a:avLst>
              <a:gd name="adj1" fmla="val -36248"/>
              <a:gd name="adj2" fmla="val 592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Choosing the right NN architecture is important and a research area in itself.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Neural Architecture Search (NAS)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is an automated technique to do this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26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600"/>
    </mc:Choice>
    <mc:Fallback xmlns="">
      <p:transition spd="slow" advTm="147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Limitation of Linear Models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Linear models: Output produced by taking a linear combination of input features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This basic architecture is classically also known as the “Perceptron” (not to be confused with the Perceptron “algorithm”, which learns a linear classification model)</a:t>
            </a: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This can’t however learn nonlinear functions or nonlinear decision boundaries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 1">
            <a:extLst>
              <a:ext uri="{FF2B5EF4-FFF2-40B4-BE49-F238E27FC236}">
                <a16:creationId xmlns:a16="http://schemas.microsoft.com/office/drawing/2014/main" id="{59DEF078-A5B4-4DC3-B07A-0372422FB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657" y="3948520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Oval 2">
            <a:extLst>
              <a:ext uri="{FF2B5EF4-FFF2-40B4-BE49-F238E27FC236}">
                <a16:creationId xmlns:a16="http://schemas.microsoft.com/office/drawing/2014/main" id="{49B854DF-3A93-4653-B5D8-67D6C2B1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220" y="3950107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4EFD1B3-8798-47C4-AE68-F58B8EF75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82" y="3948520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45CD4849-CEB4-4C2A-97D2-942FA0817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257" y="204034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2" name="AutoShape 5">
            <a:extLst>
              <a:ext uri="{FF2B5EF4-FFF2-40B4-BE49-F238E27FC236}">
                <a16:creationId xmlns:a16="http://schemas.microsoft.com/office/drawing/2014/main" id="{6AC7607B-7AB6-42CB-8522-0D8FB3BB5471}"/>
              </a:ext>
            </a:extLst>
          </p:cNvPr>
          <p:cNvCxnSpPr>
            <a:cxnSpLocks noChangeShapeType="1"/>
            <a:stCxn id="19" idx="0"/>
            <a:endCxn id="20" idx="3"/>
          </p:cNvCxnSpPr>
          <p:nvPr/>
        </p:nvCxnSpPr>
        <p:spPr bwMode="auto">
          <a:xfrm flipV="1">
            <a:off x="1327282" y="2626132"/>
            <a:ext cx="2312988" cy="1322388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AutoShape 6">
            <a:extLst>
              <a:ext uri="{FF2B5EF4-FFF2-40B4-BE49-F238E27FC236}">
                <a16:creationId xmlns:a16="http://schemas.microsoft.com/office/drawing/2014/main" id="{2659BD8D-2E45-4369-B183-4AA316E3B149}"/>
              </a:ext>
            </a:extLst>
          </p:cNvPr>
          <p:cNvCxnSpPr>
            <a:cxnSpLocks noChangeShapeType="1"/>
            <a:stCxn id="17" idx="0"/>
            <a:endCxn id="20" idx="4"/>
          </p:cNvCxnSpPr>
          <p:nvPr/>
        </p:nvCxnSpPr>
        <p:spPr bwMode="auto">
          <a:xfrm flipV="1">
            <a:off x="3019557" y="2726145"/>
            <a:ext cx="863600" cy="122237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7">
            <a:extLst>
              <a:ext uri="{FF2B5EF4-FFF2-40B4-BE49-F238E27FC236}">
                <a16:creationId xmlns:a16="http://schemas.microsoft.com/office/drawing/2014/main" id="{41B84E1E-4A20-451F-8A74-35DCA9EB23D4}"/>
              </a:ext>
            </a:extLst>
          </p:cNvPr>
          <p:cNvCxnSpPr>
            <a:cxnSpLocks noChangeShapeType="1"/>
            <a:stCxn id="18" idx="1"/>
            <a:endCxn id="20" idx="5"/>
          </p:cNvCxnSpPr>
          <p:nvPr/>
        </p:nvCxnSpPr>
        <p:spPr bwMode="auto">
          <a:xfrm flipH="1" flipV="1">
            <a:off x="4126045" y="2626132"/>
            <a:ext cx="3151187" cy="1423988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5" name="Group 8">
            <a:extLst>
              <a:ext uri="{FF2B5EF4-FFF2-40B4-BE49-F238E27FC236}">
                <a16:creationId xmlns:a16="http://schemas.microsoft.com/office/drawing/2014/main" id="{5210B8F2-2D06-49BA-90F5-0D22EDEC2859}"/>
              </a:ext>
            </a:extLst>
          </p:cNvPr>
          <p:cNvGrpSpPr>
            <a:grpSpLocks/>
          </p:cNvGrpSpPr>
          <p:nvPr/>
        </p:nvGrpSpPr>
        <p:grpSpPr bwMode="auto">
          <a:xfrm>
            <a:off x="265245" y="4202520"/>
            <a:ext cx="622300" cy="344487"/>
            <a:chOff x="1201" y="3107"/>
            <a:chExt cx="392" cy="217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804D7BF6-C14B-4719-8B5C-6D54E067F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3111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549664BF-504D-4402-9966-A7C4D26A0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3107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D516C19C-95D3-41FC-84A4-FCDCA91C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3197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312A109B-BB1F-464C-8D38-7AF64D544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3148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" name="Group 13">
            <a:extLst>
              <a:ext uri="{FF2B5EF4-FFF2-40B4-BE49-F238E27FC236}">
                <a16:creationId xmlns:a16="http://schemas.microsoft.com/office/drawing/2014/main" id="{0E370BEF-6DB3-49DF-B9A7-B1FE17C966AB}"/>
              </a:ext>
            </a:extLst>
          </p:cNvPr>
          <p:cNvGrpSpPr>
            <a:grpSpLocks/>
          </p:cNvGrpSpPr>
          <p:nvPr/>
        </p:nvGrpSpPr>
        <p:grpSpPr bwMode="auto">
          <a:xfrm>
            <a:off x="1957520" y="4142195"/>
            <a:ext cx="611187" cy="344487"/>
            <a:chOff x="2267" y="3069"/>
            <a:chExt cx="385" cy="217"/>
          </a:xfrm>
        </p:grpSpPr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07AED652-5087-492E-B3DE-6B3BA9CF5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3073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87A56D4B-C95D-4640-8C85-77FA448DB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3069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8261C8F8-9BAA-4CC1-859F-C5C338D06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159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2A1F4E69-F106-4CDD-AE22-FBE0E5BD9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" y="3110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" name="Group 18">
            <a:extLst>
              <a:ext uri="{FF2B5EF4-FFF2-40B4-BE49-F238E27FC236}">
                <a16:creationId xmlns:a16="http://schemas.microsoft.com/office/drawing/2014/main" id="{C11278A3-6E72-4712-90A4-95783BFF0192}"/>
              </a:ext>
            </a:extLst>
          </p:cNvPr>
          <p:cNvGrpSpPr>
            <a:grpSpLocks/>
          </p:cNvGrpSpPr>
          <p:nvPr/>
        </p:nvGrpSpPr>
        <p:grpSpPr bwMode="auto">
          <a:xfrm>
            <a:off x="2967170" y="2186395"/>
            <a:ext cx="415925" cy="307975"/>
            <a:chOff x="2903" y="1837"/>
            <a:chExt cx="262" cy="194"/>
          </a:xfrm>
        </p:grpSpPr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11F54F70-61A3-4DD8-9007-F3737BDF9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1841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0B2C2D5B-3AD6-48DD-947B-FA48AC2C0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1837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9FF16610-BCFC-4819-8DE9-46346730A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920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3" name="Group 22">
            <a:extLst>
              <a:ext uri="{FF2B5EF4-FFF2-40B4-BE49-F238E27FC236}">
                <a16:creationId xmlns:a16="http://schemas.microsoft.com/office/drawing/2014/main" id="{EF67CC69-2D10-4ACF-8259-AC4F3159FDCD}"/>
              </a:ext>
            </a:extLst>
          </p:cNvPr>
          <p:cNvGrpSpPr>
            <a:grpSpLocks/>
          </p:cNvGrpSpPr>
          <p:nvPr/>
        </p:nvGrpSpPr>
        <p:grpSpPr bwMode="auto">
          <a:xfrm>
            <a:off x="1994032" y="2970620"/>
            <a:ext cx="355600" cy="293687"/>
            <a:chOff x="2290" y="2331"/>
            <a:chExt cx="224" cy="185"/>
          </a:xfrm>
        </p:grpSpPr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1C689328-D976-4B28-8CBC-C657D663E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336"/>
              <a:ext cx="224" cy="181"/>
            </a:xfrm>
            <a:custGeom>
              <a:avLst/>
              <a:gdLst>
                <a:gd name="T0" fmla="*/ 496 w 992"/>
                <a:gd name="T1" fmla="*/ 801 h 802"/>
                <a:gd name="T2" fmla="*/ 0 w 992"/>
                <a:gd name="T3" fmla="*/ 801 h 802"/>
                <a:gd name="T4" fmla="*/ 0 w 992"/>
                <a:gd name="T5" fmla="*/ 0 h 802"/>
                <a:gd name="T6" fmla="*/ 991 w 992"/>
                <a:gd name="T7" fmla="*/ 0 h 802"/>
                <a:gd name="T8" fmla="*/ 991 w 992"/>
                <a:gd name="T9" fmla="*/ 801 h 802"/>
                <a:gd name="T10" fmla="*/ 496 w 992"/>
                <a:gd name="T11" fmla="*/ 801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2" h="802">
                  <a:moveTo>
                    <a:pt x="496" y="801"/>
                  </a:moveTo>
                  <a:lnTo>
                    <a:pt x="0" y="801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801"/>
                  </a:lnTo>
                  <a:lnTo>
                    <a:pt x="496" y="80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AD04E0F9-0D63-401F-BFD0-1147A8F3C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2331"/>
              <a:ext cx="133" cy="142"/>
            </a:xfrm>
            <a:custGeom>
              <a:avLst/>
              <a:gdLst>
                <a:gd name="T0" fmla="*/ 388 w 592"/>
                <a:gd name="T1" fmla="*/ 141 h 632"/>
                <a:gd name="T2" fmla="*/ 400 w 592"/>
                <a:gd name="T3" fmla="*/ 56 h 632"/>
                <a:gd name="T4" fmla="*/ 375 w 592"/>
                <a:gd name="T5" fmla="*/ 16 h 632"/>
                <a:gd name="T6" fmla="*/ 341 w 592"/>
                <a:gd name="T7" fmla="*/ 56 h 632"/>
                <a:gd name="T8" fmla="*/ 290 w 592"/>
                <a:gd name="T9" fmla="*/ 366 h 632"/>
                <a:gd name="T10" fmla="*/ 282 w 592"/>
                <a:gd name="T11" fmla="*/ 458 h 632"/>
                <a:gd name="T12" fmla="*/ 284 w 592"/>
                <a:gd name="T13" fmla="*/ 484 h 632"/>
                <a:gd name="T14" fmla="*/ 201 w 592"/>
                <a:gd name="T15" fmla="*/ 599 h 632"/>
                <a:gd name="T16" fmla="*/ 129 w 592"/>
                <a:gd name="T17" fmla="*/ 471 h 632"/>
                <a:gd name="T18" fmla="*/ 178 w 592"/>
                <a:gd name="T19" fmla="*/ 200 h 632"/>
                <a:gd name="T20" fmla="*/ 191 w 592"/>
                <a:gd name="T21" fmla="*/ 114 h 632"/>
                <a:gd name="T22" fmla="*/ 116 w 592"/>
                <a:gd name="T23" fmla="*/ 0 h 632"/>
                <a:gd name="T24" fmla="*/ 0 w 592"/>
                <a:gd name="T25" fmla="*/ 213 h 632"/>
                <a:gd name="T26" fmla="*/ 11 w 592"/>
                <a:gd name="T27" fmla="*/ 229 h 632"/>
                <a:gd name="T28" fmla="*/ 25 w 592"/>
                <a:gd name="T29" fmla="*/ 200 h 632"/>
                <a:gd name="T30" fmla="*/ 116 w 592"/>
                <a:gd name="T31" fmla="*/ 33 h 632"/>
                <a:gd name="T32" fmla="*/ 138 w 592"/>
                <a:gd name="T33" fmla="*/ 75 h 632"/>
                <a:gd name="T34" fmla="*/ 123 w 592"/>
                <a:gd name="T35" fmla="*/ 173 h 632"/>
                <a:gd name="T36" fmla="*/ 72 w 592"/>
                <a:gd name="T37" fmla="*/ 451 h 632"/>
                <a:gd name="T38" fmla="*/ 197 w 592"/>
                <a:gd name="T39" fmla="*/ 631 h 632"/>
                <a:gd name="T40" fmla="*/ 292 w 592"/>
                <a:gd name="T41" fmla="*/ 530 h 632"/>
                <a:gd name="T42" fmla="*/ 404 w 592"/>
                <a:gd name="T43" fmla="*/ 631 h 632"/>
                <a:gd name="T44" fmla="*/ 534 w 592"/>
                <a:gd name="T45" fmla="*/ 461 h 632"/>
                <a:gd name="T46" fmla="*/ 591 w 592"/>
                <a:gd name="T47" fmla="*/ 98 h 632"/>
                <a:gd name="T48" fmla="*/ 551 w 592"/>
                <a:gd name="T49" fmla="*/ 0 h 632"/>
                <a:gd name="T50" fmla="*/ 508 w 592"/>
                <a:gd name="T51" fmla="*/ 65 h 632"/>
                <a:gd name="T52" fmla="*/ 521 w 592"/>
                <a:gd name="T53" fmla="*/ 101 h 632"/>
                <a:gd name="T54" fmla="*/ 553 w 592"/>
                <a:gd name="T55" fmla="*/ 226 h 632"/>
                <a:gd name="T56" fmla="*/ 504 w 592"/>
                <a:gd name="T57" fmla="*/ 478 h 632"/>
                <a:gd name="T58" fmla="*/ 407 w 592"/>
                <a:gd name="T59" fmla="*/ 599 h 632"/>
                <a:gd name="T60" fmla="*/ 341 w 592"/>
                <a:gd name="T61" fmla="*/ 481 h 632"/>
                <a:gd name="T62" fmla="*/ 349 w 592"/>
                <a:gd name="T63" fmla="*/ 379 h 632"/>
                <a:gd name="T64" fmla="*/ 388 w 592"/>
                <a:gd name="T65" fmla="*/ 14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2" h="632">
                  <a:moveTo>
                    <a:pt x="388" y="141"/>
                  </a:moveTo>
                  <a:cubicBezTo>
                    <a:pt x="392" y="114"/>
                    <a:pt x="400" y="59"/>
                    <a:pt x="400" y="56"/>
                  </a:cubicBezTo>
                  <a:cubicBezTo>
                    <a:pt x="400" y="26"/>
                    <a:pt x="388" y="16"/>
                    <a:pt x="375" y="16"/>
                  </a:cubicBezTo>
                  <a:cubicBezTo>
                    <a:pt x="362" y="16"/>
                    <a:pt x="347" y="23"/>
                    <a:pt x="341" y="56"/>
                  </a:cubicBezTo>
                  <a:cubicBezTo>
                    <a:pt x="341" y="62"/>
                    <a:pt x="296" y="330"/>
                    <a:pt x="290" y="366"/>
                  </a:cubicBezTo>
                  <a:cubicBezTo>
                    <a:pt x="284" y="406"/>
                    <a:pt x="282" y="432"/>
                    <a:pt x="282" y="458"/>
                  </a:cubicBezTo>
                  <a:cubicBezTo>
                    <a:pt x="282" y="471"/>
                    <a:pt x="282" y="478"/>
                    <a:pt x="284" y="484"/>
                  </a:cubicBezTo>
                  <a:cubicBezTo>
                    <a:pt x="265" y="559"/>
                    <a:pt x="235" y="599"/>
                    <a:pt x="201" y="599"/>
                  </a:cubicBezTo>
                  <a:cubicBezTo>
                    <a:pt x="129" y="599"/>
                    <a:pt x="129" y="500"/>
                    <a:pt x="129" y="471"/>
                  </a:cubicBezTo>
                  <a:cubicBezTo>
                    <a:pt x="129" y="428"/>
                    <a:pt x="136" y="373"/>
                    <a:pt x="178" y="200"/>
                  </a:cubicBezTo>
                  <a:cubicBezTo>
                    <a:pt x="188" y="160"/>
                    <a:pt x="191" y="141"/>
                    <a:pt x="191" y="114"/>
                  </a:cubicBezTo>
                  <a:cubicBezTo>
                    <a:pt x="191" y="52"/>
                    <a:pt x="163" y="0"/>
                    <a:pt x="116" y="0"/>
                  </a:cubicBezTo>
                  <a:cubicBezTo>
                    <a:pt x="34" y="0"/>
                    <a:pt x="0" y="200"/>
                    <a:pt x="0" y="213"/>
                  </a:cubicBezTo>
                  <a:cubicBezTo>
                    <a:pt x="0" y="229"/>
                    <a:pt x="8" y="229"/>
                    <a:pt x="11" y="229"/>
                  </a:cubicBezTo>
                  <a:cubicBezTo>
                    <a:pt x="21" y="229"/>
                    <a:pt x="21" y="229"/>
                    <a:pt x="25" y="200"/>
                  </a:cubicBezTo>
                  <a:cubicBezTo>
                    <a:pt x="49" y="72"/>
                    <a:pt x="85" y="33"/>
                    <a:pt x="116" y="33"/>
                  </a:cubicBezTo>
                  <a:cubicBezTo>
                    <a:pt x="125" y="33"/>
                    <a:pt x="138" y="33"/>
                    <a:pt x="138" y="75"/>
                  </a:cubicBezTo>
                  <a:cubicBezTo>
                    <a:pt x="138" y="111"/>
                    <a:pt x="127" y="150"/>
                    <a:pt x="123" y="173"/>
                  </a:cubicBezTo>
                  <a:cubicBezTo>
                    <a:pt x="85" y="337"/>
                    <a:pt x="72" y="402"/>
                    <a:pt x="72" y="451"/>
                  </a:cubicBezTo>
                  <a:cubicBezTo>
                    <a:pt x="72" y="582"/>
                    <a:pt x="131" y="631"/>
                    <a:pt x="197" y="631"/>
                  </a:cubicBezTo>
                  <a:cubicBezTo>
                    <a:pt x="214" y="631"/>
                    <a:pt x="256" y="631"/>
                    <a:pt x="292" y="530"/>
                  </a:cubicBezTo>
                  <a:cubicBezTo>
                    <a:pt x="316" y="621"/>
                    <a:pt x="379" y="631"/>
                    <a:pt x="404" y="631"/>
                  </a:cubicBezTo>
                  <a:cubicBezTo>
                    <a:pt x="472" y="631"/>
                    <a:pt x="510" y="543"/>
                    <a:pt x="534" y="461"/>
                  </a:cubicBezTo>
                  <a:cubicBezTo>
                    <a:pt x="563" y="350"/>
                    <a:pt x="591" y="167"/>
                    <a:pt x="591" y="98"/>
                  </a:cubicBezTo>
                  <a:cubicBezTo>
                    <a:pt x="591" y="23"/>
                    <a:pt x="567" y="0"/>
                    <a:pt x="551" y="0"/>
                  </a:cubicBezTo>
                  <a:cubicBezTo>
                    <a:pt x="529" y="0"/>
                    <a:pt x="508" y="36"/>
                    <a:pt x="508" y="65"/>
                  </a:cubicBezTo>
                  <a:cubicBezTo>
                    <a:pt x="508" y="85"/>
                    <a:pt x="512" y="95"/>
                    <a:pt x="521" y="101"/>
                  </a:cubicBezTo>
                  <a:cubicBezTo>
                    <a:pt x="529" y="118"/>
                    <a:pt x="553" y="154"/>
                    <a:pt x="553" y="226"/>
                  </a:cubicBezTo>
                  <a:cubicBezTo>
                    <a:pt x="553" y="271"/>
                    <a:pt x="527" y="406"/>
                    <a:pt x="504" y="478"/>
                  </a:cubicBezTo>
                  <a:cubicBezTo>
                    <a:pt x="483" y="550"/>
                    <a:pt x="451" y="599"/>
                    <a:pt x="407" y="599"/>
                  </a:cubicBezTo>
                  <a:cubicBezTo>
                    <a:pt x="362" y="599"/>
                    <a:pt x="341" y="559"/>
                    <a:pt x="341" y="481"/>
                  </a:cubicBezTo>
                  <a:cubicBezTo>
                    <a:pt x="341" y="442"/>
                    <a:pt x="347" y="399"/>
                    <a:pt x="349" y="379"/>
                  </a:cubicBezTo>
                  <a:lnTo>
                    <a:pt x="388" y="1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E3C231CE-FDA7-410B-8540-6D9F8D3B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" y="2371"/>
              <a:ext cx="51" cy="145"/>
            </a:xfrm>
            <a:custGeom>
              <a:avLst/>
              <a:gdLst>
                <a:gd name="T0" fmla="*/ 142 w 230"/>
                <a:gd name="T1" fmla="*/ 26 h 645"/>
                <a:gd name="T2" fmla="*/ 125 w 230"/>
                <a:gd name="T3" fmla="*/ 0 h 645"/>
                <a:gd name="T4" fmla="*/ 0 w 230"/>
                <a:gd name="T5" fmla="*/ 62 h 645"/>
                <a:gd name="T6" fmla="*/ 0 w 230"/>
                <a:gd name="T7" fmla="*/ 98 h 645"/>
                <a:gd name="T8" fmla="*/ 91 w 230"/>
                <a:gd name="T9" fmla="*/ 72 h 645"/>
                <a:gd name="T10" fmla="*/ 91 w 230"/>
                <a:gd name="T11" fmla="*/ 566 h 645"/>
                <a:gd name="T12" fmla="*/ 28 w 230"/>
                <a:gd name="T13" fmla="*/ 612 h 645"/>
                <a:gd name="T14" fmla="*/ 4 w 230"/>
                <a:gd name="T15" fmla="*/ 612 h 645"/>
                <a:gd name="T16" fmla="*/ 4 w 230"/>
                <a:gd name="T17" fmla="*/ 644 h 645"/>
                <a:gd name="T18" fmla="*/ 116 w 230"/>
                <a:gd name="T19" fmla="*/ 641 h 645"/>
                <a:gd name="T20" fmla="*/ 229 w 230"/>
                <a:gd name="T21" fmla="*/ 644 h 645"/>
                <a:gd name="T22" fmla="*/ 229 w 230"/>
                <a:gd name="T23" fmla="*/ 612 h 645"/>
                <a:gd name="T24" fmla="*/ 205 w 230"/>
                <a:gd name="T25" fmla="*/ 612 h 645"/>
                <a:gd name="T26" fmla="*/ 142 w 230"/>
                <a:gd name="T27" fmla="*/ 566 h 645"/>
                <a:gd name="T28" fmla="*/ 142 w 230"/>
                <a:gd name="T29" fmla="*/ 2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645">
                  <a:moveTo>
                    <a:pt x="142" y="26"/>
                  </a:moveTo>
                  <a:cubicBezTo>
                    <a:pt x="142" y="0"/>
                    <a:pt x="140" y="0"/>
                    <a:pt x="125" y="0"/>
                  </a:cubicBezTo>
                  <a:cubicBezTo>
                    <a:pt x="85" y="59"/>
                    <a:pt x="25" y="62"/>
                    <a:pt x="0" y="62"/>
                  </a:cubicBezTo>
                  <a:lnTo>
                    <a:pt x="0" y="98"/>
                  </a:lnTo>
                  <a:cubicBezTo>
                    <a:pt x="15" y="98"/>
                    <a:pt x="55" y="98"/>
                    <a:pt x="91" y="72"/>
                  </a:cubicBezTo>
                  <a:lnTo>
                    <a:pt x="91" y="566"/>
                  </a:lnTo>
                  <a:cubicBezTo>
                    <a:pt x="91" y="599"/>
                    <a:pt x="91" y="612"/>
                    <a:pt x="28" y="612"/>
                  </a:cubicBezTo>
                  <a:lnTo>
                    <a:pt x="4" y="612"/>
                  </a:lnTo>
                  <a:lnTo>
                    <a:pt x="4" y="644"/>
                  </a:lnTo>
                  <a:cubicBezTo>
                    <a:pt x="15" y="644"/>
                    <a:pt x="93" y="641"/>
                    <a:pt x="116" y="641"/>
                  </a:cubicBezTo>
                  <a:cubicBezTo>
                    <a:pt x="138" y="641"/>
                    <a:pt x="216" y="644"/>
                    <a:pt x="229" y="644"/>
                  </a:cubicBezTo>
                  <a:lnTo>
                    <a:pt x="229" y="612"/>
                  </a:lnTo>
                  <a:lnTo>
                    <a:pt x="205" y="612"/>
                  </a:lnTo>
                  <a:cubicBezTo>
                    <a:pt x="142" y="612"/>
                    <a:pt x="142" y="599"/>
                    <a:pt x="142" y="566"/>
                  </a:cubicBezTo>
                  <a:lnTo>
                    <a:pt x="142" y="2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2" name="Group 26">
            <a:extLst>
              <a:ext uri="{FF2B5EF4-FFF2-40B4-BE49-F238E27FC236}">
                <a16:creationId xmlns:a16="http://schemas.microsoft.com/office/drawing/2014/main" id="{27127F21-F8A9-4FD3-A698-95E23A87915B}"/>
              </a:ext>
            </a:extLst>
          </p:cNvPr>
          <p:cNvGrpSpPr>
            <a:grpSpLocks/>
          </p:cNvGrpSpPr>
          <p:nvPr/>
        </p:nvGrpSpPr>
        <p:grpSpPr bwMode="auto">
          <a:xfrm>
            <a:off x="2825882" y="3302407"/>
            <a:ext cx="355600" cy="293688"/>
            <a:chOff x="2814" y="2540"/>
            <a:chExt cx="224" cy="185"/>
          </a:xfrm>
        </p:grpSpPr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70064BC9-634F-42E4-92B9-34D8E5B53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2544"/>
              <a:ext cx="224" cy="181"/>
            </a:xfrm>
            <a:custGeom>
              <a:avLst/>
              <a:gdLst>
                <a:gd name="T0" fmla="*/ 496 w 992"/>
                <a:gd name="T1" fmla="*/ 801 h 802"/>
                <a:gd name="T2" fmla="*/ 0 w 992"/>
                <a:gd name="T3" fmla="*/ 801 h 802"/>
                <a:gd name="T4" fmla="*/ 0 w 992"/>
                <a:gd name="T5" fmla="*/ 0 h 802"/>
                <a:gd name="T6" fmla="*/ 991 w 992"/>
                <a:gd name="T7" fmla="*/ 0 h 802"/>
                <a:gd name="T8" fmla="*/ 991 w 992"/>
                <a:gd name="T9" fmla="*/ 801 h 802"/>
                <a:gd name="T10" fmla="*/ 496 w 992"/>
                <a:gd name="T11" fmla="*/ 801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2" h="802">
                  <a:moveTo>
                    <a:pt x="496" y="801"/>
                  </a:moveTo>
                  <a:lnTo>
                    <a:pt x="0" y="801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801"/>
                  </a:lnTo>
                  <a:lnTo>
                    <a:pt x="496" y="80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0E2ACE6C-DCFB-41F9-BC39-1722D0391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540"/>
              <a:ext cx="133" cy="142"/>
            </a:xfrm>
            <a:custGeom>
              <a:avLst/>
              <a:gdLst>
                <a:gd name="T0" fmla="*/ 388 w 592"/>
                <a:gd name="T1" fmla="*/ 141 h 632"/>
                <a:gd name="T2" fmla="*/ 400 w 592"/>
                <a:gd name="T3" fmla="*/ 56 h 632"/>
                <a:gd name="T4" fmla="*/ 375 w 592"/>
                <a:gd name="T5" fmla="*/ 16 h 632"/>
                <a:gd name="T6" fmla="*/ 341 w 592"/>
                <a:gd name="T7" fmla="*/ 56 h 632"/>
                <a:gd name="T8" fmla="*/ 290 w 592"/>
                <a:gd name="T9" fmla="*/ 366 h 632"/>
                <a:gd name="T10" fmla="*/ 282 w 592"/>
                <a:gd name="T11" fmla="*/ 458 h 632"/>
                <a:gd name="T12" fmla="*/ 284 w 592"/>
                <a:gd name="T13" fmla="*/ 484 h 632"/>
                <a:gd name="T14" fmla="*/ 201 w 592"/>
                <a:gd name="T15" fmla="*/ 599 h 632"/>
                <a:gd name="T16" fmla="*/ 129 w 592"/>
                <a:gd name="T17" fmla="*/ 471 h 632"/>
                <a:gd name="T18" fmla="*/ 178 w 592"/>
                <a:gd name="T19" fmla="*/ 200 h 632"/>
                <a:gd name="T20" fmla="*/ 191 w 592"/>
                <a:gd name="T21" fmla="*/ 114 h 632"/>
                <a:gd name="T22" fmla="*/ 116 w 592"/>
                <a:gd name="T23" fmla="*/ 0 h 632"/>
                <a:gd name="T24" fmla="*/ 0 w 592"/>
                <a:gd name="T25" fmla="*/ 213 h 632"/>
                <a:gd name="T26" fmla="*/ 11 w 592"/>
                <a:gd name="T27" fmla="*/ 229 h 632"/>
                <a:gd name="T28" fmla="*/ 25 w 592"/>
                <a:gd name="T29" fmla="*/ 200 h 632"/>
                <a:gd name="T30" fmla="*/ 116 w 592"/>
                <a:gd name="T31" fmla="*/ 33 h 632"/>
                <a:gd name="T32" fmla="*/ 138 w 592"/>
                <a:gd name="T33" fmla="*/ 75 h 632"/>
                <a:gd name="T34" fmla="*/ 123 w 592"/>
                <a:gd name="T35" fmla="*/ 173 h 632"/>
                <a:gd name="T36" fmla="*/ 72 w 592"/>
                <a:gd name="T37" fmla="*/ 451 h 632"/>
                <a:gd name="T38" fmla="*/ 197 w 592"/>
                <a:gd name="T39" fmla="*/ 631 h 632"/>
                <a:gd name="T40" fmla="*/ 292 w 592"/>
                <a:gd name="T41" fmla="*/ 530 h 632"/>
                <a:gd name="T42" fmla="*/ 404 w 592"/>
                <a:gd name="T43" fmla="*/ 631 h 632"/>
                <a:gd name="T44" fmla="*/ 534 w 592"/>
                <a:gd name="T45" fmla="*/ 461 h 632"/>
                <a:gd name="T46" fmla="*/ 591 w 592"/>
                <a:gd name="T47" fmla="*/ 98 h 632"/>
                <a:gd name="T48" fmla="*/ 551 w 592"/>
                <a:gd name="T49" fmla="*/ 0 h 632"/>
                <a:gd name="T50" fmla="*/ 508 w 592"/>
                <a:gd name="T51" fmla="*/ 65 h 632"/>
                <a:gd name="T52" fmla="*/ 521 w 592"/>
                <a:gd name="T53" fmla="*/ 101 h 632"/>
                <a:gd name="T54" fmla="*/ 553 w 592"/>
                <a:gd name="T55" fmla="*/ 226 h 632"/>
                <a:gd name="T56" fmla="*/ 504 w 592"/>
                <a:gd name="T57" fmla="*/ 478 h 632"/>
                <a:gd name="T58" fmla="*/ 407 w 592"/>
                <a:gd name="T59" fmla="*/ 599 h 632"/>
                <a:gd name="T60" fmla="*/ 341 w 592"/>
                <a:gd name="T61" fmla="*/ 481 h 632"/>
                <a:gd name="T62" fmla="*/ 349 w 592"/>
                <a:gd name="T63" fmla="*/ 379 h 632"/>
                <a:gd name="T64" fmla="*/ 388 w 592"/>
                <a:gd name="T65" fmla="*/ 14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2" h="632">
                  <a:moveTo>
                    <a:pt x="388" y="141"/>
                  </a:moveTo>
                  <a:cubicBezTo>
                    <a:pt x="392" y="114"/>
                    <a:pt x="400" y="59"/>
                    <a:pt x="400" y="56"/>
                  </a:cubicBezTo>
                  <a:cubicBezTo>
                    <a:pt x="400" y="26"/>
                    <a:pt x="388" y="16"/>
                    <a:pt x="375" y="16"/>
                  </a:cubicBezTo>
                  <a:cubicBezTo>
                    <a:pt x="362" y="16"/>
                    <a:pt x="347" y="23"/>
                    <a:pt x="341" y="56"/>
                  </a:cubicBezTo>
                  <a:cubicBezTo>
                    <a:pt x="341" y="62"/>
                    <a:pt x="296" y="330"/>
                    <a:pt x="290" y="366"/>
                  </a:cubicBezTo>
                  <a:cubicBezTo>
                    <a:pt x="284" y="406"/>
                    <a:pt x="282" y="432"/>
                    <a:pt x="282" y="458"/>
                  </a:cubicBezTo>
                  <a:cubicBezTo>
                    <a:pt x="282" y="471"/>
                    <a:pt x="282" y="478"/>
                    <a:pt x="284" y="484"/>
                  </a:cubicBezTo>
                  <a:cubicBezTo>
                    <a:pt x="265" y="559"/>
                    <a:pt x="235" y="599"/>
                    <a:pt x="201" y="599"/>
                  </a:cubicBezTo>
                  <a:cubicBezTo>
                    <a:pt x="129" y="599"/>
                    <a:pt x="129" y="500"/>
                    <a:pt x="129" y="471"/>
                  </a:cubicBezTo>
                  <a:cubicBezTo>
                    <a:pt x="129" y="428"/>
                    <a:pt x="136" y="373"/>
                    <a:pt x="178" y="200"/>
                  </a:cubicBezTo>
                  <a:cubicBezTo>
                    <a:pt x="188" y="160"/>
                    <a:pt x="191" y="141"/>
                    <a:pt x="191" y="114"/>
                  </a:cubicBezTo>
                  <a:cubicBezTo>
                    <a:pt x="191" y="52"/>
                    <a:pt x="163" y="0"/>
                    <a:pt x="116" y="0"/>
                  </a:cubicBezTo>
                  <a:cubicBezTo>
                    <a:pt x="34" y="0"/>
                    <a:pt x="0" y="200"/>
                    <a:pt x="0" y="213"/>
                  </a:cubicBezTo>
                  <a:cubicBezTo>
                    <a:pt x="0" y="229"/>
                    <a:pt x="8" y="229"/>
                    <a:pt x="11" y="229"/>
                  </a:cubicBezTo>
                  <a:cubicBezTo>
                    <a:pt x="21" y="229"/>
                    <a:pt x="21" y="229"/>
                    <a:pt x="25" y="200"/>
                  </a:cubicBezTo>
                  <a:cubicBezTo>
                    <a:pt x="49" y="72"/>
                    <a:pt x="85" y="33"/>
                    <a:pt x="116" y="33"/>
                  </a:cubicBezTo>
                  <a:cubicBezTo>
                    <a:pt x="125" y="33"/>
                    <a:pt x="138" y="33"/>
                    <a:pt x="138" y="75"/>
                  </a:cubicBezTo>
                  <a:cubicBezTo>
                    <a:pt x="138" y="111"/>
                    <a:pt x="127" y="150"/>
                    <a:pt x="123" y="173"/>
                  </a:cubicBezTo>
                  <a:cubicBezTo>
                    <a:pt x="85" y="337"/>
                    <a:pt x="72" y="402"/>
                    <a:pt x="72" y="451"/>
                  </a:cubicBezTo>
                  <a:cubicBezTo>
                    <a:pt x="72" y="582"/>
                    <a:pt x="131" y="631"/>
                    <a:pt x="197" y="631"/>
                  </a:cubicBezTo>
                  <a:cubicBezTo>
                    <a:pt x="214" y="631"/>
                    <a:pt x="256" y="631"/>
                    <a:pt x="292" y="530"/>
                  </a:cubicBezTo>
                  <a:cubicBezTo>
                    <a:pt x="316" y="621"/>
                    <a:pt x="379" y="631"/>
                    <a:pt x="404" y="631"/>
                  </a:cubicBezTo>
                  <a:cubicBezTo>
                    <a:pt x="472" y="631"/>
                    <a:pt x="510" y="543"/>
                    <a:pt x="534" y="461"/>
                  </a:cubicBezTo>
                  <a:cubicBezTo>
                    <a:pt x="563" y="350"/>
                    <a:pt x="591" y="167"/>
                    <a:pt x="591" y="98"/>
                  </a:cubicBezTo>
                  <a:cubicBezTo>
                    <a:pt x="591" y="23"/>
                    <a:pt x="567" y="0"/>
                    <a:pt x="551" y="0"/>
                  </a:cubicBezTo>
                  <a:cubicBezTo>
                    <a:pt x="529" y="0"/>
                    <a:pt x="508" y="36"/>
                    <a:pt x="508" y="65"/>
                  </a:cubicBezTo>
                  <a:cubicBezTo>
                    <a:pt x="508" y="85"/>
                    <a:pt x="512" y="95"/>
                    <a:pt x="521" y="101"/>
                  </a:cubicBezTo>
                  <a:cubicBezTo>
                    <a:pt x="529" y="118"/>
                    <a:pt x="553" y="154"/>
                    <a:pt x="553" y="226"/>
                  </a:cubicBezTo>
                  <a:cubicBezTo>
                    <a:pt x="553" y="271"/>
                    <a:pt x="527" y="406"/>
                    <a:pt x="504" y="478"/>
                  </a:cubicBezTo>
                  <a:cubicBezTo>
                    <a:pt x="483" y="550"/>
                    <a:pt x="451" y="599"/>
                    <a:pt x="407" y="599"/>
                  </a:cubicBezTo>
                  <a:cubicBezTo>
                    <a:pt x="362" y="599"/>
                    <a:pt x="341" y="559"/>
                    <a:pt x="341" y="481"/>
                  </a:cubicBezTo>
                  <a:cubicBezTo>
                    <a:pt x="341" y="442"/>
                    <a:pt x="347" y="399"/>
                    <a:pt x="349" y="379"/>
                  </a:cubicBezTo>
                  <a:lnTo>
                    <a:pt x="388" y="1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6B4BE8BB-3677-493B-BE4A-06D73CF7F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580"/>
              <a:ext cx="63" cy="145"/>
            </a:xfrm>
            <a:custGeom>
              <a:avLst/>
              <a:gdLst>
                <a:gd name="T0" fmla="*/ 280 w 281"/>
                <a:gd name="T1" fmla="*/ 468 h 645"/>
                <a:gd name="T2" fmla="*/ 256 w 281"/>
                <a:gd name="T3" fmla="*/ 468 h 645"/>
                <a:gd name="T4" fmla="*/ 239 w 281"/>
                <a:gd name="T5" fmla="*/ 559 h 645"/>
                <a:gd name="T6" fmla="*/ 178 w 281"/>
                <a:gd name="T7" fmla="*/ 563 h 645"/>
                <a:gd name="T8" fmla="*/ 64 w 281"/>
                <a:gd name="T9" fmla="*/ 563 h 645"/>
                <a:gd name="T10" fmla="*/ 188 w 281"/>
                <a:gd name="T11" fmla="*/ 402 h 645"/>
                <a:gd name="T12" fmla="*/ 280 w 281"/>
                <a:gd name="T13" fmla="*/ 190 h 645"/>
                <a:gd name="T14" fmla="*/ 129 w 281"/>
                <a:gd name="T15" fmla="*/ 0 h 645"/>
                <a:gd name="T16" fmla="*/ 0 w 281"/>
                <a:gd name="T17" fmla="*/ 173 h 645"/>
                <a:gd name="T18" fmla="*/ 34 w 281"/>
                <a:gd name="T19" fmla="*/ 229 h 645"/>
                <a:gd name="T20" fmla="*/ 66 w 281"/>
                <a:gd name="T21" fmla="*/ 177 h 645"/>
                <a:gd name="T22" fmla="*/ 30 w 281"/>
                <a:gd name="T23" fmla="*/ 128 h 645"/>
                <a:gd name="T24" fmla="*/ 123 w 281"/>
                <a:gd name="T25" fmla="*/ 36 h 645"/>
                <a:gd name="T26" fmla="*/ 218 w 281"/>
                <a:gd name="T27" fmla="*/ 190 h 645"/>
                <a:gd name="T28" fmla="*/ 157 w 281"/>
                <a:gd name="T29" fmla="*/ 379 h 645"/>
                <a:gd name="T30" fmla="*/ 4 w 281"/>
                <a:gd name="T31" fmla="*/ 612 h 645"/>
                <a:gd name="T32" fmla="*/ 0 w 281"/>
                <a:gd name="T33" fmla="*/ 644 h 645"/>
                <a:gd name="T34" fmla="*/ 258 w 281"/>
                <a:gd name="T35" fmla="*/ 644 h 645"/>
                <a:gd name="T36" fmla="*/ 280 w 281"/>
                <a:gd name="T37" fmla="*/ 46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645">
                  <a:moveTo>
                    <a:pt x="280" y="468"/>
                  </a:moveTo>
                  <a:lnTo>
                    <a:pt x="256" y="468"/>
                  </a:lnTo>
                  <a:cubicBezTo>
                    <a:pt x="254" y="491"/>
                    <a:pt x="248" y="546"/>
                    <a:pt x="239" y="559"/>
                  </a:cubicBezTo>
                  <a:cubicBezTo>
                    <a:pt x="235" y="563"/>
                    <a:pt x="188" y="563"/>
                    <a:pt x="178" y="563"/>
                  </a:cubicBezTo>
                  <a:lnTo>
                    <a:pt x="64" y="563"/>
                  </a:lnTo>
                  <a:cubicBezTo>
                    <a:pt x="127" y="471"/>
                    <a:pt x="150" y="448"/>
                    <a:pt x="188" y="402"/>
                  </a:cubicBezTo>
                  <a:cubicBezTo>
                    <a:pt x="235" y="343"/>
                    <a:pt x="280" y="285"/>
                    <a:pt x="280" y="190"/>
                  </a:cubicBezTo>
                  <a:cubicBezTo>
                    <a:pt x="280" y="72"/>
                    <a:pt x="210" y="0"/>
                    <a:pt x="129" y="0"/>
                  </a:cubicBezTo>
                  <a:cubicBezTo>
                    <a:pt x="53" y="0"/>
                    <a:pt x="0" y="85"/>
                    <a:pt x="0" y="173"/>
                  </a:cubicBezTo>
                  <a:cubicBezTo>
                    <a:pt x="0" y="226"/>
                    <a:pt x="25" y="229"/>
                    <a:pt x="34" y="229"/>
                  </a:cubicBezTo>
                  <a:cubicBezTo>
                    <a:pt x="49" y="229"/>
                    <a:pt x="66" y="213"/>
                    <a:pt x="66" y="177"/>
                  </a:cubicBezTo>
                  <a:cubicBezTo>
                    <a:pt x="66" y="160"/>
                    <a:pt x="64" y="128"/>
                    <a:pt x="30" y="128"/>
                  </a:cubicBezTo>
                  <a:cubicBezTo>
                    <a:pt x="49" y="56"/>
                    <a:pt x="91" y="36"/>
                    <a:pt x="123" y="36"/>
                  </a:cubicBezTo>
                  <a:cubicBezTo>
                    <a:pt x="184" y="36"/>
                    <a:pt x="218" y="111"/>
                    <a:pt x="218" y="190"/>
                  </a:cubicBezTo>
                  <a:cubicBezTo>
                    <a:pt x="218" y="275"/>
                    <a:pt x="178" y="337"/>
                    <a:pt x="157" y="379"/>
                  </a:cubicBezTo>
                  <a:lnTo>
                    <a:pt x="4" y="612"/>
                  </a:lnTo>
                  <a:cubicBezTo>
                    <a:pt x="0" y="618"/>
                    <a:pt x="0" y="621"/>
                    <a:pt x="0" y="644"/>
                  </a:cubicBezTo>
                  <a:lnTo>
                    <a:pt x="258" y="644"/>
                  </a:lnTo>
                  <a:lnTo>
                    <a:pt x="280" y="4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6" name="Group 30">
            <a:extLst>
              <a:ext uri="{FF2B5EF4-FFF2-40B4-BE49-F238E27FC236}">
                <a16:creationId xmlns:a16="http://schemas.microsoft.com/office/drawing/2014/main" id="{78614C68-9D07-47A1-878E-B768A165FA1E}"/>
              </a:ext>
            </a:extLst>
          </p:cNvPr>
          <p:cNvGrpSpPr>
            <a:grpSpLocks/>
          </p:cNvGrpSpPr>
          <p:nvPr/>
        </p:nvGrpSpPr>
        <p:grpSpPr bwMode="auto">
          <a:xfrm>
            <a:off x="6334257" y="4202520"/>
            <a:ext cx="663575" cy="319087"/>
            <a:chOff x="5024" y="3107"/>
            <a:chExt cx="418" cy="201"/>
          </a:xfrm>
        </p:grpSpPr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5C83AE70-BEC7-4EE2-BF27-94B2257E4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3112"/>
              <a:ext cx="418" cy="194"/>
            </a:xfrm>
            <a:custGeom>
              <a:avLst/>
              <a:gdLst>
                <a:gd name="T0" fmla="*/ 923 w 1847"/>
                <a:gd name="T1" fmla="*/ 860 h 861"/>
                <a:gd name="T2" fmla="*/ 0 w 1847"/>
                <a:gd name="T3" fmla="*/ 860 h 861"/>
                <a:gd name="T4" fmla="*/ 0 w 1847"/>
                <a:gd name="T5" fmla="*/ 0 h 861"/>
                <a:gd name="T6" fmla="*/ 1846 w 1847"/>
                <a:gd name="T7" fmla="*/ 0 h 861"/>
                <a:gd name="T8" fmla="*/ 1846 w 1847"/>
                <a:gd name="T9" fmla="*/ 860 h 861"/>
                <a:gd name="T10" fmla="*/ 923 w 1847"/>
                <a:gd name="T11" fmla="*/ 86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7" h="861">
                  <a:moveTo>
                    <a:pt x="923" y="860"/>
                  </a:moveTo>
                  <a:lnTo>
                    <a:pt x="0" y="860"/>
                  </a:lnTo>
                  <a:lnTo>
                    <a:pt x="0" y="0"/>
                  </a:lnTo>
                  <a:lnTo>
                    <a:pt x="1846" y="0"/>
                  </a:lnTo>
                  <a:lnTo>
                    <a:pt x="1846" y="860"/>
                  </a:lnTo>
                  <a:lnTo>
                    <a:pt x="923" y="8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37F23AA9-8513-4AB9-B5DE-F21FB5824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3107"/>
              <a:ext cx="120" cy="152"/>
            </a:xfrm>
            <a:custGeom>
              <a:avLst/>
              <a:gdLst>
                <a:gd name="T0" fmla="*/ 328 w 533"/>
                <a:gd name="T1" fmla="*/ 211 h 675"/>
                <a:gd name="T2" fmla="*/ 429 w 533"/>
                <a:gd name="T3" fmla="*/ 35 h 675"/>
                <a:gd name="T4" fmla="*/ 484 w 533"/>
                <a:gd name="T5" fmla="*/ 49 h 675"/>
                <a:gd name="T6" fmla="*/ 434 w 533"/>
                <a:gd name="T7" fmla="*/ 130 h 675"/>
                <a:gd name="T8" fmla="*/ 474 w 533"/>
                <a:gd name="T9" fmla="*/ 186 h 675"/>
                <a:gd name="T10" fmla="*/ 532 w 533"/>
                <a:gd name="T11" fmla="*/ 98 h 675"/>
                <a:gd name="T12" fmla="*/ 434 w 533"/>
                <a:gd name="T13" fmla="*/ 0 h 675"/>
                <a:gd name="T14" fmla="*/ 320 w 533"/>
                <a:gd name="T15" fmla="*/ 112 h 675"/>
                <a:gd name="T16" fmla="*/ 207 w 533"/>
                <a:gd name="T17" fmla="*/ 0 h 675"/>
                <a:gd name="T18" fmla="*/ 33 w 533"/>
                <a:gd name="T19" fmla="*/ 228 h 675"/>
                <a:gd name="T20" fmla="*/ 45 w 533"/>
                <a:gd name="T21" fmla="*/ 246 h 675"/>
                <a:gd name="T22" fmla="*/ 61 w 533"/>
                <a:gd name="T23" fmla="*/ 228 h 675"/>
                <a:gd name="T24" fmla="*/ 202 w 533"/>
                <a:gd name="T25" fmla="*/ 35 h 675"/>
                <a:gd name="T26" fmla="*/ 260 w 533"/>
                <a:gd name="T27" fmla="*/ 130 h 675"/>
                <a:gd name="T28" fmla="*/ 202 w 533"/>
                <a:gd name="T29" fmla="*/ 485 h 675"/>
                <a:gd name="T30" fmla="*/ 103 w 533"/>
                <a:gd name="T31" fmla="*/ 639 h 675"/>
                <a:gd name="T32" fmla="*/ 48 w 533"/>
                <a:gd name="T33" fmla="*/ 625 h 675"/>
                <a:gd name="T34" fmla="*/ 101 w 533"/>
                <a:gd name="T35" fmla="*/ 544 h 675"/>
                <a:gd name="T36" fmla="*/ 58 w 533"/>
                <a:gd name="T37" fmla="*/ 488 h 675"/>
                <a:gd name="T38" fmla="*/ 0 w 533"/>
                <a:gd name="T39" fmla="*/ 576 h 675"/>
                <a:gd name="T40" fmla="*/ 101 w 533"/>
                <a:gd name="T41" fmla="*/ 674 h 675"/>
                <a:gd name="T42" fmla="*/ 212 w 533"/>
                <a:gd name="T43" fmla="*/ 562 h 675"/>
                <a:gd name="T44" fmla="*/ 328 w 533"/>
                <a:gd name="T45" fmla="*/ 674 h 675"/>
                <a:gd name="T46" fmla="*/ 499 w 533"/>
                <a:gd name="T47" fmla="*/ 446 h 675"/>
                <a:gd name="T48" fmla="*/ 487 w 533"/>
                <a:gd name="T49" fmla="*/ 428 h 675"/>
                <a:gd name="T50" fmla="*/ 472 w 533"/>
                <a:gd name="T51" fmla="*/ 446 h 675"/>
                <a:gd name="T52" fmla="*/ 330 w 533"/>
                <a:gd name="T53" fmla="*/ 639 h 675"/>
                <a:gd name="T54" fmla="*/ 272 w 533"/>
                <a:gd name="T55" fmla="*/ 544 h 675"/>
                <a:gd name="T56" fmla="*/ 290 w 533"/>
                <a:gd name="T57" fmla="*/ 414 h 675"/>
                <a:gd name="T58" fmla="*/ 328 w 533"/>
                <a:gd name="T59" fmla="*/ 21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675">
                  <a:moveTo>
                    <a:pt x="328" y="211"/>
                  </a:moveTo>
                  <a:cubicBezTo>
                    <a:pt x="333" y="169"/>
                    <a:pt x="358" y="35"/>
                    <a:pt x="429" y="35"/>
                  </a:cubicBezTo>
                  <a:cubicBezTo>
                    <a:pt x="439" y="35"/>
                    <a:pt x="464" y="35"/>
                    <a:pt x="484" y="49"/>
                  </a:cubicBezTo>
                  <a:cubicBezTo>
                    <a:pt x="454" y="60"/>
                    <a:pt x="434" y="98"/>
                    <a:pt x="434" y="130"/>
                  </a:cubicBezTo>
                  <a:cubicBezTo>
                    <a:pt x="434" y="155"/>
                    <a:pt x="444" y="186"/>
                    <a:pt x="474" y="186"/>
                  </a:cubicBezTo>
                  <a:cubicBezTo>
                    <a:pt x="499" y="186"/>
                    <a:pt x="532" y="162"/>
                    <a:pt x="532" y="98"/>
                  </a:cubicBezTo>
                  <a:cubicBezTo>
                    <a:pt x="532" y="21"/>
                    <a:pt x="469" y="0"/>
                    <a:pt x="434" y="0"/>
                  </a:cubicBezTo>
                  <a:cubicBezTo>
                    <a:pt x="368" y="0"/>
                    <a:pt x="333" y="77"/>
                    <a:pt x="320" y="112"/>
                  </a:cubicBezTo>
                  <a:cubicBezTo>
                    <a:pt x="293" y="14"/>
                    <a:pt x="237" y="0"/>
                    <a:pt x="207" y="0"/>
                  </a:cubicBezTo>
                  <a:cubicBezTo>
                    <a:pt x="93" y="0"/>
                    <a:pt x="33" y="193"/>
                    <a:pt x="33" y="228"/>
                  </a:cubicBezTo>
                  <a:cubicBezTo>
                    <a:pt x="33" y="246"/>
                    <a:pt x="43" y="246"/>
                    <a:pt x="45" y="246"/>
                  </a:cubicBezTo>
                  <a:cubicBezTo>
                    <a:pt x="55" y="246"/>
                    <a:pt x="58" y="246"/>
                    <a:pt x="61" y="228"/>
                  </a:cubicBezTo>
                  <a:cubicBezTo>
                    <a:pt x="96" y="70"/>
                    <a:pt x="166" y="35"/>
                    <a:pt x="202" y="35"/>
                  </a:cubicBezTo>
                  <a:cubicBezTo>
                    <a:pt x="224" y="35"/>
                    <a:pt x="260" y="46"/>
                    <a:pt x="260" y="130"/>
                  </a:cubicBezTo>
                  <a:cubicBezTo>
                    <a:pt x="260" y="176"/>
                    <a:pt x="242" y="277"/>
                    <a:pt x="202" y="485"/>
                  </a:cubicBezTo>
                  <a:cubicBezTo>
                    <a:pt x="187" y="583"/>
                    <a:pt x="149" y="639"/>
                    <a:pt x="103" y="639"/>
                  </a:cubicBezTo>
                  <a:cubicBezTo>
                    <a:pt x="93" y="639"/>
                    <a:pt x="71" y="639"/>
                    <a:pt x="48" y="625"/>
                  </a:cubicBezTo>
                  <a:cubicBezTo>
                    <a:pt x="76" y="615"/>
                    <a:pt x="101" y="583"/>
                    <a:pt x="101" y="544"/>
                  </a:cubicBezTo>
                  <a:cubicBezTo>
                    <a:pt x="101" y="502"/>
                    <a:pt x="76" y="488"/>
                    <a:pt x="58" y="488"/>
                  </a:cubicBezTo>
                  <a:cubicBezTo>
                    <a:pt x="28" y="488"/>
                    <a:pt x="0" y="530"/>
                    <a:pt x="0" y="576"/>
                  </a:cubicBezTo>
                  <a:cubicBezTo>
                    <a:pt x="0" y="646"/>
                    <a:pt x="55" y="674"/>
                    <a:pt x="101" y="674"/>
                  </a:cubicBezTo>
                  <a:cubicBezTo>
                    <a:pt x="171" y="674"/>
                    <a:pt x="212" y="569"/>
                    <a:pt x="212" y="562"/>
                  </a:cubicBezTo>
                  <a:cubicBezTo>
                    <a:pt x="224" y="615"/>
                    <a:pt x="262" y="674"/>
                    <a:pt x="328" y="674"/>
                  </a:cubicBezTo>
                  <a:cubicBezTo>
                    <a:pt x="439" y="674"/>
                    <a:pt x="499" y="481"/>
                    <a:pt x="499" y="446"/>
                  </a:cubicBezTo>
                  <a:cubicBezTo>
                    <a:pt x="499" y="428"/>
                    <a:pt x="487" y="428"/>
                    <a:pt x="487" y="428"/>
                  </a:cubicBezTo>
                  <a:cubicBezTo>
                    <a:pt x="474" y="428"/>
                    <a:pt x="474" y="435"/>
                    <a:pt x="472" y="446"/>
                  </a:cubicBezTo>
                  <a:cubicBezTo>
                    <a:pt x="439" y="608"/>
                    <a:pt x="363" y="639"/>
                    <a:pt x="330" y="639"/>
                  </a:cubicBezTo>
                  <a:cubicBezTo>
                    <a:pt x="287" y="639"/>
                    <a:pt x="272" y="593"/>
                    <a:pt x="272" y="544"/>
                  </a:cubicBezTo>
                  <a:cubicBezTo>
                    <a:pt x="272" y="509"/>
                    <a:pt x="277" y="481"/>
                    <a:pt x="290" y="414"/>
                  </a:cubicBezTo>
                  <a:lnTo>
                    <a:pt x="328" y="2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E90310C0-8CA5-45BC-9CC2-B6135EAA2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9" y="3202"/>
              <a:ext cx="103" cy="106"/>
            </a:xfrm>
            <a:custGeom>
              <a:avLst/>
              <a:gdLst>
                <a:gd name="T0" fmla="*/ 55 w 457"/>
                <a:gd name="T1" fmla="*/ 397 h 472"/>
                <a:gd name="T2" fmla="*/ 48 w 457"/>
                <a:gd name="T3" fmla="*/ 439 h 472"/>
                <a:gd name="T4" fmla="*/ 76 w 457"/>
                <a:gd name="T5" fmla="*/ 471 h 472"/>
                <a:gd name="T6" fmla="*/ 103 w 457"/>
                <a:gd name="T7" fmla="*/ 446 h 472"/>
                <a:gd name="T8" fmla="*/ 116 w 457"/>
                <a:gd name="T9" fmla="*/ 383 h 472"/>
                <a:gd name="T10" fmla="*/ 134 w 457"/>
                <a:gd name="T11" fmla="*/ 291 h 472"/>
                <a:gd name="T12" fmla="*/ 146 w 457"/>
                <a:gd name="T13" fmla="*/ 218 h 472"/>
                <a:gd name="T14" fmla="*/ 177 w 457"/>
                <a:gd name="T15" fmla="*/ 126 h 472"/>
                <a:gd name="T16" fmla="*/ 290 w 457"/>
                <a:gd name="T17" fmla="*/ 28 h 472"/>
                <a:gd name="T18" fmla="*/ 333 w 457"/>
                <a:gd name="T19" fmla="*/ 102 h 472"/>
                <a:gd name="T20" fmla="*/ 290 w 457"/>
                <a:gd name="T21" fmla="*/ 323 h 472"/>
                <a:gd name="T22" fmla="*/ 277 w 457"/>
                <a:gd name="T23" fmla="*/ 379 h 472"/>
                <a:gd name="T24" fmla="*/ 348 w 457"/>
                <a:gd name="T25" fmla="*/ 471 h 472"/>
                <a:gd name="T26" fmla="*/ 456 w 457"/>
                <a:gd name="T27" fmla="*/ 313 h 472"/>
                <a:gd name="T28" fmla="*/ 444 w 457"/>
                <a:gd name="T29" fmla="*/ 295 h 472"/>
                <a:gd name="T30" fmla="*/ 429 w 457"/>
                <a:gd name="T31" fmla="*/ 316 h 472"/>
                <a:gd name="T32" fmla="*/ 351 w 457"/>
                <a:gd name="T33" fmla="*/ 442 h 472"/>
                <a:gd name="T34" fmla="*/ 333 w 457"/>
                <a:gd name="T35" fmla="*/ 404 h 472"/>
                <a:gd name="T36" fmla="*/ 351 w 457"/>
                <a:gd name="T37" fmla="*/ 320 h 472"/>
                <a:gd name="T38" fmla="*/ 391 w 457"/>
                <a:gd name="T39" fmla="*/ 119 h 472"/>
                <a:gd name="T40" fmla="*/ 293 w 457"/>
                <a:gd name="T41" fmla="*/ 0 h 472"/>
                <a:gd name="T42" fmla="*/ 166 w 457"/>
                <a:gd name="T43" fmla="*/ 91 h 472"/>
                <a:gd name="T44" fmla="*/ 88 w 457"/>
                <a:gd name="T45" fmla="*/ 0 h 472"/>
                <a:gd name="T46" fmla="*/ 28 w 457"/>
                <a:gd name="T47" fmla="*/ 60 h 472"/>
                <a:gd name="T48" fmla="*/ 0 w 457"/>
                <a:gd name="T49" fmla="*/ 162 h 472"/>
                <a:gd name="T50" fmla="*/ 13 w 457"/>
                <a:gd name="T51" fmla="*/ 172 h 472"/>
                <a:gd name="T52" fmla="*/ 30 w 457"/>
                <a:gd name="T53" fmla="*/ 144 h 472"/>
                <a:gd name="T54" fmla="*/ 86 w 457"/>
                <a:gd name="T55" fmla="*/ 28 h 472"/>
                <a:gd name="T56" fmla="*/ 108 w 457"/>
                <a:gd name="T57" fmla="*/ 81 h 472"/>
                <a:gd name="T58" fmla="*/ 96 w 457"/>
                <a:gd name="T59" fmla="*/ 169 h 472"/>
                <a:gd name="T60" fmla="*/ 78 w 457"/>
                <a:gd name="T61" fmla="*/ 260 h 472"/>
                <a:gd name="T62" fmla="*/ 55 w 457"/>
                <a:gd name="T63" fmla="*/ 39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7" h="472">
                  <a:moveTo>
                    <a:pt x="55" y="397"/>
                  </a:moveTo>
                  <a:cubicBezTo>
                    <a:pt x="55" y="407"/>
                    <a:pt x="48" y="435"/>
                    <a:pt x="48" y="439"/>
                  </a:cubicBezTo>
                  <a:cubicBezTo>
                    <a:pt x="48" y="464"/>
                    <a:pt x="63" y="471"/>
                    <a:pt x="76" y="471"/>
                  </a:cubicBezTo>
                  <a:cubicBezTo>
                    <a:pt x="88" y="471"/>
                    <a:pt x="101" y="460"/>
                    <a:pt x="103" y="446"/>
                  </a:cubicBezTo>
                  <a:cubicBezTo>
                    <a:pt x="106" y="439"/>
                    <a:pt x="116" y="404"/>
                    <a:pt x="116" y="383"/>
                  </a:cubicBezTo>
                  <a:cubicBezTo>
                    <a:pt x="121" y="362"/>
                    <a:pt x="126" y="316"/>
                    <a:pt x="134" y="291"/>
                  </a:cubicBezTo>
                  <a:cubicBezTo>
                    <a:pt x="139" y="267"/>
                    <a:pt x="141" y="246"/>
                    <a:pt x="146" y="218"/>
                  </a:cubicBezTo>
                  <a:cubicBezTo>
                    <a:pt x="154" y="176"/>
                    <a:pt x="154" y="169"/>
                    <a:pt x="177" y="126"/>
                  </a:cubicBezTo>
                  <a:cubicBezTo>
                    <a:pt x="199" y="84"/>
                    <a:pt x="232" y="28"/>
                    <a:pt x="290" y="28"/>
                  </a:cubicBezTo>
                  <a:cubicBezTo>
                    <a:pt x="333" y="28"/>
                    <a:pt x="333" y="81"/>
                    <a:pt x="333" y="102"/>
                  </a:cubicBezTo>
                  <a:cubicBezTo>
                    <a:pt x="333" y="165"/>
                    <a:pt x="303" y="277"/>
                    <a:pt x="290" y="323"/>
                  </a:cubicBezTo>
                  <a:cubicBezTo>
                    <a:pt x="282" y="355"/>
                    <a:pt x="277" y="362"/>
                    <a:pt x="277" y="379"/>
                  </a:cubicBezTo>
                  <a:cubicBezTo>
                    <a:pt x="277" y="435"/>
                    <a:pt x="313" y="471"/>
                    <a:pt x="348" y="471"/>
                  </a:cubicBezTo>
                  <a:cubicBezTo>
                    <a:pt x="424" y="471"/>
                    <a:pt x="456" y="330"/>
                    <a:pt x="456" y="313"/>
                  </a:cubicBezTo>
                  <a:cubicBezTo>
                    <a:pt x="456" y="295"/>
                    <a:pt x="449" y="295"/>
                    <a:pt x="444" y="295"/>
                  </a:cubicBezTo>
                  <a:cubicBezTo>
                    <a:pt x="436" y="295"/>
                    <a:pt x="434" y="302"/>
                    <a:pt x="429" y="316"/>
                  </a:cubicBezTo>
                  <a:cubicBezTo>
                    <a:pt x="414" y="397"/>
                    <a:pt x="381" y="442"/>
                    <a:pt x="351" y="442"/>
                  </a:cubicBezTo>
                  <a:cubicBezTo>
                    <a:pt x="335" y="442"/>
                    <a:pt x="333" y="428"/>
                    <a:pt x="333" y="404"/>
                  </a:cubicBezTo>
                  <a:cubicBezTo>
                    <a:pt x="333" y="379"/>
                    <a:pt x="335" y="365"/>
                    <a:pt x="351" y="320"/>
                  </a:cubicBezTo>
                  <a:cubicBezTo>
                    <a:pt x="358" y="288"/>
                    <a:pt x="391" y="176"/>
                    <a:pt x="391" y="119"/>
                  </a:cubicBezTo>
                  <a:cubicBezTo>
                    <a:pt x="391" y="18"/>
                    <a:pt x="333" y="0"/>
                    <a:pt x="293" y="0"/>
                  </a:cubicBezTo>
                  <a:cubicBezTo>
                    <a:pt x="229" y="0"/>
                    <a:pt x="187" y="56"/>
                    <a:pt x="166" y="91"/>
                  </a:cubicBezTo>
                  <a:cubicBezTo>
                    <a:pt x="161" y="25"/>
                    <a:pt x="116" y="0"/>
                    <a:pt x="88" y="0"/>
                  </a:cubicBezTo>
                  <a:cubicBezTo>
                    <a:pt x="55" y="0"/>
                    <a:pt x="35" y="35"/>
                    <a:pt x="28" y="60"/>
                  </a:cubicBezTo>
                  <a:cubicBezTo>
                    <a:pt x="10" y="91"/>
                    <a:pt x="0" y="155"/>
                    <a:pt x="0" y="162"/>
                  </a:cubicBezTo>
                  <a:cubicBezTo>
                    <a:pt x="0" y="172"/>
                    <a:pt x="10" y="172"/>
                    <a:pt x="13" y="172"/>
                  </a:cubicBezTo>
                  <a:cubicBezTo>
                    <a:pt x="25" y="172"/>
                    <a:pt x="25" y="169"/>
                    <a:pt x="30" y="144"/>
                  </a:cubicBezTo>
                  <a:cubicBezTo>
                    <a:pt x="43" y="81"/>
                    <a:pt x="55" y="28"/>
                    <a:pt x="86" y="28"/>
                  </a:cubicBezTo>
                  <a:cubicBezTo>
                    <a:pt x="103" y="28"/>
                    <a:pt x="108" y="49"/>
                    <a:pt x="108" y="81"/>
                  </a:cubicBezTo>
                  <a:cubicBezTo>
                    <a:pt x="108" y="102"/>
                    <a:pt x="103" y="140"/>
                    <a:pt x="96" y="169"/>
                  </a:cubicBezTo>
                  <a:cubicBezTo>
                    <a:pt x="91" y="193"/>
                    <a:pt x="86" y="239"/>
                    <a:pt x="78" y="260"/>
                  </a:cubicBezTo>
                  <a:lnTo>
                    <a:pt x="55" y="3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E9A0552E-E6F0-4D8F-9F26-30E196F4C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" y="3145"/>
              <a:ext cx="138" cy="161"/>
            </a:xfrm>
            <a:custGeom>
              <a:avLst/>
              <a:gdLst>
                <a:gd name="T0" fmla="*/ 88 w 614"/>
                <a:gd name="T1" fmla="*/ 632 h 714"/>
                <a:gd name="T2" fmla="*/ 20 w 614"/>
                <a:gd name="T3" fmla="*/ 674 h 714"/>
                <a:gd name="T4" fmla="*/ 0 w 614"/>
                <a:gd name="T5" fmla="*/ 699 h 714"/>
                <a:gd name="T6" fmla="*/ 20 w 614"/>
                <a:gd name="T7" fmla="*/ 713 h 714"/>
                <a:gd name="T8" fmla="*/ 287 w 614"/>
                <a:gd name="T9" fmla="*/ 713 h 714"/>
                <a:gd name="T10" fmla="*/ 613 w 614"/>
                <a:gd name="T11" fmla="*/ 274 h 714"/>
                <a:gd name="T12" fmla="*/ 419 w 614"/>
                <a:gd name="T13" fmla="*/ 0 h 714"/>
                <a:gd name="T14" fmla="*/ 146 w 614"/>
                <a:gd name="T15" fmla="*/ 0 h 714"/>
                <a:gd name="T16" fmla="*/ 121 w 614"/>
                <a:gd name="T17" fmla="*/ 25 h 714"/>
                <a:gd name="T18" fmla="*/ 146 w 614"/>
                <a:gd name="T19" fmla="*/ 39 h 714"/>
                <a:gd name="T20" fmla="*/ 177 w 614"/>
                <a:gd name="T21" fmla="*/ 42 h 714"/>
                <a:gd name="T22" fmla="*/ 192 w 614"/>
                <a:gd name="T23" fmla="*/ 56 h 714"/>
                <a:gd name="T24" fmla="*/ 187 w 614"/>
                <a:gd name="T25" fmla="*/ 77 h 714"/>
                <a:gd name="T26" fmla="*/ 88 w 614"/>
                <a:gd name="T27" fmla="*/ 632 h 714"/>
                <a:gd name="T28" fmla="*/ 257 w 614"/>
                <a:gd name="T29" fmla="*/ 77 h 714"/>
                <a:gd name="T30" fmla="*/ 293 w 614"/>
                <a:gd name="T31" fmla="*/ 39 h 714"/>
                <a:gd name="T32" fmla="*/ 391 w 614"/>
                <a:gd name="T33" fmla="*/ 39 h 714"/>
                <a:gd name="T34" fmla="*/ 542 w 614"/>
                <a:gd name="T35" fmla="*/ 235 h 714"/>
                <a:gd name="T36" fmla="*/ 459 w 614"/>
                <a:gd name="T37" fmla="*/ 562 h 714"/>
                <a:gd name="T38" fmla="*/ 275 w 614"/>
                <a:gd name="T39" fmla="*/ 674 h 714"/>
                <a:gd name="T40" fmla="*/ 177 w 614"/>
                <a:gd name="T41" fmla="*/ 674 h 714"/>
                <a:gd name="T42" fmla="*/ 151 w 614"/>
                <a:gd name="T43" fmla="*/ 667 h 714"/>
                <a:gd name="T44" fmla="*/ 151 w 614"/>
                <a:gd name="T45" fmla="*/ 639 h 714"/>
                <a:gd name="T46" fmla="*/ 257 w 614"/>
                <a:gd name="T47" fmla="*/ 77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4" h="714">
                  <a:moveTo>
                    <a:pt x="88" y="632"/>
                  </a:moveTo>
                  <a:cubicBezTo>
                    <a:pt x="81" y="667"/>
                    <a:pt x="78" y="674"/>
                    <a:pt x="20" y="674"/>
                  </a:cubicBezTo>
                  <a:cubicBezTo>
                    <a:pt x="10" y="674"/>
                    <a:pt x="0" y="674"/>
                    <a:pt x="0" y="699"/>
                  </a:cubicBezTo>
                  <a:cubicBezTo>
                    <a:pt x="0" y="713"/>
                    <a:pt x="10" y="713"/>
                    <a:pt x="20" y="713"/>
                  </a:cubicBezTo>
                  <a:lnTo>
                    <a:pt x="287" y="713"/>
                  </a:lnTo>
                  <a:cubicBezTo>
                    <a:pt x="454" y="713"/>
                    <a:pt x="613" y="499"/>
                    <a:pt x="613" y="274"/>
                  </a:cubicBezTo>
                  <a:cubicBezTo>
                    <a:pt x="613" y="123"/>
                    <a:pt x="537" y="0"/>
                    <a:pt x="419" y="0"/>
                  </a:cubicBezTo>
                  <a:lnTo>
                    <a:pt x="146" y="0"/>
                  </a:lnTo>
                  <a:cubicBezTo>
                    <a:pt x="131" y="0"/>
                    <a:pt x="121" y="0"/>
                    <a:pt x="121" y="25"/>
                  </a:cubicBezTo>
                  <a:cubicBezTo>
                    <a:pt x="121" y="39"/>
                    <a:pt x="126" y="39"/>
                    <a:pt x="146" y="39"/>
                  </a:cubicBezTo>
                  <a:cubicBezTo>
                    <a:pt x="156" y="39"/>
                    <a:pt x="161" y="39"/>
                    <a:pt x="177" y="42"/>
                  </a:cubicBezTo>
                  <a:cubicBezTo>
                    <a:pt x="187" y="42"/>
                    <a:pt x="192" y="42"/>
                    <a:pt x="192" y="56"/>
                  </a:cubicBezTo>
                  <a:cubicBezTo>
                    <a:pt x="192" y="60"/>
                    <a:pt x="192" y="60"/>
                    <a:pt x="187" y="77"/>
                  </a:cubicBezTo>
                  <a:lnTo>
                    <a:pt x="88" y="632"/>
                  </a:lnTo>
                  <a:close/>
                  <a:moveTo>
                    <a:pt x="257" y="77"/>
                  </a:moveTo>
                  <a:cubicBezTo>
                    <a:pt x="260" y="42"/>
                    <a:pt x="260" y="39"/>
                    <a:pt x="293" y="39"/>
                  </a:cubicBezTo>
                  <a:lnTo>
                    <a:pt x="391" y="39"/>
                  </a:lnTo>
                  <a:cubicBezTo>
                    <a:pt x="472" y="39"/>
                    <a:pt x="542" y="91"/>
                    <a:pt x="542" y="235"/>
                  </a:cubicBezTo>
                  <a:cubicBezTo>
                    <a:pt x="542" y="260"/>
                    <a:pt x="535" y="442"/>
                    <a:pt x="459" y="562"/>
                  </a:cubicBezTo>
                  <a:cubicBezTo>
                    <a:pt x="429" y="608"/>
                    <a:pt x="368" y="674"/>
                    <a:pt x="275" y="674"/>
                  </a:cubicBezTo>
                  <a:lnTo>
                    <a:pt x="177" y="674"/>
                  </a:lnTo>
                  <a:cubicBezTo>
                    <a:pt x="151" y="674"/>
                    <a:pt x="151" y="674"/>
                    <a:pt x="151" y="667"/>
                  </a:cubicBezTo>
                  <a:cubicBezTo>
                    <a:pt x="151" y="667"/>
                    <a:pt x="151" y="657"/>
                    <a:pt x="151" y="639"/>
                  </a:cubicBezTo>
                  <a:lnTo>
                    <a:pt x="257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1" name="Line 35">
            <a:extLst>
              <a:ext uri="{FF2B5EF4-FFF2-40B4-BE49-F238E27FC236}">
                <a16:creationId xmlns:a16="http://schemas.microsoft.com/office/drawing/2014/main" id="{89AE8E12-00DE-4A25-BA5B-B735300A7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4871" y="4381907"/>
            <a:ext cx="2362200" cy="6351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2" name="Group 36">
            <a:extLst>
              <a:ext uri="{FF2B5EF4-FFF2-40B4-BE49-F238E27FC236}">
                <a16:creationId xmlns:a16="http://schemas.microsoft.com/office/drawing/2014/main" id="{CF14888E-C7AA-4E2E-9CD1-2D26B35E042A}"/>
              </a:ext>
            </a:extLst>
          </p:cNvPr>
          <p:cNvGrpSpPr>
            <a:grpSpLocks/>
          </p:cNvGrpSpPr>
          <p:nvPr/>
        </p:nvGrpSpPr>
        <p:grpSpPr bwMode="auto">
          <a:xfrm>
            <a:off x="4956307" y="3269070"/>
            <a:ext cx="492125" cy="282575"/>
            <a:chOff x="4156" y="2519"/>
            <a:chExt cx="310" cy="178"/>
          </a:xfrm>
        </p:grpSpPr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8C4AD211-4901-41C3-8B28-779EA5452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2524"/>
              <a:ext cx="311" cy="174"/>
            </a:xfrm>
            <a:custGeom>
              <a:avLst/>
              <a:gdLst>
                <a:gd name="T0" fmla="*/ 685 w 1374"/>
                <a:gd name="T1" fmla="*/ 771 h 772"/>
                <a:gd name="T2" fmla="*/ 0 w 1374"/>
                <a:gd name="T3" fmla="*/ 771 h 772"/>
                <a:gd name="T4" fmla="*/ 0 w 1374"/>
                <a:gd name="T5" fmla="*/ 0 h 772"/>
                <a:gd name="T6" fmla="*/ 1373 w 1374"/>
                <a:gd name="T7" fmla="*/ 0 h 772"/>
                <a:gd name="T8" fmla="*/ 1373 w 1374"/>
                <a:gd name="T9" fmla="*/ 771 h 772"/>
                <a:gd name="T10" fmla="*/ 685 w 1374"/>
                <a:gd name="T11" fmla="*/ 771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4" h="772">
                  <a:moveTo>
                    <a:pt x="685" y="771"/>
                  </a:moveTo>
                  <a:lnTo>
                    <a:pt x="0" y="771"/>
                  </a:lnTo>
                  <a:lnTo>
                    <a:pt x="0" y="0"/>
                  </a:lnTo>
                  <a:lnTo>
                    <a:pt x="1373" y="0"/>
                  </a:lnTo>
                  <a:lnTo>
                    <a:pt x="1373" y="771"/>
                  </a:lnTo>
                  <a:lnTo>
                    <a:pt x="685" y="77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6E85407A-F63F-4BDB-BB5E-F0DAF98D2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2519"/>
              <a:ext cx="148" cy="137"/>
            </a:xfrm>
            <a:custGeom>
              <a:avLst/>
              <a:gdLst>
                <a:gd name="T0" fmla="*/ 430 w 658"/>
                <a:gd name="T1" fmla="*/ 135 h 608"/>
                <a:gd name="T2" fmla="*/ 444 w 658"/>
                <a:gd name="T3" fmla="*/ 54 h 608"/>
                <a:gd name="T4" fmla="*/ 416 w 658"/>
                <a:gd name="T5" fmla="*/ 16 h 608"/>
                <a:gd name="T6" fmla="*/ 377 w 658"/>
                <a:gd name="T7" fmla="*/ 54 h 608"/>
                <a:gd name="T8" fmla="*/ 320 w 658"/>
                <a:gd name="T9" fmla="*/ 353 h 608"/>
                <a:gd name="T10" fmla="*/ 311 w 658"/>
                <a:gd name="T11" fmla="*/ 441 h 608"/>
                <a:gd name="T12" fmla="*/ 316 w 658"/>
                <a:gd name="T13" fmla="*/ 466 h 608"/>
                <a:gd name="T14" fmla="*/ 222 w 658"/>
                <a:gd name="T15" fmla="*/ 576 h 608"/>
                <a:gd name="T16" fmla="*/ 143 w 658"/>
                <a:gd name="T17" fmla="*/ 453 h 608"/>
                <a:gd name="T18" fmla="*/ 196 w 658"/>
                <a:gd name="T19" fmla="*/ 192 h 608"/>
                <a:gd name="T20" fmla="*/ 211 w 658"/>
                <a:gd name="T21" fmla="*/ 110 h 608"/>
                <a:gd name="T22" fmla="*/ 129 w 658"/>
                <a:gd name="T23" fmla="*/ 0 h 608"/>
                <a:gd name="T24" fmla="*/ 0 w 658"/>
                <a:gd name="T25" fmla="*/ 205 h 608"/>
                <a:gd name="T26" fmla="*/ 12 w 658"/>
                <a:gd name="T27" fmla="*/ 220 h 608"/>
                <a:gd name="T28" fmla="*/ 28 w 658"/>
                <a:gd name="T29" fmla="*/ 192 h 608"/>
                <a:gd name="T30" fmla="*/ 129 w 658"/>
                <a:gd name="T31" fmla="*/ 31 h 608"/>
                <a:gd name="T32" fmla="*/ 152 w 658"/>
                <a:gd name="T33" fmla="*/ 72 h 608"/>
                <a:gd name="T34" fmla="*/ 136 w 658"/>
                <a:gd name="T35" fmla="*/ 167 h 608"/>
                <a:gd name="T36" fmla="*/ 80 w 658"/>
                <a:gd name="T37" fmla="*/ 434 h 608"/>
                <a:gd name="T38" fmla="*/ 220 w 658"/>
                <a:gd name="T39" fmla="*/ 607 h 608"/>
                <a:gd name="T40" fmla="*/ 323 w 658"/>
                <a:gd name="T41" fmla="*/ 510 h 608"/>
                <a:gd name="T42" fmla="*/ 447 w 658"/>
                <a:gd name="T43" fmla="*/ 607 h 608"/>
                <a:gd name="T44" fmla="*/ 589 w 658"/>
                <a:gd name="T45" fmla="*/ 444 h 608"/>
                <a:gd name="T46" fmla="*/ 657 w 658"/>
                <a:gd name="T47" fmla="*/ 94 h 608"/>
                <a:gd name="T48" fmla="*/ 613 w 658"/>
                <a:gd name="T49" fmla="*/ 0 h 608"/>
                <a:gd name="T50" fmla="*/ 561 w 658"/>
                <a:gd name="T51" fmla="*/ 63 h 608"/>
                <a:gd name="T52" fmla="*/ 580 w 658"/>
                <a:gd name="T53" fmla="*/ 98 h 608"/>
                <a:gd name="T54" fmla="*/ 613 w 658"/>
                <a:gd name="T55" fmla="*/ 217 h 608"/>
                <a:gd name="T56" fmla="*/ 559 w 658"/>
                <a:gd name="T57" fmla="*/ 460 h 608"/>
                <a:gd name="T58" fmla="*/ 449 w 658"/>
                <a:gd name="T59" fmla="*/ 576 h 608"/>
                <a:gd name="T60" fmla="*/ 377 w 658"/>
                <a:gd name="T61" fmla="*/ 463 h 608"/>
                <a:gd name="T62" fmla="*/ 388 w 658"/>
                <a:gd name="T63" fmla="*/ 365 h 608"/>
                <a:gd name="T64" fmla="*/ 430 w 658"/>
                <a:gd name="T65" fmla="*/ 135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8" h="608">
                  <a:moveTo>
                    <a:pt x="430" y="135"/>
                  </a:moveTo>
                  <a:cubicBezTo>
                    <a:pt x="433" y="110"/>
                    <a:pt x="444" y="57"/>
                    <a:pt x="444" y="54"/>
                  </a:cubicBezTo>
                  <a:cubicBezTo>
                    <a:pt x="444" y="25"/>
                    <a:pt x="430" y="16"/>
                    <a:pt x="416" y="16"/>
                  </a:cubicBezTo>
                  <a:cubicBezTo>
                    <a:pt x="402" y="16"/>
                    <a:pt x="386" y="22"/>
                    <a:pt x="377" y="54"/>
                  </a:cubicBezTo>
                  <a:cubicBezTo>
                    <a:pt x="377" y="60"/>
                    <a:pt x="330" y="318"/>
                    <a:pt x="320" y="353"/>
                  </a:cubicBezTo>
                  <a:cubicBezTo>
                    <a:pt x="316" y="390"/>
                    <a:pt x="311" y="415"/>
                    <a:pt x="311" y="441"/>
                  </a:cubicBezTo>
                  <a:cubicBezTo>
                    <a:pt x="311" y="453"/>
                    <a:pt x="311" y="460"/>
                    <a:pt x="316" y="466"/>
                  </a:cubicBezTo>
                  <a:cubicBezTo>
                    <a:pt x="292" y="538"/>
                    <a:pt x="262" y="576"/>
                    <a:pt x="222" y="576"/>
                  </a:cubicBezTo>
                  <a:cubicBezTo>
                    <a:pt x="143" y="576"/>
                    <a:pt x="143" y="482"/>
                    <a:pt x="143" y="453"/>
                  </a:cubicBezTo>
                  <a:cubicBezTo>
                    <a:pt x="143" y="412"/>
                    <a:pt x="150" y="359"/>
                    <a:pt x="196" y="192"/>
                  </a:cubicBezTo>
                  <a:cubicBezTo>
                    <a:pt x="208" y="154"/>
                    <a:pt x="211" y="135"/>
                    <a:pt x="211" y="110"/>
                  </a:cubicBezTo>
                  <a:cubicBezTo>
                    <a:pt x="211" y="50"/>
                    <a:pt x="180" y="0"/>
                    <a:pt x="129" y="0"/>
                  </a:cubicBezTo>
                  <a:cubicBezTo>
                    <a:pt x="37" y="0"/>
                    <a:pt x="0" y="192"/>
                    <a:pt x="0" y="205"/>
                  </a:cubicBezTo>
                  <a:cubicBezTo>
                    <a:pt x="0" y="220"/>
                    <a:pt x="9" y="220"/>
                    <a:pt x="12" y="220"/>
                  </a:cubicBezTo>
                  <a:cubicBezTo>
                    <a:pt x="23" y="220"/>
                    <a:pt x="23" y="220"/>
                    <a:pt x="28" y="192"/>
                  </a:cubicBezTo>
                  <a:cubicBezTo>
                    <a:pt x="54" y="69"/>
                    <a:pt x="94" y="31"/>
                    <a:pt x="129" y="31"/>
                  </a:cubicBezTo>
                  <a:cubicBezTo>
                    <a:pt x="138" y="31"/>
                    <a:pt x="152" y="31"/>
                    <a:pt x="152" y="72"/>
                  </a:cubicBezTo>
                  <a:cubicBezTo>
                    <a:pt x="152" y="107"/>
                    <a:pt x="140" y="145"/>
                    <a:pt x="136" y="167"/>
                  </a:cubicBezTo>
                  <a:cubicBezTo>
                    <a:pt x="94" y="324"/>
                    <a:pt x="80" y="387"/>
                    <a:pt x="80" y="434"/>
                  </a:cubicBezTo>
                  <a:cubicBezTo>
                    <a:pt x="80" y="560"/>
                    <a:pt x="147" y="607"/>
                    <a:pt x="220" y="607"/>
                  </a:cubicBezTo>
                  <a:cubicBezTo>
                    <a:pt x="236" y="607"/>
                    <a:pt x="283" y="607"/>
                    <a:pt x="323" y="510"/>
                  </a:cubicBezTo>
                  <a:cubicBezTo>
                    <a:pt x="349" y="598"/>
                    <a:pt x="419" y="607"/>
                    <a:pt x="447" y="607"/>
                  </a:cubicBezTo>
                  <a:cubicBezTo>
                    <a:pt x="524" y="607"/>
                    <a:pt x="566" y="522"/>
                    <a:pt x="589" y="444"/>
                  </a:cubicBezTo>
                  <a:cubicBezTo>
                    <a:pt x="625" y="337"/>
                    <a:pt x="657" y="161"/>
                    <a:pt x="657" y="94"/>
                  </a:cubicBezTo>
                  <a:cubicBezTo>
                    <a:pt x="657" y="22"/>
                    <a:pt x="629" y="0"/>
                    <a:pt x="613" y="0"/>
                  </a:cubicBezTo>
                  <a:cubicBezTo>
                    <a:pt x="587" y="0"/>
                    <a:pt x="561" y="35"/>
                    <a:pt x="561" y="63"/>
                  </a:cubicBezTo>
                  <a:cubicBezTo>
                    <a:pt x="561" y="82"/>
                    <a:pt x="568" y="91"/>
                    <a:pt x="580" y="98"/>
                  </a:cubicBezTo>
                  <a:cubicBezTo>
                    <a:pt x="589" y="113"/>
                    <a:pt x="613" y="148"/>
                    <a:pt x="613" y="217"/>
                  </a:cubicBezTo>
                  <a:cubicBezTo>
                    <a:pt x="613" y="261"/>
                    <a:pt x="585" y="390"/>
                    <a:pt x="559" y="460"/>
                  </a:cubicBezTo>
                  <a:cubicBezTo>
                    <a:pt x="533" y="529"/>
                    <a:pt x="501" y="576"/>
                    <a:pt x="449" y="576"/>
                  </a:cubicBezTo>
                  <a:cubicBezTo>
                    <a:pt x="402" y="576"/>
                    <a:pt x="377" y="538"/>
                    <a:pt x="377" y="463"/>
                  </a:cubicBezTo>
                  <a:cubicBezTo>
                    <a:pt x="377" y="425"/>
                    <a:pt x="386" y="384"/>
                    <a:pt x="388" y="365"/>
                  </a:cubicBezTo>
                  <a:lnTo>
                    <a:pt x="430" y="1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9CE0886A-D1A8-46C9-AB15-4B3AB0610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2554"/>
              <a:ext cx="129" cy="144"/>
            </a:xfrm>
            <a:custGeom>
              <a:avLst/>
              <a:gdLst>
                <a:gd name="T0" fmla="*/ 82 w 572"/>
                <a:gd name="T1" fmla="*/ 570 h 640"/>
                <a:gd name="T2" fmla="*/ 19 w 572"/>
                <a:gd name="T3" fmla="*/ 607 h 640"/>
                <a:gd name="T4" fmla="*/ 0 w 572"/>
                <a:gd name="T5" fmla="*/ 629 h 640"/>
                <a:gd name="T6" fmla="*/ 19 w 572"/>
                <a:gd name="T7" fmla="*/ 639 h 640"/>
                <a:gd name="T8" fmla="*/ 267 w 572"/>
                <a:gd name="T9" fmla="*/ 639 h 640"/>
                <a:gd name="T10" fmla="*/ 571 w 572"/>
                <a:gd name="T11" fmla="*/ 245 h 640"/>
                <a:gd name="T12" fmla="*/ 388 w 572"/>
                <a:gd name="T13" fmla="*/ 0 h 640"/>
                <a:gd name="T14" fmla="*/ 136 w 572"/>
                <a:gd name="T15" fmla="*/ 0 h 640"/>
                <a:gd name="T16" fmla="*/ 112 w 572"/>
                <a:gd name="T17" fmla="*/ 22 h 640"/>
                <a:gd name="T18" fmla="*/ 136 w 572"/>
                <a:gd name="T19" fmla="*/ 35 h 640"/>
                <a:gd name="T20" fmla="*/ 164 w 572"/>
                <a:gd name="T21" fmla="*/ 38 h 640"/>
                <a:gd name="T22" fmla="*/ 178 w 572"/>
                <a:gd name="T23" fmla="*/ 50 h 640"/>
                <a:gd name="T24" fmla="*/ 175 w 572"/>
                <a:gd name="T25" fmla="*/ 69 h 640"/>
                <a:gd name="T26" fmla="*/ 82 w 572"/>
                <a:gd name="T27" fmla="*/ 570 h 640"/>
                <a:gd name="T28" fmla="*/ 239 w 572"/>
                <a:gd name="T29" fmla="*/ 69 h 640"/>
                <a:gd name="T30" fmla="*/ 274 w 572"/>
                <a:gd name="T31" fmla="*/ 35 h 640"/>
                <a:gd name="T32" fmla="*/ 363 w 572"/>
                <a:gd name="T33" fmla="*/ 35 h 640"/>
                <a:gd name="T34" fmla="*/ 503 w 572"/>
                <a:gd name="T35" fmla="*/ 211 h 640"/>
                <a:gd name="T36" fmla="*/ 428 w 572"/>
                <a:gd name="T37" fmla="*/ 504 h 640"/>
                <a:gd name="T38" fmla="*/ 255 w 572"/>
                <a:gd name="T39" fmla="*/ 607 h 640"/>
                <a:gd name="T40" fmla="*/ 164 w 572"/>
                <a:gd name="T41" fmla="*/ 607 h 640"/>
                <a:gd name="T42" fmla="*/ 140 w 572"/>
                <a:gd name="T43" fmla="*/ 598 h 640"/>
                <a:gd name="T44" fmla="*/ 140 w 572"/>
                <a:gd name="T45" fmla="*/ 576 h 640"/>
                <a:gd name="T46" fmla="*/ 239 w 572"/>
                <a:gd name="T47" fmla="*/ 69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2" h="640">
                  <a:moveTo>
                    <a:pt x="82" y="570"/>
                  </a:moveTo>
                  <a:cubicBezTo>
                    <a:pt x="75" y="598"/>
                    <a:pt x="73" y="607"/>
                    <a:pt x="19" y="607"/>
                  </a:cubicBezTo>
                  <a:cubicBezTo>
                    <a:pt x="9" y="607"/>
                    <a:pt x="0" y="607"/>
                    <a:pt x="0" y="629"/>
                  </a:cubicBezTo>
                  <a:cubicBezTo>
                    <a:pt x="0" y="639"/>
                    <a:pt x="9" y="639"/>
                    <a:pt x="19" y="639"/>
                  </a:cubicBezTo>
                  <a:lnTo>
                    <a:pt x="267" y="639"/>
                  </a:lnTo>
                  <a:cubicBezTo>
                    <a:pt x="421" y="639"/>
                    <a:pt x="571" y="450"/>
                    <a:pt x="571" y="245"/>
                  </a:cubicBezTo>
                  <a:cubicBezTo>
                    <a:pt x="571" y="110"/>
                    <a:pt x="501" y="0"/>
                    <a:pt x="388" y="0"/>
                  </a:cubicBezTo>
                  <a:lnTo>
                    <a:pt x="136" y="0"/>
                  </a:lnTo>
                  <a:cubicBezTo>
                    <a:pt x="122" y="0"/>
                    <a:pt x="112" y="0"/>
                    <a:pt x="112" y="22"/>
                  </a:cubicBezTo>
                  <a:cubicBezTo>
                    <a:pt x="112" y="35"/>
                    <a:pt x="117" y="35"/>
                    <a:pt x="136" y="35"/>
                  </a:cubicBezTo>
                  <a:cubicBezTo>
                    <a:pt x="147" y="35"/>
                    <a:pt x="150" y="35"/>
                    <a:pt x="164" y="38"/>
                  </a:cubicBezTo>
                  <a:cubicBezTo>
                    <a:pt x="175" y="38"/>
                    <a:pt x="178" y="38"/>
                    <a:pt x="178" y="50"/>
                  </a:cubicBezTo>
                  <a:cubicBezTo>
                    <a:pt x="178" y="54"/>
                    <a:pt x="178" y="54"/>
                    <a:pt x="175" y="69"/>
                  </a:cubicBezTo>
                  <a:lnTo>
                    <a:pt x="82" y="570"/>
                  </a:lnTo>
                  <a:close/>
                  <a:moveTo>
                    <a:pt x="239" y="69"/>
                  </a:moveTo>
                  <a:cubicBezTo>
                    <a:pt x="241" y="38"/>
                    <a:pt x="241" y="35"/>
                    <a:pt x="274" y="35"/>
                  </a:cubicBezTo>
                  <a:lnTo>
                    <a:pt x="363" y="35"/>
                  </a:lnTo>
                  <a:cubicBezTo>
                    <a:pt x="440" y="35"/>
                    <a:pt x="503" y="82"/>
                    <a:pt x="503" y="211"/>
                  </a:cubicBezTo>
                  <a:cubicBezTo>
                    <a:pt x="503" y="236"/>
                    <a:pt x="498" y="397"/>
                    <a:pt x="428" y="504"/>
                  </a:cubicBezTo>
                  <a:cubicBezTo>
                    <a:pt x="400" y="545"/>
                    <a:pt x="344" y="607"/>
                    <a:pt x="255" y="607"/>
                  </a:cubicBezTo>
                  <a:lnTo>
                    <a:pt x="164" y="607"/>
                  </a:lnTo>
                  <a:cubicBezTo>
                    <a:pt x="140" y="607"/>
                    <a:pt x="140" y="607"/>
                    <a:pt x="140" y="598"/>
                  </a:cubicBezTo>
                  <a:cubicBezTo>
                    <a:pt x="140" y="598"/>
                    <a:pt x="140" y="592"/>
                    <a:pt x="140" y="576"/>
                  </a:cubicBezTo>
                  <a:lnTo>
                    <a:pt x="239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" name="Group 40">
            <a:extLst>
              <a:ext uri="{FF2B5EF4-FFF2-40B4-BE49-F238E27FC236}">
                <a16:creationId xmlns:a16="http://schemas.microsoft.com/office/drawing/2014/main" id="{AECE6A88-721D-46AD-B94F-5F5012A10EC9}"/>
              </a:ext>
            </a:extLst>
          </p:cNvPr>
          <p:cNvGrpSpPr>
            <a:grpSpLocks/>
          </p:cNvGrpSpPr>
          <p:nvPr/>
        </p:nvGrpSpPr>
        <p:grpSpPr bwMode="auto">
          <a:xfrm>
            <a:off x="4810257" y="1789520"/>
            <a:ext cx="1250950" cy="611187"/>
            <a:chOff x="4064" y="1587"/>
            <a:chExt cx="788" cy="385"/>
          </a:xfrm>
        </p:grpSpPr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18E9F84D-AFAE-43EC-A6EE-E4910C067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588"/>
              <a:ext cx="788" cy="383"/>
            </a:xfrm>
            <a:custGeom>
              <a:avLst/>
              <a:gdLst>
                <a:gd name="T0" fmla="*/ 1740 w 3479"/>
                <a:gd name="T1" fmla="*/ 1693 h 1694"/>
                <a:gd name="T2" fmla="*/ 0 w 3479"/>
                <a:gd name="T3" fmla="*/ 1693 h 1694"/>
                <a:gd name="T4" fmla="*/ 0 w 3479"/>
                <a:gd name="T5" fmla="*/ 0 h 1694"/>
                <a:gd name="T6" fmla="*/ 3478 w 3479"/>
                <a:gd name="T7" fmla="*/ 0 h 1694"/>
                <a:gd name="T8" fmla="*/ 3478 w 3479"/>
                <a:gd name="T9" fmla="*/ 1693 h 1694"/>
                <a:gd name="T10" fmla="*/ 1740 w 3479"/>
                <a:gd name="T11" fmla="*/ 1693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9" h="1694">
                  <a:moveTo>
                    <a:pt x="1740" y="1693"/>
                  </a:moveTo>
                  <a:lnTo>
                    <a:pt x="0" y="1693"/>
                  </a:lnTo>
                  <a:lnTo>
                    <a:pt x="0" y="0"/>
                  </a:lnTo>
                  <a:lnTo>
                    <a:pt x="3478" y="0"/>
                  </a:lnTo>
                  <a:lnTo>
                    <a:pt x="3478" y="1693"/>
                  </a:lnTo>
                  <a:lnTo>
                    <a:pt x="1740" y="169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C57647BA-E8E5-4C9F-AB22-E2B81669F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1756"/>
              <a:ext cx="55" cy="84"/>
            </a:xfrm>
            <a:custGeom>
              <a:avLst/>
              <a:gdLst>
                <a:gd name="T0" fmla="*/ 241 w 245"/>
                <a:gd name="T1" fmla="*/ 36 h 376"/>
                <a:gd name="T2" fmla="*/ 244 w 245"/>
                <a:gd name="T3" fmla="*/ 23 h 376"/>
                <a:gd name="T4" fmla="*/ 229 w 245"/>
                <a:gd name="T5" fmla="*/ 7 h 376"/>
                <a:gd name="T6" fmla="*/ 209 w 245"/>
                <a:gd name="T7" fmla="*/ 18 h 376"/>
                <a:gd name="T8" fmla="*/ 202 w 245"/>
                <a:gd name="T9" fmla="*/ 49 h 376"/>
                <a:gd name="T10" fmla="*/ 192 w 245"/>
                <a:gd name="T11" fmla="*/ 96 h 376"/>
                <a:gd name="T12" fmla="*/ 167 w 245"/>
                <a:gd name="T13" fmla="*/ 201 h 376"/>
                <a:gd name="T14" fmla="*/ 109 w 245"/>
                <a:gd name="T15" fmla="*/ 250 h 376"/>
                <a:gd name="T16" fmla="*/ 75 w 245"/>
                <a:gd name="T17" fmla="*/ 203 h 376"/>
                <a:gd name="T18" fmla="*/ 103 w 245"/>
                <a:gd name="T19" fmla="*/ 89 h 376"/>
                <a:gd name="T20" fmla="*/ 112 w 245"/>
                <a:gd name="T21" fmla="*/ 48 h 376"/>
                <a:gd name="T22" fmla="*/ 68 w 245"/>
                <a:gd name="T23" fmla="*/ 0 h 376"/>
                <a:gd name="T24" fmla="*/ 0 w 245"/>
                <a:gd name="T25" fmla="*/ 89 h 376"/>
                <a:gd name="T26" fmla="*/ 6 w 245"/>
                <a:gd name="T27" fmla="*/ 96 h 376"/>
                <a:gd name="T28" fmla="*/ 15 w 245"/>
                <a:gd name="T29" fmla="*/ 83 h 376"/>
                <a:gd name="T30" fmla="*/ 68 w 245"/>
                <a:gd name="T31" fmla="*/ 14 h 376"/>
                <a:gd name="T32" fmla="*/ 81 w 245"/>
                <a:gd name="T33" fmla="*/ 31 h 376"/>
                <a:gd name="T34" fmla="*/ 72 w 245"/>
                <a:gd name="T35" fmla="*/ 73 h 376"/>
                <a:gd name="T36" fmla="*/ 42 w 245"/>
                <a:gd name="T37" fmla="*/ 194 h 376"/>
                <a:gd name="T38" fmla="*/ 106 w 245"/>
                <a:gd name="T39" fmla="*/ 263 h 376"/>
                <a:gd name="T40" fmla="*/ 158 w 245"/>
                <a:gd name="T41" fmla="*/ 237 h 376"/>
                <a:gd name="T42" fmla="*/ 126 w 245"/>
                <a:gd name="T43" fmla="*/ 326 h 376"/>
                <a:gd name="T44" fmla="*/ 67 w 245"/>
                <a:gd name="T45" fmla="*/ 364 h 376"/>
                <a:gd name="T46" fmla="*/ 27 w 245"/>
                <a:gd name="T47" fmla="*/ 338 h 376"/>
                <a:gd name="T48" fmla="*/ 51 w 245"/>
                <a:gd name="T49" fmla="*/ 333 h 376"/>
                <a:gd name="T50" fmla="*/ 60 w 245"/>
                <a:gd name="T51" fmla="*/ 308 h 376"/>
                <a:gd name="T52" fmla="*/ 40 w 245"/>
                <a:gd name="T53" fmla="*/ 286 h 376"/>
                <a:gd name="T54" fmla="*/ 10 w 245"/>
                <a:gd name="T55" fmla="*/ 326 h 376"/>
                <a:gd name="T56" fmla="*/ 67 w 245"/>
                <a:gd name="T57" fmla="*/ 375 h 376"/>
                <a:gd name="T58" fmla="*/ 189 w 245"/>
                <a:gd name="T59" fmla="*/ 256 h 376"/>
                <a:gd name="T60" fmla="*/ 241 w 245"/>
                <a:gd name="T61" fmla="*/ 3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76">
                  <a:moveTo>
                    <a:pt x="241" y="36"/>
                  </a:moveTo>
                  <a:cubicBezTo>
                    <a:pt x="244" y="27"/>
                    <a:pt x="244" y="26"/>
                    <a:pt x="244" y="23"/>
                  </a:cubicBezTo>
                  <a:cubicBezTo>
                    <a:pt x="244" y="11"/>
                    <a:pt x="236" y="7"/>
                    <a:pt x="229" y="7"/>
                  </a:cubicBezTo>
                  <a:cubicBezTo>
                    <a:pt x="223" y="7"/>
                    <a:pt x="214" y="10"/>
                    <a:pt x="209" y="18"/>
                  </a:cubicBezTo>
                  <a:cubicBezTo>
                    <a:pt x="208" y="22"/>
                    <a:pt x="204" y="40"/>
                    <a:pt x="202" y="49"/>
                  </a:cubicBezTo>
                  <a:cubicBezTo>
                    <a:pt x="199" y="64"/>
                    <a:pt x="194" y="81"/>
                    <a:pt x="192" y="96"/>
                  </a:cubicBezTo>
                  <a:lnTo>
                    <a:pt x="167" y="201"/>
                  </a:lnTo>
                  <a:cubicBezTo>
                    <a:pt x="165" y="209"/>
                    <a:pt x="143" y="250"/>
                    <a:pt x="109" y="250"/>
                  </a:cubicBezTo>
                  <a:cubicBezTo>
                    <a:pt x="81" y="250"/>
                    <a:pt x="75" y="226"/>
                    <a:pt x="75" y="203"/>
                  </a:cubicBezTo>
                  <a:cubicBezTo>
                    <a:pt x="75" y="177"/>
                    <a:pt x="85" y="141"/>
                    <a:pt x="103" y="89"/>
                  </a:cubicBezTo>
                  <a:cubicBezTo>
                    <a:pt x="111" y="66"/>
                    <a:pt x="112" y="59"/>
                    <a:pt x="112" y="48"/>
                  </a:cubicBezTo>
                  <a:cubicBezTo>
                    <a:pt x="112" y="22"/>
                    <a:pt x="96" y="0"/>
                    <a:pt x="68" y="0"/>
                  </a:cubicBezTo>
                  <a:cubicBezTo>
                    <a:pt x="20" y="0"/>
                    <a:pt x="0" y="83"/>
                    <a:pt x="0" y="89"/>
                  </a:cubicBezTo>
                  <a:cubicBezTo>
                    <a:pt x="0" y="96"/>
                    <a:pt x="5" y="96"/>
                    <a:pt x="6" y="96"/>
                  </a:cubicBezTo>
                  <a:cubicBezTo>
                    <a:pt x="12" y="96"/>
                    <a:pt x="12" y="93"/>
                    <a:pt x="15" y="83"/>
                  </a:cubicBezTo>
                  <a:cubicBezTo>
                    <a:pt x="29" y="30"/>
                    <a:pt x="51" y="14"/>
                    <a:pt x="68" y="14"/>
                  </a:cubicBezTo>
                  <a:cubicBezTo>
                    <a:pt x="72" y="14"/>
                    <a:pt x="81" y="14"/>
                    <a:pt x="81" y="31"/>
                  </a:cubicBezTo>
                  <a:cubicBezTo>
                    <a:pt x="81" y="47"/>
                    <a:pt x="76" y="60"/>
                    <a:pt x="72" y="73"/>
                  </a:cubicBezTo>
                  <a:cubicBezTo>
                    <a:pt x="51" y="133"/>
                    <a:pt x="42" y="168"/>
                    <a:pt x="42" y="194"/>
                  </a:cubicBezTo>
                  <a:cubicBezTo>
                    <a:pt x="42" y="245"/>
                    <a:pt x="75" y="263"/>
                    <a:pt x="106" y="263"/>
                  </a:cubicBezTo>
                  <a:cubicBezTo>
                    <a:pt x="127" y="263"/>
                    <a:pt x="144" y="253"/>
                    <a:pt x="158" y="237"/>
                  </a:cubicBezTo>
                  <a:cubicBezTo>
                    <a:pt x="152" y="267"/>
                    <a:pt x="147" y="294"/>
                    <a:pt x="126" y="326"/>
                  </a:cubicBezTo>
                  <a:cubicBezTo>
                    <a:pt x="111" y="345"/>
                    <a:pt x="91" y="364"/>
                    <a:pt x="67" y="364"/>
                  </a:cubicBezTo>
                  <a:cubicBezTo>
                    <a:pt x="60" y="364"/>
                    <a:pt x="36" y="360"/>
                    <a:pt x="27" y="338"/>
                  </a:cubicBezTo>
                  <a:cubicBezTo>
                    <a:pt x="36" y="338"/>
                    <a:pt x="42" y="338"/>
                    <a:pt x="51" y="333"/>
                  </a:cubicBezTo>
                  <a:cubicBezTo>
                    <a:pt x="55" y="326"/>
                    <a:pt x="60" y="319"/>
                    <a:pt x="60" y="308"/>
                  </a:cubicBezTo>
                  <a:cubicBezTo>
                    <a:pt x="60" y="289"/>
                    <a:pt x="45" y="286"/>
                    <a:pt x="40" y="286"/>
                  </a:cubicBezTo>
                  <a:cubicBezTo>
                    <a:pt x="29" y="286"/>
                    <a:pt x="10" y="296"/>
                    <a:pt x="10" y="326"/>
                  </a:cubicBezTo>
                  <a:cubicBezTo>
                    <a:pt x="10" y="353"/>
                    <a:pt x="35" y="375"/>
                    <a:pt x="67" y="375"/>
                  </a:cubicBezTo>
                  <a:cubicBezTo>
                    <a:pt x="122" y="375"/>
                    <a:pt x="177" y="322"/>
                    <a:pt x="189" y="256"/>
                  </a:cubicBezTo>
                  <a:lnTo>
                    <a:pt x="241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1FAF2D98-2154-4C0F-883F-C4685DD73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1793"/>
              <a:ext cx="50" cy="41"/>
            </a:xfrm>
            <a:custGeom>
              <a:avLst/>
              <a:gdLst>
                <a:gd name="T0" fmla="*/ 27 w 226"/>
                <a:gd name="T1" fmla="*/ 155 h 186"/>
                <a:gd name="T2" fmla="*/ 24 w 226"/>
                <a:gd name="T3" fmla="*/ 171 h 186"/>
                <a:gd name="T4" fmla="*/ 37 w 226"/>
                <a:gd name="T5" fmla="*/ 185 h 186"/>
                <a:gd name="T6" fmla="*/ 51 w 226"/>
                <a:gd name="T7" fmla="*/ 174 h 186"/>
                <a:gd name="T8" fmla="*/ 57 w 226"/>
                <a:gd name="T9" fmla="*/ 149 h 186"/>
                <a:gd name="T10" fmla="*/ 66 w 226"/>
                <a:gd name="T11" fmla="*/ 114 h 186"/>
                <a:gd name="T12" fmla="*/ 72 w 226"/>
                <a:gd name="T13" fmla="*/ 85 h 186"/>
                <a:gd name="T14" fmla="*/ 87 w 226"/>
                <a:gd name="T15" fmla="*/ 49 h 186"/>
                <a:gd name="T16" fmla="*/ 143 w 226"/>
                <a:gd name="T17" fmla="*/ 11 h 186"/>
                <a:gd name="T18" fmla="*/ 164 w 226"/>
                <a:gd name="T19" fmla="*/ 40 h 186"/>
                <a:gd name="T20" fmla="*/ 143 w 226"/>
                <a:gd name="T21" fmla="*/ 127 h 186"/>
                <a:gd name="T22" fmla="*/ 137 w 226"/>
                <a:gd name="T23" fmla="*/ 148 h 186"/>
                <a:gd name="T24" fmla="*/ 172 w 226"/>
                <a:gd name="T25" fmla="*/ 185 h 186"/>
                <a:gd name="T26" fmla="*/ 225 w 226"/>
                <a:gd name="T27" fmla="*/ 122 h 186"/>
                <a:gd name="T28" fmla="*/ 219 w 226"/>
                <a:gd name="T29" fmla="*/ 115 h 186"/>
                <a:gd name="T30" fmla="*/ 211 w 226"/>
                <a:gd name="T31" fmla="*/ 123 h 186"/>
                <a:gd name="T32" fmla="*/ 173 w 226"/>
                <a:gd name="T33" fmla="*/ 172 h 186"/>
                <a:gd name="T34" fmla="*/ 164 w 226"/>
                <a:gd name="T35" fmla="*/ 157 h 186"/>
                <a:gd name="T36" fmla="*/ 173 w 226"/>
                <a:gd name="T37" fmla="*/ 125 h 186"/>
                <a:gd name="T38" fmla="*/ 193 w 226"/>
                <a:gd name="T39" fmla="*/ 47 h 186"/>
                <a:gd name="T40" fmla="*/ 144 w 226"/>
                <a:gd name="T41" fmla="*/ 0 h 186"/>
                <a:gd name="T42" fmla="*/ 82 w 226"/>
                <a:gd name="T43" fmla="*/ 36 h 186"/>
                <a:gd name="T44" fmla="*/ 44 w 226"/>
                <a:gd name="T45" fmla="*/ 0 h 186"/>
                <a:gd name="T46" fmla="*/ 14 w 226"/>
                <a:gd name="T47" fmla="*/ 23 h 186"/>
                <a:gd name="T48" fmla="*/ 0 w 226"/>
                <a:gd name="T49" fmla="*/ 63 h 186"/>
                <a:gd name="T50" fmla="*/ 6 w 226"/>
                <a:gd name="T51" fmla="*/ 67 h 186"/>
                <a:gd name="T52" fmla="*/ 15 w 226"/>
                <a:gd name="T53" fmla="*/ 56 h 186"/>
                <a:gd name="T54" fmla="*/ 42 w 226"/>
                <a:gd name="T55" fmla="*/ 11 h 186"/>
                <a:gd name="T56" fmla="*/ 53 w 226"/>
                <a:gd name="T57" fmla="*/ 31 h 186"/>
                <a:gd name="T58" fmla="*/ 47 w 226"/>
                <a:gd name="T59" fmla="*/ 66 h 186"/>
                <a:gd name="T60" fmla="*/ 39 w 226"/>
                <a:gd name="T61" fmla="*/ 101 h 186"/>
                <a:gd name="T62" fmla="*/ 27 w 226"/>
                <a:gd name="T63" fmla="*/ 15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186">
                  <a:moveTo>
                    <a:pt x="27" y="155"/>
                  </a:moveTo>
                  <a:cubicBezTo>
                    <a:pt x="27" y="160"/>
                    <a:pt x="24" y="170"/>
                    <a:pt x="24" y="171"/>
                  </a:cubicBezTo>
                  <a:cubicBezTo>
                    <a:pt x="24" y="181"/>
                    <a:pt x="31" y="185"/>
                    <a:pt x="37" y="185"/>
                  </a:cubicBezTo>
                  <a:cubicBezTo>
                    <a:pt x="44" y="185"/>
                    <a:pt x="50" y="179"/>
                    <a:pt x="51" y="174"/>
                  </a:cubicBezTo>
                  <a:cubicBezTo>
                    <a:pt x="52" y="171"/>
                    <a:pt x="57" y="157"/>
                    <a:pt x="57" y="149"/>
                  </a:cubicBezTo>
                  <a:cubicBezTo>
                    <a:pt x="60" y="141"/>
                    <a:pt x="62" y="123"/>
                    <a:pt x="66" y="114"/>
                  </a:cubicBezTo>
                  <a:cubicBezTo>
                    <a:pt x="68" y="104"/>
                    <a:pt x="70" y="96"/>
                    <a:pt x="72" y="85"/>
                  </a:cubicBezTo>
                  <a:cubicBezTo>
                    <a:pt x="76" y="68"/>
                    <a:pt x="76" y="66"/>
                    <a:pt x="87" y="49"/>
                  </a:cubicBezTo>
                  <a:cubicBezTo>
                    <a:pt x="98" y="33"/>
                    <a:pt x="114" y="11"/>
                    <a:pt x="143" y="11"/>
                  </a:cubicBezTo>
                  <a:cubicBezTo>
                    <a:pt x="164" y="11"/>
                    <a:pt x="164" y="31"/>
                    <a:pt x="164" y="40"/>
                  </a:cubicBezTo>
                  <a:cubicBezTo>
                    <a:pt x="164" y="64"/>
                    <a:pt x="149" y="108"/>
                    <a:pt x="143" y="127"/>
                  </a:cubicBezTo>
                  <a:cubicBezTo>
                    <a:pt x="139" y="138"/>
                    <a:pt x="137" y="141"/>
                    <a:pt x="137" y="148"/>
                  </a:cubicBezTo>
                  <a:cubicBezTo>
                    <a:pt x="137" y="170"/>
                    <a:pt x="154" y="185"/>
                    <a:pt x="172" y="185"/>
                  </a:cubicBezTo>
                  <a:cubicBezTo>
                    <a:pt x="209" y="185"/>
                    <a:pt x="225" y="129"/>
                    <a:pt x="225" y="122"/>
                  </a:cubicBezTo>
                  <a:cubicBezTo>
                    <a:pt x="225" y="115"/>
                    <a:pt x="221" y="115"/>
                    <a:pt x="219" y="115"/>
                  </a:cubicBezTo>
                  <a:cubicBezTo>
                    <a:pt x="215" y="115"/>
                    <a:pt x="214" y="118"/>
                    <a:pt x="211" y="123"/>
                  </a:cubicBezTo>
                  <a:cubicBezTo>
                    <a:pt x="204" y="155"/>
                    <a:pt x="188" y="172"/>
                    <a:pt x="173" y="172"/>
                  </a:cubicBezTo>
                  <a:cubicBezTo>
                    <a:pt x="165" y="172"/>
                    <a:pt x="164" y="168"/>
                    <a:pt x="164" y="157"/>
                  </a:cubicBezTo>
                  <a:cubicBezTo>
                    <a:pt x="164" y="148"/>
                    <a:pt x="165" y="144"/>
                    <a:pt x="173" y="125"/>
                  </a:cubicBezTo>
                  <a:cubicBezTo>
                    <a:pt x="177" y="112"/>
                    <a:pt x="193" y="68"/>
                    <a:pt x="193" y="47"/>
                  </a:cubicBezTo>
                  <a:cubicBezTo>
                    <a:pt x="193" y="7"/>
                    <a:pt x="164" y="0"/>
                    <a:pt x="144" y="0"/>
                  </a:cubicBezTo>
                  <a:cubicBezTo>
                    <a:pt x="113" y="0"/>
                    <a:pt x="92" y="22"/>
                    <a:pt x="82" y="36"/>
                  </a:cubicBezTo>
                  <a:cubicBezTo>
                    <a:pt x="80" y="10"/>
                    <a:pt x="57" y="0"/>
                    <a:pt x="44" y="0"/>
                  </a:cubicBezTo>
                  <a:cubicBezTo>
                    <a:pt x="27" y="0"/>
                    <a:pt x="17" y="14"/>
                    <a:pt x="14" y="23"/>
                  </a:cubicBezTo>
                  <a:cubicBezTo>
                    <a:pt x="5" y="36"/>
                    <a:pt x="0" y="60"/>
                    <a:pt x="0" y="63"/>
                  </a:cubicBezTo>
                  <a:cubicBezTo>
                    <a:pt x="0" y="67"/>
                    <a:pt x="5" y="67"/>
                    <a:pt x="6" y="67"/>
                  </a:cubicBezTo>
                  <a:cubicBezTo>
                    <a:pt x="12" y="67"/>
                    <a:pt x="12" y="66"/>
                    <a:pt x="15" y="56"/>
                  </a:cubicBezTo>
                  <a:cubicBezTo>
                    <a:pt x="21" y="31"/>
                    <a:pt x="27" y="11"/>
                    <a:pt x="42" y="11"/>
                  </a:cubicBezTo>
                  <a:cubicBezTo>
                    <a:pt x="51" y="11"/>
                    <a:pt x="53" y="19"/>
                    <a:pt x="53" y="31"/>
                  </a:cubicBezTo>
                  <a:cubicBezTo>
                    <a:pt x="53" y="40"/>
                    <a:pt x="51" y="55"/>
                    <a:pt x="47" y="66"/>
                  </a:cubicBezTo>
                  <a:cubicBezTo>
                    <a:pt x="45" y="75"/>
                    <a:pt x="42" y="93"/>
                    <a:pt x="39" y="101"/>
                  </a:cubicBezTo>
                  <a:lnTo>
                    <a:pt x="27" y="1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Freeform 44">
              <a:extLst>
                <a:ext uri="{FF2B5EF4-FFF2-40B4-BE49-F238E27FC236}">
                  <a16:creationId xmlns:a16="http://schemas.microsoft.com/office/drawing/2014/main" id="{B50FC491-150B-4A75-8511-114C27066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766"/>
              <a:ext cx="79" cy="30"/>
            </a:xfrm>
            <a:custGeom>
              <a:avLst/>
              <a:gdLst>
                <a:gd name="T0" fmla="*/ 331 w 351"/>
                <a:gd name="T1" fmla="*/ 23 h 138"/>
                <a:gd name="T2" fmla="*/ 350 w 351"/>
                <a:gd name="T3" fmla="*/ 11 h 138"/>
                <a:gd name="T4" fmla="*/ 333 w 351"/>
                <a:gd name="T5" fmla="*/ 0 h 138"/>
                <a:gd name="T6" fmla="*/ 17 w 351"/>
                <a:gd name="T7" fmla="*/ 0 h 138"/>
                <a:gd name="T8" fmla="*/ 0 w 351"/>
                <a:gd name="T9" fmla="*/ 11 h 138"/>
                <a:gd name="T10" fmla="*/ 17 w 351"/>
                <a:gd name="T11" fmla="*/ 23 h 138"/>
                <a:gd name="T12" fmla="*/ 331 w 351"/>
                <a:gd name="T13" fmla="*/ 23 h 138"/>
                <a:gd name="T14" fmla="*/ 333 w 351"/>
                <a:gd name="T15" fmla="*/ 137 h 138"/>
                <a:gd name="T16" fmla="*/ 350 w 351"/>
                <a:gd name="T17" fmla="*/ 125 h 138"/>
                <a:gd name="T18" fmla="*/ 331 w 351"/>
                <a:gd name="T19" fmla="*/ 114 h 138"/>
                <a:gd name="T20" fmla="*/ 17 w 351"/>
                <a:gd name="T21" fmla="*/ 114 h 138"/>
                <a:gd name="T22" fmla="*/ 0 w 351"/>
                <a:gd name="T23" fmla="*/ 125 h 138"/>
                <a:gd name="T24" fmla="*/ 17 w 351"/>
                <a:gd name="T25" fmla="*/ 137 h 138"/>
                <a:gd name="T26" fmla="*/ 333 w 351"/>
                <a:gd name="T27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1" h="138">
                  <a:moveTo>
                    <a:pt x="331" y="23"/>
                  </a:moveTo>
                  <a:cubicBezTo>
                    <a:pt x="341" y="23"/>
                    <a:pt x="350" y="23"/>
                    <a:pt x="350" y="11"/>
                  </a:cubicBezTo>
                  <a:cubicBezTo>
                    <a:pt x="350" y="0"/>
                    <a:pt x="341" y="0"/>
                    <a:pt x="333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3"/>
                    <a:pt x="9" y="23"/>
                    <a:pt x="17" y="23"/>
                  </a:cubicBezTo>
                  <a:lnTo>
                    <a:pt x="331" y="23"/>
                  </a:lnTo>
                  <a:close/>
                  <a:moveTo>
                    <a:pt x="333" y="137"/>
                  </a:moveTo>
                  <a:cubicBezTo>
                    <a:pt x="341" y="137"/>
                    <a:pt x="350" y="137"/>
                    <a:pt x="350" y="125"/>
                  </a:cubicBezTo>
                  <a:cubicBezTo>
                    <a:pt x="350" y="114"/>
                    <a:pt x="341" y="114"/>
                    <a:pt x="331" y="114"/>
                  </a:cubicBezTo>
                  <a:lnTo>
                    <a:pt x="17" y="114"/>
                  </a:lnTo>
                  <a:cubicBezTo>
                    <a:pt x="9" y="114"/>
                    <a:pt x="0" y="114"/>
                    <a:pt x="0" y="125"/>
                  </a:cubicBezTo>
                  <a:cubicBezTo>
                    <a:pt x="0" y="137"/>
                    <a:pt x="9" y="137"/>
                    <a:pt x="17" y="137"/>
                  </a:cubicBezTo>
                  <a:lnTo>
                    <a:pt x="333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44CB6A6D-F6E1-4BEC-A962-7079DF225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1587"/>
              <a:ext cx="68" cy="62"/>
            </a:xfrm>
            <a:custGeom>
              <a:avLst/>
              <a:gdLst>
                <a:gd name="T0" fmla="*/ 44 w 305"/>
                <a:gd name="T1" fmla="*/ 246 h 279"/>
                <a:gd name="T2" fmla="*/ 10 w 305"/>
                <a:gd name="T3" fmla="*/ 263 h 279"/>
                <a:gd name="T4" fmla="*/ 0 w 305"/>
                <a:gd name="T5" fmla="*/ 272 h 279"/>
                <a:gd name="T6" fmla="*/ 10 w 305"/>
                <a:gd name="T7" fmla="*/ 278 h 279"/>
                <a:gd name="T8" fmla="*/ 142 w 305"/>
                <a:gd name="T9" fmla="*/ 278 h 279"/>
                <a:gd name="T10" fmla="*/ 304 w 305"/>
                <a:gd name="T11" fmla="*/ 107 h 279"/>
                <a:gd name="T12" fmla="*/ 206 w 305"/>
                <a:gd name="T13" fmla="*/ 0 h 279"/>
                <a:gd name="T14" fmla="*/ 72 w 305"/>
                <a:gd name="T15" fmla="*/ 0 h 279"/>
                <a:gd name="T16" fmla="*/ 60 w 305"/>
                <a:gd name="T17" fmla="*/ 10 h 279"/>
                <a:gd name="T18" fmla="*/ 72 w 305"/>
                <a:gd name="T19" fmla="*/ 15 h 279"/>
                <a:gd name="T20" fmla="*/ 87 w 305"/>
                <a:gd name="T21" fmla="*/ 16 h 279"/>
                <a:gd name="T22" fmla="*/ 95 w 305"/>
                <a:gd name="T23" fmla="*/ 22 h 279"/>
                <a:gd name="T24" fmla="*/ 92 w 305"/>
                <a:gd name="T25" fmla="*/ 30 h 279"/>
                <a:gd name="T26" fmla="*/ 44 w 305"/>
                <a:gd name="T27" fmla="*/ 246 h 279"/>
                <a:gd name="T28" fmla="*/ 127 w 305"/>
                <a:gd name="T29" fmla="*/ 30 h 279"/>
                <a:gd name="T30" fmla="*/ 144 w 305"/>
                <a:gd name="T31" fmla="*/ 15 h 279"/>
                <a:gd name="T32" fmla="*/ 193 w 305"/>
                <a:gd name="T33" fmla="*/ 15 h 279"/>
                <a:gd name="T34" fmla="*/ 267 w 305"/>
                <a:gd name="T35" fmla="*/ 92 h 279"/>
                <a:gd name="T36" fmla="*/ 229 w 305"/>
                <a:gd name="T37" fmla="*/ 219 h 279"/>
                <a:gd name="T38" fmla="*/ 136 w 305"/>
                <a:gd name="T39" fmla="*/ 263 h 279"/>
                <a:gd name="T40" fmla="*/ 87 w 305"/>
                <a:gd name="T41" fmla="*/ 263 h 279"/>
                <a:gd name="T42" fmla="*/ 75 w 305"/>
                <a:gd name="T43" fmla="*/ 260 h 279"/>
                <a:gd name="T44" fmla="*/ 75 w 305"/>
                <a:gd name="T45" fmla="*/ 250 h 279"/>
                <a:gd name="T46" fmla="*/ 127 w 305"/>
                <a:gd name="T47" fmla="*/ 3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5" h="279">
                  <a:moveTo>
                    <a:pt x="44" y="246"/>
                  </a:moveTo>
                  <a:cubicBezTo>
                    <a:pt x="40" y="260"/>
                    <a:pt x="39" y="263"/>
                    <a:pt x="10" y="263"/>
                  </a:cubicBezTo>
                  <a:cubicBezTo>
                    <a:pt x="5" y="263"/>
                    <a:pt x="0" y="263"/>
                    <a:pt x="0" y="272"/>
                  </a:cubicBezTo>
                  <a:cubicBezTo>
                    <a:pt x="0" y="278"/>
                    <a:pt x="5" y="278"/>
                    <a:pt x="10" y="278"/>
                  </a:cubicBezTo>
                  <a:lnTo>
                    <a:pt x="142" y="278"/>
                  </a:lnTo>
                  <a:cubicBezTo>
                    <a:pt x="224" y="278"/>
                    <a:pt x="304" y="194"/>
                    <a:pt x="304" y="107"/>
                  </a:cubicBezTo>
                  <a:cubicBezTo>
                    <a:pt x="304" y="48"/>
                    <a:pt x="266" y="0"/>
                    <a:pt x="206" y="0"/>
                  </a:cubicBezTo>
                  <a:lnTo>
                    <a:pt x="72" y="0"/>
                  </a:lnTo>
                  <a:cubicBezTo>
                    <a:pt x="65" y="0"/>
                    <a:pt x="60" y="0"/>
                    <a:pt x="60" y="10"/>
                  </a:cubicBezTo>
                  <a:cubicBezTo>
                    <a:pt x="60" y="15"/>
                    <a:pt x="62" y="15"/>
                    <a:pt x="72" y="15"/>
                  </a:cubicBezTo>
                  <a:cubicBezTo>
                    <a:pt x="77" y="15"/>
                    <a:pt x="80" y="15"/>
                    <a:pt x="87" y="16"/>
                  </a:cubicBezTo>
                  <a:cubicBezTo>
                    <a:pt x="92" y="16"/>
                    <a:pt x="95" y="16"/>
                    <a:pt x="95" y="22"/>
                  </a:cubicBezTo>
                  <a:cubicBezTo>
                    <a:pt x="95" y="23"/>
                    <a:pt x="95" y="23"/>
                    <a:pt x="92" y="30"/>
                  </a:cubicBezTo>
                  <a:lnTo>
                    <a:pt x="44" y="246"/>
                  </a:lnTo>
                  <a:close/>
                  <a:moveTo>
                    <a:pt x="127" y="30"/>
                  </a:moveTo>
                  <a:cubicBezTo>
                    <a:pt x="128" y="16"/>
                    <a:pt x="128" y="15"/>
                    <a:pt x="144" y="15"/>
                  </a:cubicBezTo>
                  <a:lnTo>
                    <a:pt x="193" y="15"/>
                  </a:lnTo>
                  <a:cubicBezTo>
                    <a:pt x="233" y="15"/>
                    <a:pt x="267" y="36"/>
                    <a:pt x="267" y="92"/>
                  </a:cubicBezTo>
                  <a:cubicBezTo>
                    <a:pt x="267" y="101"/>
                    <a:pt x="264" y="172"/>
                    <a:pt x="229" y="219"/>
                  </a:cubicBezTo>
                  <a:cubicBezTo>
                    <a:pt x="211" y="237"/>
                    <a:pt x="182" y="263"/>
                    <a:pt x="136" y="263"/>
                  </a:cubicBezTo>
                  <a:lnTo>
                    <a:pt x="87" y="263"/>
                  </a:lnTo>
                  <a:cubicBezTo>
                    <a:pt x="75" y="263"/>
                    <a:pt x="75" y="263"/>
                    <a:pt x="75" y="260"/>
                  </a:cubicBezTo>
                  <a:cubicBezTo>
                    <a:pt x="75" y="260"/>
                    <a:pt x="75" y="256"/>
                    <a:pt x="75" y="250"/>
                  </a:cubicBezTo>
                  <a:lnTo>
                    <a:pt x="127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BA3F4129-1F6E-4427-806D-717852726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1689"/>
              <a:ext cx="158" cy="183"/>
            </a:xfrm>
            <a:custGeom>
              <a:avLst/>
              <a:gdLst>
                <a:gd name="T0" fmla="*/ 636 w 701"/>
                <a:gd name="T1" fmla="*/ 810 h 811"/>
                <a:gd name="T2" fmla="*/ 700 w 701"/>
                <a:gd name="T3" fmla="*/ 626 h 811"/>
                <a:gd name="T4" fmla="*/ 687 w 701"/>
                <a:gd name="T5" fmla="*/ 626 h 811"/>
                <a:gd name="T6" fmla="*/ 549 w 701"/>
                <a:gd name="T7" fmla="*/ 742 h 811"/>
                <a:gd name="T8" fmla="*/ 386 w 701"/>
                <a:gd name="T9" fmla="*/ 760 h 811"/>
                <a:gd name="T10" fmla="*/ 68 w 701"/>
                <a:gd name="T11" fmla="*/ 760 h 811"/>
                <a:gd name="T12" fmla="*/ 337 w 701"/>
                <a:gd name="T13" fmla="*/ 415 h 811"/>
                <a:gd name="T14" fmla="*/ 342 w 701"/>
                <a:gd name="T15" fmla="*/ 405 h 811"/>
                <a:gd name="T16" fmla="*/ 337 w 701"/>
                <a:gd name="T17" fmla="*/ 397 h 811"/>
                <a:gd name="T18" fmla="*/ 92 w 701"/>
                <a:gd name="T19" fmla="*/ 27 h 811"/>
                <a:gd name="T20" fmla="*/ 381 w 701"/>
                <a:gd name="T21" fmla="*/ 27 h 811"/>
                <a:gd name="T22" fmla="*/ 504 w 701"/>
                <a:gd name="T23" fmla="*/ 36 h 811"/>
                <a:gd name="T24" fmla="*/ 619 w 701"/>
                <a:gd name="T25" fmla="*/ 81 h 811"/>
                <a:gd name="T26" fmla="*/ 687 w 701"/>
                <a:gd name="T27" fmla="*/ 163 h 811"/>
                <a:gd name="T28" fmla="*/ 700 w 701"/>
                <a:gd name="T29" fmla="*/ 163 h 811"/>
                <a:gd name="T30" fmla="*/ 636 w 701"/>
                <a:gd name="T31" fmla="*/ 0 h 811"/>
                <a:gd name="T32" fmla="*/ 15 w 701"/>
                <a:gd name="T33" fmla="*/ 0 h 811"/>
                <a:gd name="T34" fmla="*/ 0 w 701"/>
                <a:gd name="T35" fmla="*/ 3 h 811"/>
                <a:gd name="T36" fmla="*/ 0 w 701"/>
                <a:gd name="T37" fmla="*/ 23 h 811"/>
                <a:gd name="T38" fmla="*/ 277 w 701"/>
                <a:gd name="T39" fmla="*/ 442 h 811"/>
                <a:gd name="T40" fmla="*/ 6 w 701"/>
                <a:gd name="T41" fmla="*/ 793 h 811"/>
                <a:gd name="T42" fmla="*/ 0 w 701"/>
                <a:gd name="T43" fmla="*/ 803 h 811"/>
                <a:gd name="T44" fmla="*/ 15 w 701"/>
                <a:gd name="T45" fmla="*/ 810 h 811"/>
                <a:gd name="T46" fmla="*/ 636 w 701"/>
                <a:gd name="T47" fmla="*/ 81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1" h="811">
                  <a:moveTo>
                    <a:pt x="636" y="810"/>
                  </a:moveTo>
                  <a:lnTo>
                    <a:pt x="700" y="626"/>
                  </a:lnTo>
                  <a:lnTo>
                    <a:pt x="687" y="626"/>
                  </a:lnTo>
                  <a:cubicBezTo>
                    <a:pt x="665" y="686"/>
                    <a:pt x="611" y="725"/>
                    <a:pt x="549" y="742"/>
                  </a:cubicBezTo>
                  <a:cubicBezTo>
                    <a:pt x="539" y="745"/>
                    <a:pt x="486" y="760"/>
                    <a:pt x="386" y="760"/>
                  </a:cubicBezTo>
                  <a:lnTo>
                    <a:pt x="68" y="760"/>
                  </a:lnTo>
                  <a:lnTo>
                    <a:pt x="337" y="415"/>
                  </a:lnTo>
                  <a:cubicBezTo>
                    <a:pt x="341" y="411"/>
                    <a:pt x="342" y="408"/>
                    <a:pt x="342" y="405"/>
                  </a:cubicBezTo>
                  <a:cubicBezTo>
                    <a:pt x="342" y="405"/>
                    <a:pt x="342" y="402"/>
                    <a:pt x="337" y="397"/>
                  </a:cubicBezTo>
                  <a:lnTo>
                    <a:pt x="92" y="27"/>
                  </a:lnTo>
                  <a:lnTo>
                    <a:pt x="381" y="27"/>
                  </a:lnTo>
                  <a:cubicBezTo>
                    <a:pt x="450" y="27"/>
                    <a:pt x="499" y="36"/>
                    <a:pt x="504" y="36"/>
                  </a:cubicBezTo>
                  <a:cubicBezTo>
                    <a:pt x="532" y="42"/>
                    <a:pt x="577" y="51"/>
                    <a:pt x="619" y="81"/>
                  </a:cubicBezTo>
                  <a:cubicBezTo>
                    <a:pt x="633" y="89"/>
                    <a:pt x="668" y="115"/>
                    <a:pt x="687" y="163"/>
                  </a:cubicBezTo>
                  <a:lnTo>
                    <a:pt x="700" y="163"/>
                  </a:lnTo>
                  <a:lnTo>
                    <a:pt x="636" y="0"/>
                  </a:lnTo>
                  <a:lnTo>
                    <a:pt x="15" y="0"/>
                  </a:lnTo>
                  <a:cubicBezTo>
                    <a:pt x="2" y="0"/>
                    <a:pt x="2" y="0"/>
                    <a:pt x="0" y="3"/>
                  </a:cubicBezTo>
                  <a:cubicBezTo>
                    <a:pt x="0" y="5"/>
                    <a:pt x="0" y="16"/>
                    <a:pt x="0" y="23"/>
                  </a:cubicBezTo>
                  <a:lnTo>
                    <a:pt x="277" y="442"/>
                  </a:lnTo>
                  <a:lnTo>
                    <a:pt x="6" y="793"/>
                  </a:lnTo>
                  <a:cubicBezTo>
                    <a:pt x="0" y="801"/>
                    <a:pt x="0" y="803"/>
                    <a:pt x="0" y="803"/>
                  </a:cubicBezTo>
                  <a:cubicBezTo>
                    <a:pt x="0" y="810"/>
                    <a:pt x="5" y="810"/>
                    <a:pt x="15" y="810"/>
                  </a:cubicBezTo>
                  <a:lnTo>
                    <a:pt x="636" y="8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F9DE6412-47A1-46BF-84B2-8B0425FEB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" y="1908"/>
              <a:ext cx="42" cy="64"/>
            </a:xfrm>
            <a:custGeom>
              <a:avLst/>
              <a:gdLst>
                <a:gd name="T0" fmla="*/ 188 w 190"/>
                <a:gd name="T1" fmla="*/ 11 h 287"/>
                <a:gd name="T2" fmla="*/ 189 w 190"/>
                <a:gd name="T3" fmla="*/ 5 h 287"/>
                <a:gd name="T4" fmla="*/ 184 w 190"/>
                <a:gd name="T5" fmla="*/ 0 h 287"/>
                <a:gd name="T6" fmla="*/ 137 w 190"/>
                <a:gd name="T7" fmla="*/ 3 h 287"/>
                <a:gd name="T8" fmla="*/ 128 w 190"/>
                <a:gd name="T9" fmla="*/ 14 h 287"/>
                <a:gd name="T10" fmla="*/ 139 w 190"/>
                <a:gd name="T11" fmla="*/ 19 h 287"/>
                <a:gd name="T12" fmla="*/ 157 w 190"/>
                <a:gd name="T13" fmla="*/ 25 h 287"/>
                <a:gd name="T14" fmla="*/ 154 w 190"/>
                <a:gd name="T15" fmla="*/ 34 h 287"/>
                <a:gd name="T16" fmla="*/ 134 w 190"/>
                <a:gd name="T17" fmla="*/ 127 h 287"/>
                <a:gd name="T18" fmla="*/ 96 w 190"/>
                <a:gd name="T19" fmla="*/ 101 h 287"/>
                <a:gd name="T20" fmla="*/ 0 w 190"/>
                <a:gd name="T21" fmla="*/ 219 h 287"/>
                <a:gd name="T22" fmla="*/ 57 w 190"/>
                <a:gd name="T23" fmla="*/ 286 h 287"/>
                <a:gd name="T24" fmla="*/ 109 w 190"/>
                <a:gd name="T25" fmla="*/ 259 h 287"/>
                <a:gd name="T26" fmla="*/ 147 w 190"/>
                <a:gd name="T27" fmla="*/ 286 h 287"/>
                <a:gd name="T28" fmla="*/ 177 w 190"/>
                <a:gd name="T29" fmla="*/ 264 h 287"/>
                <a:gd name="T30" fmla="*/ 188 w 190"/>
                <a:gd name="T31" fmla="*/ 223 h 287"/>
                <a:gd name="T32" fmla="*/ 182 w 190"/>
                <a:gd name="T33" fmla="*/ 219 h 287"/>
                <a:gd name="T34" fmla="*/ 174 w 190"/>
                <a:gd name="T35" fmla="*/ 231 h 287"/>
                <a:gd name="T36" fmla="*/ 147 w 190"/>
                <a:gd name="T37" fmla="*/ 275 h 287"/>
                <a:gd name="T38" fmla="*/ 134 w 190"/>
                <a:gd name="T39" fmla="*/ 255 h 287"/>
                <a:gd name="T40" fmla="*/ 137 w 190"/>
                <a:gd name="T41" fmla="*/ 238 h 287"/>
                <a:gd name="T42" fmla="*/ 188 w 190"/>
                <a:gd name="T43" fmla="*/ 11 h 287"/>
                <a:gd name="T44" fmla="*/ 111 w 190"/>
                <a:gd name="T45" fmla="*/ 231 h 287"/>
                <a:gd name="T46" fmla="*/ 91 w 190"/>
                <a:gd name="T47" fmla="*/ 259 h 287"/>
                <a:gd name="T48" fmla="*/ 57 w 190"/>
                <a:gd name="T49" fmla="*/ 275 h 287"/>
                <a:gd name="T50" fmla="*/ 30 w 190"/>
                <a:gd name="T51" fmla="*/ 235 h 287"/>
                <a:gd name="T52" fmla="*/ 50 w 190"/>
                <a:gd name="T53" fmla="*/ 153 h 287"/>
                <a:gd name="T54" fmla="*/ 96 w 190"/>
                <a:gd name="T55" fmla="*/ 115 h 287"/>
                <a:gd name="T56" fmla="*/ 128 w 190"/>
                <a:gd name="T57" fmla="*/ 149 h 287"/>
                <a:gd name="T58" fmla="*/ 127 w 190"/>
                <a:gd name="T59" fmla="*/ 155 h 287"/>
                <a:gd name="T60" fmla="*/ 111 w 190"/>
                <a:gd name="T61" fmla="*/ 23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287">
                  <a:moveTo>
                    <a:pt x="188" y="11"/>
                  </a:moveTo>
                  <a:cubicBezTo>
                    <a:pt x="188" y="11"/>
                    <a:pt x="189" y="7"/>
                    <a:pt x="189" y="5"/>
                  </a:cubicBezTo>
                  <a:cubicBezTo>
                    <a:pt x="189" y="3"/>
                    <a:pt x="188" y="0"/>
                    <a:pt x="184" y="0"/>
                  </a:cubicBezTo>
                  <a:cubicBezTo>
                    <a:pt x="177" y="0"/>
                    <a:pt x="147" y="3"/>
                    <a:pt x="137" y="3"/>
                  </a:cubicBezTo>
                  <a:cubicBezTo>
                    <a:pt x="134" y="3"/>
                    <a:pt x="128" y="5"/>
                    <a:pt x="128" y="14"/>
                  </a:cubicBezTo>
                  <a:cubicBezTo>
                    <a:pt x="128" y="19"/>
                    <a:pt x="134" y="19"/>
                    <a:pt x="139" y="19"/>
                  </a:cubicBezTo>
                  <a:cubicBezTo>
                    <a:pt x="157" y="19"/>
                    <a:pt x="157" y="23"/>
                    <a:pt x="157" y="25"/>
                  </a:cubicBezTo>
                  <a:cubicBezTo>
                    <a:pt x="157" y="27"/>
                    <a:pt x="155" y="30"/>
                    <a:pt x="154" y="34"/>
                  </a:cubicBezTo>
                  <a:lnTo>
                    <a:pt x="134" y="127"/>
                  </a:lnTo>
                  <a:cubicBezTo>
                    <a:pt x="126" y="114"/>
                    <a:pt x="113" y="101"/>
                    <a:pt x="96" y="101"/>
                  </a:cubicBezTo>
                  <a:cubicBezTo>
                    <a:pt x="47" y="101"/>
                    <a:pt x="0" y="162"/>
                    <a:pt x="0" y="219"/>
                  </a:cubicBezTo>
                  <a:cubicBezTo>
                    <a:pt x="0" y="259"/>
                    <a:pt x="24" y="286"/>
                    <a:pt x="57" y="286"/>
                  </a:cubicBezTo>
                  <a:cubicBezTo>
                    <a:pt x="75" y="286"/>
                    <a:pt x="92" y="272"/>
                    <a:pt x="109" y="259"/>
                  </a:cubicBezTo>
                  <a:cubicBezTo>
                    <a:pt x="117" y="281"/>
                    <a:pt x="137" y="286"/>
                    <a:pt x="147" y="286"/>
                  </a:cubicBezTo>
                  <a:cubicBezTo>
                    <a:pt x="159" y="286"/>
                    <a:pt x="169" y="278"/>
                    <a:pt x="177" y="264"/>
                  </a:cubicBezTo>
                  <a:cubicBezTo>
                    <a:pt x="184" y="248"/>
                    <a:pt x="188" y="226"/>
                    <a:pt x="188" y="223"/>
                  </a:cubicBezTo>
                  <a:cubicBezTo>
                    <a:pt x="188" y="219"/>
                    <a:pt x="184" y="219"/>
                    <a:pt x="182" y="219"/>
                  </a:cubicBezTo>
                  <a:cubicBezTo>
                    <a:pt x="178" y="219"/>
                    <a:pt x="177" y="220"/>
                    <a:pt x="174" y="231"/>
                  </a:cubicBezTo>
                  <a:cubicBezTo>
                    <a:pt x="170" y="252"/>
                    <a:pt x="164" y="275"/>
                    <a:pt x="147" y="275"/>
                  </a:cubicBezTo>
                  <a:cubicBezTo>
                    <a:pt x="137" y="275"/>
                    <a:pt x="134" y="267"/>
                    <a:pt x="134" y="255"/>
                  </a:cubicBezTo>
                  <a:cubicBezTo>
                    <a:pt x="134" y="246"/>
                    <a:pt x="136" y="244"/>
                    <a:pt x="137" y="238"/>
                  </a:cubicBezTo>
                  <a:lnTo>
                    <a:pt x="188" y="11"/>
                  </a:lnTo>
                  <a:close/>
                  <a:moveTo>
                    <a:pt x="111" y="231"/>
                  </a:moveTo>
                  <a:cubicBezTo>
                    <a:pt x="107" y="242"/>
                    <a:pt x="98" y="252"/>
                    <a:pt x="91" y="259"/>
                  </a:cubicBezTo>
                  <a:cubicBezTo>
                    <a:pt x="87" y="261"/>
                    <a:pt x="73" y="275"/>
                    <a:pt x="57" y="275"/>
                  </a:cubicBezTo>
                  <a:cubicBezTo>
                    <a:pt x="44" y="275"/>
                    <a:pt x="30" y="264"/>
                    <a:pt x="30" y="235"/>
                  </a:cubicBezTo>
                  <a:cubicBezTo>
                    <a:pt x="30" y="214"/>
                    <a:pt x="40" y="170"/>
                    <a:pt x="50" y="153"/>
                  </a:cubicBezTo>
                  <a:cubicBezTo>
                    <a:pt x="66" y="120"/>
                    <a:pt x="85" y="115"/>
                    <a:pt x="96" y="115"/>
                  </a:cubicBezTo>
                  <a:cubicBezTo>
                    <a:pt x="122" y="115"/>
                    <a:pt x="128" y="145"/>
                    <a:pt x="128" y="149"/>
                  </a:cubicBezTo>
                  <a:cubicBezTo>
                    <a:pt x="128" y="152"/>
                    <a:pt x="128" y="155"/>
                    <a:pt x="127" y="155"/>
                  </a:cubicBezTo>
                  <a:lnTo>
                    <a:pt x="111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86BFCB19-559F-43AC-B974-BE7756158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1937"/>
              <a:ext cx="61" cy="24"/>
            </a:xfrm>
            <a:custGeom>
              <a:avLst/>
              <a:gdLst>
                <a:gd name="T0" fmla="*/ 259 w 272"/>
                <a:gd name="T1" fmla="*/ 19 h 111"/>
                <a:gd name="T2" fmla="*/ 271 w 272"/>
                <a:gd name="T3" fmla="*/ 10 h 111"/>
                <a:gd name="T4" fmla="*/ 259 w 272"/>
                <a:gd name="T5" fmla="*/ 0 h 111"/>
                <a:gd name="T6" fmla="*/ 14 w 272"/>
                <a:gd name="T7" fmla="*/ 0 h 111"/>
                <a:gd name="T8" fmla="*/ 0 w 272"/>
                <a:gd name="T9" fmla="*/ 10 h 111"/>
                <a:gd name="T10" fmla="*/ 15 w 272"/>
                <a:gd name="T11" fmla="*/ 19 h 111"/>
                <a:gd name="T12" fmla="*/ 259 w 272"/>
                <a:gd name="T13" fmla="*/ 19 h 111"/>
                <a:gd name="T14" fmla="*/ 259 w 272"/>
                <a:gd name="T15" fmla="*/ 110 h 111"/>
                <a:gd name="T16" fmla="*/ 271 w 272"/>
                <a:gd name="T17" fmla="*/ 100 h 111"/>
                <a:gd name="T18" fmla="*/ 259 w 272"/>
                <a:gd name="T19" fmla="*/ 89 h 111"/>
                <a:gd name="T20" fmla="*/ 15 w 272"/>
                <a:gd name="T21" fmla="*/ 89 h 111"/>
                <a:gd name="T22" fmla="*/ 0 w 272"/>
                <a:gd name="T23" fmla="*/ 100 h 111"/>
                <a:gd name="T24" fmla="*/ 14 w 272"/>
                <a:gd name="T25" fmla="*/ 110 h 111"/>
                <a:gd name="T26" fmla="*/ 259 w 272"/>
                <a:gd name="T27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2" h="111">
                  <a:moveTo>
                    <a:pt x="259" y="19"/>
                  </a:moveTo>
                  <a:cubicBezTo>
                    <a:pt x="262" y="19"/>
                    <a:pt x="271" y="19"/>
                    <a:pt x="271" y="10"/>
                  </a:cubicBezTo>
                  <a:cubicBezTo>
                    <a:pt x="271" y="0"/>
                    <a:pt x="262" y="0"/>
                    <a:pt x="259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19"/>
                    <a:pt x="9" y="19"/>
                    <a:pt x="15" y="19"/>
                  </a:cubicBezTo>
                  <a:lnTo>
                    <a:pt x="259" y="19"/>
                  </a:lnTo>
                  <a:close/>
                  <a:moveTo>
                    <a:pt x="259" y="110"/>
                  </a:moveTo>
                  <a:cubicBezTo>
                    <a:pt x="262" y="110"/>
                    <a:pt x="271" y="110"/>
                    <a:pt x="271" y="100"/>
                  </a:cubicBezTo>
                  <a:cubicBezTo>
                    <a:pt x="271" y="89"/>
                    <a:pt x="262" y="89"/>
                    <a:pt x="259" y="89"/>
                  </a:cubicBezTo>
                  <a:lnTo>
                    <a:pt x="15" y="89"/>
                  </a:lnTo>
                  <a:cubicBezTo>
                    <a:pt x="9" y="89"/>
                    <a:pt x="0" y="89"/>
                    <a:pt x="0" y="100"/>
                  </a:cubicBezTo>
                  <a:cubicBezTo>
                    <a:pt x="0" y="110"/>
                    <a:pt x="9" y="110"/>
                    <a:pt x="14" y="110"/>
                  </a:cubicBezTo>
                  <a:lnTo>
                    <a:pt x="259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A41B812D-2538-492C-8F08-31634A58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1911"/>
              <a:ext cx="30" cy="60"/>
            </a:xfrm>
            <a:custGeom>
              <a:avLst/>
              <a:gdLst>
                <a:gd name="T0" fmla="*/ 83 w 135"/>
                <a:gd name="T1" fmla="*/ 11 h 271"/>
                <a:gd name="T2" fmla="*/ 73 w 135"/>
                <a:gd name="T3" fmla="*/ 0 h 271"/>
                <a:gd name="T4" fmla="*/ 0 w 135"/>
                <a:gd name="T5" fmla="*/ 26 h 271"/>
                <a:gd name="T6" fmla="*/ 0 w 135"/>
                <a:gd name="T7" fmla="*/ 41 h 271"/>
                <a:gd name="T8" fmla="*/ 53 w 135"/>
                <a:gd name="T9" fmla="*/ 30 h 271"/>
                <a:gd name="T10" fmla="*/ 53 w 135"/>
                <a:gd name="T11" fmla="*/ 237 h 271"/>
                <a:gd name="T12" fmla="*/ 16 w 135"/>
                <a:gd name="T13" fmla="*/ 255 h 271"/>
                <a:gd name="T14" fmla="*/ 2 w 135"/>
                <a:gd name="T15" fmla="*/ 255 h 271"/>
                <a:gd name="T16" fmla="*/ 2 w 135"/>
                <a:gd name="T17" fmla="*/ 270 h 271"/>
                <a:gd name="T18" fmla="*/ 68 w 135"/>
                <a:gd name="T19" fmla="*/ 268 h 271"/>
                <a:gd name="T20" fmla="*/ 134 w 135"/>
                <a:gd name="T21" fmla="*/ 270 h 271"/>
                <a:gd name="T22" fmla="*/ 134 w 135"/>
                <a:gd name="T23" fmla="*/ 255 h 271"/>
                <a:gd name="T24" fmla="*/ 121 w 135"/>
                <a:gd name="T25" fmla="*/ 255 h 271"/>
                <a:gd name="T26" fmla="*/ 83 w 135"/>
                <a:gd name="T27" fmla="*/ 237 h 271"/>
                <a:gd name="T28" fmla="*/ 83 w 135"/>
                <a:gd name="T29" fmla="*/ 1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271">
                  <a:moveTo>
                    <a:pt x="83" y="11"/>
                  </a:moveTo>
                  <a:cubicBezTo>
                    <a:pt x="83" y="0"/>
                    <a:pt x="82" y="0"/>
                    <a:pt x="73" y="0"/>
                  </a:cubicBezTo>
                  <a:cubicBezTo>
                    <a:pt x="50" y="25"/>
                    <a:pt x="15" y="26"/>
                    <a:pt x="0" y="26"/>
                  </a:cubicBezTo>
                  <a:lnTo>
                    <a:pt x="0" y="41"/>
                  </a:lnTo>
                  <a:cubicBezTo>
                    <a:pt x="9" y="41"/>
                    <a:pt x="32" y="41"/>
                    <a:pt x="53" y="30"/>
                  </a:cubicBezTo>
                  <a:lnTo>
                    <a:pt x="53" y="237"/>
                  </a:lnTo>
                  <a:cubicBezTo>
                    <a:pt x="53" y="250"/>
                    <a:pt x="53" y="255"/>
                    <a:pt x="16" y="255"/>
                  </a:cubicBezTo>
                  <a:lnTo>
                    <a:pt x="2" y="255"/>
                  </a:lnTo>
                  <a:lnTo>
                    <a:pt x="2" y="270"/>
                  </a:lnTo>
                  <a:cubicBezTo>
                    <a:pt x="9" y="270"/>
                    <a:pt x="55" y="268"/>
                    <a:pt x="68" y="268"/>
                  </a:cubicBezTo>
                  <a:cubicBezTo>
                    <a:pt x="81" y="268"/>
                    <a:pt x="127" y="270"/>
                    <a:pt x="134" y="270"/>
                  </a:cubicBezTo>
                  <a:lnTo>
                    <a:pt x="134" y="255"/>
                  </a:lnTo>
                  <a:lnTo>
                    <a:pt x="121" y="255"/>
                  </a:lnTo>
                  <a:cubicBezTo>
                    <a:pt x="83" y="255"/>
                    <a:pt x="83" y="250"/>
                    <a:pt x="83" y="237"/>
                  </a:cubicBezTo>
                  <a:lnTo>
                    <a:pt x="83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A5F3387F-7A69-4A06-9CED-E42158A2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1756"/>
              <a:ext cx="79" cy="59"/>
            </a:xfrm>
            <a:custGeom>
              <a:avLst/>
              <a:gdLst>
                <a:gd name="T0" fmla="*/ 229 w 351"/>
                <a:gd name="T1" fmla="*/ 59 h 264"/>
                <a:gd name="T2" fmla="*/ 236 w 351"/>
                <a:gd name="T3" fmla="*/ 23 h 264"/>
                <a:gd name="T4" fmla="*/ 221 w 351"/>
                <a:gd name="T5" fmla="*/ 7 h 264"/>
                <a:gd name="T6" fmla="*/ 200 w 351"/>
                <a:gd name="T7" fmla="*/ 23 h 264"/>
                <a:gd name="T8" fmla="*/ 170 w 351"/>
                <a:gd name="T9" fmla="*/ 153 h 264"/>
                <a:gd name="T10" fmla="*/ 165 w 351"/>
                <a:gd name="T11" fmla="*/ 190 h 264"/>
                <a:gd name="T12" fmla="*/ 167 w 351"/>
                <a:gd name="T13" fmla="*/ 201 h 264"/>
                <a:gd name="T14" fmla="*/ 118 w 351"/>
                <a:gd name="T15" fmla="*/ 250 h 264"/>
                <a:gd name="T16" fmla="*/ 76 w 351"/>
                <a:gd name="T17" fmla="*/ 197 h 264"/>
                <a:gd name="T18" fmla="*/ 104 w 351"/>
                <a:gd name="T19" fmla="*/ 83 h 264"/>
                <a:gd name="T20" fmla="*/ 112 w 351"/>
                <a:gd name="T21" fmla="*/ 48 h 264"/>
                <a:gd name="T22" fmla="*/ 68 w 351"/>
                <a:gd name="T23" fmla="*/ 0 h 264"/>
                <a:gd name="T24" fmla="*/ 0 w 351"/>
                <a:gd name="T25" fmla="*/ 89 h 264"/>
                <a:gd name="T26" fmla="*/ 6 w 351"/>
                <a:gd name="T27" fmla="*/ 96 h 264"/>
                <a:gd name="T28" fmla="*/ 15 w 351"/>
                <a:gd name="T29" fmla="*/ 83 h 264"/>
                <a:gd name="T30" fmla="*/ 68 w 351"/>
                <a:gd name="T31" fmla="*/ 14 h 264"/>
                <a:gd name="T32" fmla="*/ 81 w 351"/>
                <a:gd name="T33" fmla="*/ 31 h 264"/>
                <a:gd name="T34" fmla="*/ 72 w 351"/>
                <a:gd name="T35" fmla="*/ 73 h 264"/>
                <a:gd name="T36" fmla="*/ 42 w 351"/>
                <a:gd name="T37" fmla="*/ 189 h 264"/>
                <a:gd name="T38" fmla="*/ 117 w 351"/>
                <a:gd name="T39" fmla="*/ 263 h 264"/>
                <a:gd name="T40" fmla="*/ 172 w 351"/>
                <a:gd name="T41" fmla="*/ 222 h 264"/>
                <a:gd name="T42" fmla="*/ 238 w 351"/>
                <a:gd name="T43" fmla="*/ 263 h 264"/>
                <a:gd name="T44" fmla="*/ 313 w 351"/>
                <a:gd name="T45" fmla="*/ 193 h 264"/>
                <a:gd name="T46" fmla="*/ 350 w 351"/>
                <a:gd name="T47" fmla="*/ 41 h 264"/>
                <a:gd name="T48" fmla="*/ 326 w 351"/>
                <a:gd name="T49" fmla="*/ 0 h 264"/>
                <a:gd name="T50" fmla="*/ 299 w 351"/>
                <a:gd name="T51" fmla="*/ 27 h 264"/>
                <a:gd name="T52" fmla="*/ 307 w 351"/>
                <a:gd name="T53" fmla="*/ 42 h 264"/>
                <a:gd name="T54" fmla="*/ 326 w 351"/>
                <a:gd name="T55" fmla="*/ 93 h 264"/>
                <a:gd name="T56" fmla="*/ 297 w 351"/>
                <a:gd name="T57" fmla="*/ 198 h 264"/>
                <a:gd name="T58" fmla="*/ 239 w 351"/>
                <a:gd name="T59" fmla="*/ 250 h 264"/>
                <a:gd name="T60" fmla="*/ 200 w 351"/>
                <a:gd name="T61" fmla="*/ 201 h 264"/>
                <a:gd name="T62" fmla="*/ 206 w 351"/>
                <a:gd name="T63" fmla="*/ 157 h 264"/>
                <a:gd name="T64" fmla="*/ 229 w 351"/>
                <a:gd name="T65" fmla="*/ 5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1" h="264">
                  <a:moveTo>
                    <a:pt x="229" y="59"/>
                  </a:moveTo>
                  <a:cubicBezTo>
                    <a:pt x="230" y="48"/>
                    <a:pt x="236" y="25"/>
                    <a:pt x="236" y="23"/>
                  </a:cubicBezTo>
                  <a:cubicBezTo>
                    <a:pt x="236" y="11"/>
                    <a:pt x="229" y="7"/>
                    <a:pt x="221" y="7"/>
                  </a:cubicBezTo>
                  <a:cubicBezTo>
                    <a:pt x="214" y="7"/>
                    <a:pt x="204" y="10"/>
                    <a:pt x="200" y="23"/>
                  </a:cubicBezTo>
                  <a:cubicBezTo>
                    <a:pt x="200" y="26"/>
                    <a:pt x="174" y="138"/>
                    <a:pt x="170" y="153"/>
                  </a:cubicBezTo>
                  <a:cubicBezTo>
                    <a:pt x="167" y="170"/>
                    <a:pt x="165" y="181"/>
                    <a:pt x="165" y="190"/>
                  </a:cubicBezTo>
                  <a:cubicBezTo>
                    <a:pt x="165" y="197"/>
                    <a:pt x="165" y="198"/>
                    <a:pt x="167" y="201"/>
                  </a:cubicBezTo>
                  <a:cubicBezTo>
                    <a:pt x="155" y="234"/>
                    <a:pt x="139" y="250"/>
                    <a:pt x="118" y="250"/>
                  </a:cubicBezTo>
                  <a:cubicBezTo>
                    <a:pt x="76" y="250"/>
                    <a:pt x="76" y="207"/>
                    <a:pt x="76" y="197"/>
                  </a:cubicBezTo>
                  <a:cubicBezTo>
                    <a:pt x="76" y="179"/>
                    <a:pt x="80" y="156"/>
                    <a:pt x="104" y="83"/>
                  </a:cubicBezTo>
                  <a:cubicBezTo>
                    <a:pt x="111" y="67"/>
                    <a:pt x="112" y="59"/>
                    <a:pt x="112" y="48"/>
                  </a:cubicBezTo>
                  <a:cubicBezTo>
                    <a:pt x="112" y="22"/>
                    <a:pt x="96" y="0"/>
                    <a:pt x="68" y="0"/>
                  </a:cubicBezTo>
                  <a:cubicBezTo>
                    <a:pt x="20" y="0"/>
                    <a:pt x="0" y="83"/>
                    <a:pt x="0" y="89"/>
                  </a:cubicBezTo>
                  <a:cubicBezTo>
                    <a:pt x="0" y="96"/>
                    <a:pt x="5" y="96"/>
                    <a:pt x="6" y="96"/>
                  </a:cubicBezTo>
                  <a:cubicBezTo>
                    <a:pt x="12" y="96"/>
                    <a:pt x="12" y="96"/>
                    <a:pt x="15" y="83"/>
                  </a:cubicBezTo>
                  <a:cubicBezTo>
                    <a:pt x="29" y="30"/>
                    <a:pt x="50" y="14"/>
                    <a:pt x="68" y="14"/>
                  </a:cubicBezTo>
                  <a:cubicBezTo>
                    <a:pt x="73" y="14"/>
                    <a:pt x="81" y="14"/>
                    <a:pt x="81" y="31"/>
                  </a:cubicBezTo>
                  <a:cubicBezTo>
                    <a:pt x="81" y="47"/>
                    <a:pt x="75" y="63"/>
                    <a:pt x="72" y="73"/>
                  </a:cubicBezTo>
                  <a:cubicBezTo>
                    <a:pt x="50" y="141"/>
                    <a:pt x="42" y="168"/>
                    <a:pt x="42" y="189"/>
                  </a:cubicBezTo>
                  <a:cubicBezTo>
                    <a:pt x="42" y="244"/>
                    <a:pt x="77" y="263"/>
                    <a:pt x="117" y="263"/>
                  </a:cubicBezTo>
                  <a:cubicBezTo>
                    <a:pt x="126" y="263"/>
                    <a:pt x="151" y="263"/>
                    <a:pt x="172" y="222"/>
                  </a:cubicBezTo>
                  <a:cubicBezTo>
                    <a:pt x="185" y="260"/>
                    <a:pt x="223" y="263"/>
                    <a:pt x="238" y="263"/>
                  </a:cubicBezTo>
                  <a:cubicBezTo>
                    <a:pt x="277" y="263"/>
                    <a:pt x="300" y="227"/>
                    <a:pt x="313" y="193"/>
                  </a:cubicBezTo>
                  <a:cubicBezTo>
                    <a:pt x="331" y="146"/>
                    <a:pt x="350" y="68"/>
                    <a:pt x="350" y="41"/>
                  </a:cubicBezTo>
                  <a:cubicBezTo>
                    <a:pt x="350" y="10"/>
                    <a:pt x="335" y="0"/>
                    <a:pt x="326" y="0"/>
                  </a:cubicBezTo>
                  <a:cubicBezTo>
                    <a:pt x="312" y="0"/>
                    <a:pt x="299" y="15"/>
                    <a:pt x="299" y="27"/>
                  </a:cubicBezTo>
                  <a:cubicBezTo>
                    <a:pt x="299" y="36"/>
                    <a:pt x="301" y="40"/>
                    <a:pt x="307" y="42"/>
                  </a:cubicBezTo>
                  <a:cubicBezTo>
                    <a:pt x="313" y="49"/>
                    <a:pt x="326" y="64"/>
                    <a:pt x="326" y="93"/>
                  </a:cubicBezTo>
                  <a:cubicBezTo>
                    <a:pt x="326" y="114"/>
                    <a:pt x="311" y="170"/>
                    <a:pt x="297" y="198"/>
                  </a:cubicBezTo>
                  <a:cubicBezTo>
                    <a:pt x="284" y="230"/>
                    <a:pt x="266" y="250"/>
                    <a:pt x="239" y="250"/>
                  </a:cubicBezTo>
                  <a:cubicBezTo>
                    <a:pt x="214" y="250"/>
                    <a:pt x="200" y="234"/>
                    <a:pt x="200" y="201"/>
                  </a:cubicBezTo>
                  <a:cubicBezTo>
                    <a:pt x="200" y="185"/>
                    <a:pt x="204" y="166"/>
                    <a:pt x="206" y="157"/>
                  </a:cubicBezTo>
                  <a:lnTo>
                    <a:pt x="229" y="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E2A2567F-E4F6-41E0-9222-49139EBC9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1770"/>
              <a:ext cx="42" cy="64"/>
            </a:xfrm>
            <a:custGeom>
              <a:avLst/>
              <a:gdLst>
                <a:gd name="T0" fmla="*/ 188 w 190"/>
                <a:gd name="T1" fmla="*/ 11 h 287"/>
                <a:gd name="T2" fmla="*/ 189 w 190"/>
                <a:gd name="T3" fmla="*/ 5 h 287"/>
                <a:gd name="T4" fmla="*/ 184 w 190"/>
                <a:gd name="T5" fmla="*/ 0 h 287"/>
                <a:gd name="T6" fmla="*/ 136 w 190"/>
                <a:gd name="T7" fmla="*/ 3 h 287"/>
                <a:gd name="T8" fmla="*/ 128 w 190"/>
                <a:gd name="T9" fmla="*/ 14 h 287"/>
                <a:gd name="T10" fmla="*/ 139 w 190"/>
                <a:gd name="T11" fmla="*/ 19 h 287"/>
                <a:gd name="T12" fmla="*/ 157 w 190"/>
                <a:gd name="T13" fmla="*/ 25 h 287"/>
                <a:gd name="T14" fmla="*/ 154 w 190"/>
                <a:gd name="T15" fmla="*/ 34 h 287"/>
                <a:gd name="T16" fmla="*/ 134 w 190"/>
                <a:gd name="T17" fmla="*/ 127 h 287"/>
                <a:gd name="T18" fmla="*/ 96 w 190"/>
                <a:gd name="T19" fmla="*/ 101 h 287"/>
                <a:gd name="T20" fmla="*/ 0 w 190"/>
                <a:gd name="T21" fmla="*/ 219 h 287"/>
                <a:gd name="T22" fmla="*/ 57 w 190"/>
                <a:gd name="T23" fmla="*/ 286 h 287"/>
                <a:gd name="T24" fmla="*/ 109 w 190"/>
                <a:gd name="T25" fmla="*/ 259 h 287"/>
                <a:gd name="T26" fmla="*/ 147 w 190"/>
                <a:gd name="T27" fmla="*/ 286 h 287"/>
                <a:gd name="T28" fmla="*/ 177 w 190"/>
                <a:gd name="T29" fmla="*/ 264 h 287"/>
                <a:gd name="T30" fmla="*/ 188 w 190"/>
                <a:gd name="T31" fmla="*/ 223 h 287"/>
                <a:gd name="T32" fmla="*/ 182 w 190"/>
                <a:gd name="T33" fmla="*/ 219 h 287"/>
                <a:gd name="T34" fmla="*/ 174 w 190"/>
                <a:gd name="T35" fmla="*/ 231 h 287"/>
                <a:gd name="T36" fmla="*/ 147 w 190"/>
                <a:gd name="T37" fmla="*/ 275 h 287"/>
                <a:gd name="T38" fmla="*/ 134 w 190"/>
                <a:gd name="T39" fmla="*/ 255 h 287"/>
                <a:gd name="T40" fmla="*/ 137 w 190"/>
                <a:gd name="T41" fmla="*/ 238 h 287"/>
                <a:gd name="T42" fmla="*/ 188 w 190"/>
                <a:gd name="T43" fmla="*/ 11 h 287"/>
                <a:gd name="T44" fmla="*/ 111 w 190"/>
                <a:gd name="T45" fmla="*/ 231 h 287"/>
                <a:gd name="T46" fmla="*/ 91 w 190"/>
                <a:gd name="T47" fmla="*/ 259 h 287"/>
                <a:gd name="T48" fmla="*/ 57 w 190"/>
                <a:gd name="T49" fmla="*/ 275 h 287"/>
                <a:gd name="T50" fmla="*/ 30 w 190"/>
                <a:gd name="T51" fmla="*/ 235 h 287"/>
                <a:gd name="T52" fmla="*/ 50 w 190"/>
                <a:gd name="T53" fmla="*/ 153 h 287"/>
                <a:gd name="T54" fmla="*/ 96 w 190"/>
                <a:gd name="T55" fmla="*/ 115 h 287"/>
                <a:gd name="T56" fmla="*/ 128 w 190"/>
                <a:gd name="T57" fmla="*/ 149 h 287"/>
                <a:gd name="T58" fmla="*/ 127 w 190"/>
                <a:gd name="T59" fmla="*/ 155 h 287"/>
                <a:gd name="T60" fmla="*/ 111 w 190"/>
                <a:gd name="T61" fmla="*/ 23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287">
                  <a:moveTo>
                    <a:pt x="188" y="11"/>
                  </a:moveTo>
                  <a:cubicBezTo>
                    <a:pt x="188" y="11"/>
                    <a:pt x="189" y="7"/>
                    <a:pt x="189" y="5"/>
                  </a:cubicBezTo>
                  <a:cubicBezTo>
                    <a:pt x="189" y="3"/>
                    <a:pt x="188" y="0"/>
                    <a:pt x="184" y="0"/>
                  </a:cubicBezTo>
                  <a:cubicBezTo>
                    <a:pt x="177" y="0"/>
                    <a:pt x="147" y="3"/>
                    <a:pt x="136" y="3"/>
                  </a:cubicBezTo>
                  <a:cubicBezTo>
                    <a:pt x="134" y="3"/>
                    <a:pt x="128" y="5"/>
                    <a:pt x="128" y="14"/>
                  </a:cubicBezTo>
                  <a:cubicBezTo>
                    <a:pt x="128" y="19"/>
                    <a:pt x="134" y="19"/>
                    <a:pt x="139" y="19"/>
                  </a:cubicBezTo>
                  <a:cubicBezTo>
                    <a:pt x="157" y="19"/>
                    <a:pt x="157" y="23"/>
                    <a:pt x="157" y="25"/>
                  </a:cubicBezTo>
                  <a:cubicBezTo>
                    <a:pt x="157" y="27"/>
                    <a:pt x="155" y="30"/>
                    <a:pt x="154" y="34"/>
                  </a:cubicBezTo>
                  <a:lnTo>
                    <a:pt x="134" y="127"/>
                  </a:lnTo>
                  <a:cubicBezTo>
                    <a:pt x="126" y="114"/>
                    <a:pt x="113" y="101"/>
                    <a:pt x="96" y="101"/>
                  </a:cubicBezTo>
                  <a:cubicBezTo>
                    <a:pt x="47" y="101"/>
                    <a:pt x="0" y="162"/>
                    <a:pt x="0" y="219"/>
                  </a:cubicBezTo>
                  <a:cubicBezTo>
                    <a:pt x="0" y="259"/>
                    <a:pt x="24" y="286"/>
                    <a:pt x="57" y="286"/>
                  </a:cubicBezTo>
                  <a:cubicBezTo>
                    <a:pt x="75" y="286"/>
                    <a:pt x="92" y="272"/>
                    <a:pt x="109" y="259"/>
                  </a:cubicBezTo>
                  <a:cubicBezTo>
                    <a:pt x="117" y="281"/>
                    <a:pt x="136" y="286"/>
                    <a:pt x="147" y="286"/>
                  </a:cubicBezTo>
                  <a:cubicBezTo>
                    <a:pt x="159" y="286"/>
                    <a:pt x="169" y="278"/>
                    <a:pt x="177" y="264"/>
                  </a:cubicBezTo>
                  <a:cubicBezTo>
                    <a:pt x="184" y="248"/>
                    <a:pt x="188" y="226"/>
                    <a:pt x="188" y="223"/>
                  </a:cubicBezTo>
                  <a:cubicBezTo>
                    <a:pt x="188" y="219"/>
                    <a:pt x="184" y="219"/>
                    <a:pt x="182" y="219"/>
                  </a:cubicBezTo>
                  <a:cubicBezTo>
                    <a:pt x="178" y="219"/>
                    <a:pt x="177" y="220"/>
                    <a:pt x="174" y="231"/>
                  </a:cubicBezTo>
                  <a:cubicBezTo>
                    <a:pt x="170" y="252"/>
                    <a:pt x="164" y="275"/>
                    <a:pt x="147" y="275"/>
                  </a:cubicBezTo>
                  <a:cubicBezTo>
                    <a:pt x="137" y="275"/>
                    <a:pt x="134" y="267"/>
                    <a:pt x="134" y="255"/>
                  </a:cubicBezTo>
                  <a:cubicBezTo>
                    <a:pt x="134" y="246"/>
                    <a:pt x="136" y="244"/>
                    <a:pt x="137" y="238"/>
                  </a:cubicBezTo>
                  <a:lnTo>
                    <a:pt x="188" y="11"/>
                  </a:lnTo>
                  <a:close/>
                  <a:moveTo>
                    <a:pt x="111" y="231"/>
                  </a:moveTo>
                  <a:cubicBezTo>
                    <a:pt x="107" y="242"/>
                    <a:pt x="98" y="252"/>
                    <a:pt x="91" y="259"/>
                  </a:cubicBezTo>
                  <a:cubicBezTo>
                    <a:pt x="87" y="261"/>
                    <a:pt x="73" y="275"/>
                    <a:pt x="57" y="275"/>
                  </a:cubicBezTo>
                  <a:cubicBezTo>
                    <a:pt x="44" y="275"/>
                    <a:pt x="30" y="264"/>
                    <a:pt x="30" y="235"/>
                  </a:cubicBezTo>
                  <a:cubicBezTo>
                    <a:pt x="30" y="214"/>
                    <a:pt x="40" y="170"/>
                    <a:pt x="50" y="153"/>
                  </a:cubicBezTo>
                  <a:cubicBezTo>
                    <a:pt x="66" y="120"/>
                    <a:pt x="85" y="115"/>
                    <a:pt x="96" y="115"/>
                  </a:cubicBezTo>
                  <a:cubicBezTo>
                    <a:pt x="122" y="115"/>
                    <a:pt x="128" y="145"/>
                    <a:pt x="128" y="149"/>
                  </a:cubicBezTo>
                  <a:cubicBezTo>
                    <a:pt x="128" y="152"/>
                    <a:pt x="128" y="155"/>
                    <a:pt x="127" y="155"/>
                  </a:cubicBezTo>
                  <a:lnTo>
                    <a:pt x="111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" name="Freeform 52">
              <a:extLst>
                <a:ext uri="{FF2B5EF4-FFF2-40B4-BE49-F238E27FC236}">
                  <a16:creationId xmlns:a16="http://schemas.microsoft.com/office/drawing/2014/main" id="{4F930145-0FD8-4707-BA59-87C48376B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1756"/>
              <a:ext cx="59" cy="59"/>
            </a:xfrm>
            <a:custGeom>
              <a:avLst/>
              <a:gdLst>
                <a:gd name="T0" fmla="*/ 162 w 263"/>
                <a:gd name="T1" fmla="*/ 82 h 264"/>
                <a:gd name="T2" fmla="*/ 211 w 263"/>
                <a:gd name="T3" fmla="*/ 14 h 264"/>
                <a:gd name="T4" fmla="*/ 239 w 263"/>
                <a:gd name="T5" fmla="*/ 19 h 264"/>
                <a:gd name="T6" fmla="*/ 214 w 263"/>
                <a:gd name="T7" fmla="*/ 51 h 264"/>
                <a:gd name="T8" fmla="*/ 234 w 263"/>
                <a:gd name="T9" fmla="*/ 73 h 264"/>
                <a:gd name="T10" fmla="*/ 262 w 263"/>
                <a:gd name="T11" fmla="*/ 38 h 264"/>
                <a:gd name="T12" fmla="*/ 214 w 263"/>
                <a:gd name="T13" fmla="*/ 0 h 264"/>
                <a:gd name="T14" fmla="*/ 158 w 263"/>
                <a:gd name="T15" fmla="*/ 44 h 264"/>
                <a:gd name="T16" fmla="*/ 102 w 263"/>
                <a:gd name="T17" fmla="*/ 0 h 264"/>
                <a:gd name="T18" fmla="*/ 16 w 263"/>
                <a:gd name="T19" fmla="*/ 89 h 264"/>
                <a:gd name="T20" fmla="*/ 22 w 263"/>
                <a:gd name="T21" fmla="*/ 96 h 264"/>
                <a:gd name="T22" fmla="*/ 30 w 263"/>
                <a:gd name="T23" fmla="*/ 89 h 264"/>
                <a:gd name="T24" fmla="*/ 100 w 263"/>
                <a:gd name="T25" fmla="*/ 14 h 264"/>
                <a:gd name="T26" fmla="*/ 128 w 263"/>
                <a:gd name="T27" fmla="*/ 51 h 264"/>
                <a:gd name="T28" fmla="*/ 100 w 263"/>
                <a:gd name="T29" fmla="*/ 189 h 264"/>
                <a:gd name="T30" fmla="*/ 51 w 263"/>
                <a:gd name="T31" fmla="*/ 250 h 264"/>
                <a:gd name="T32" fmla="*/ 24 w 263"/>
                <a:gd name="T33" fmla="*/ 244 h 264"/>
                <a:gd name="T34" fmla="*/ 50 w 263"/>
                <a:gd name="T35" fmla="*/ 212 h 264"/>
                <a:gd name="T36" fmla="*/ 29 w 263"/>
                <a:gd name="T37" fmla="*/ 190 h 264"/>
                <a:gd name="T38" fmla="*/ 0 w 263"/>
                <a:gd name="T39" fmla="*/ 226 h 264"/>
                <a:gd name="T40" fmla="*/ 51 w 263"/>
                <a:gd name="T41" fmla="*/ 263 h 264"/>
                <a:gd name="T42" fmla="*/ 104 w 263"/>
                <a:gd name="T43" fmla="*/ 219 h 264"/>
                <a:gd name="T44" fmla="*/ 163 w 263"/>
                <a:gd name="T45" fmla="*/ 263 h 264"/>
                <a:gd name="T46" fmla="*/ 246 w 263"/>
                <a:gd name="T47" fmla="*/ 174 h 264"/>
                <a:gd name="T48" fmla="*/ 240 w 263"/>
                <a:gd name="T49" fmla="*/ 168 h 264"/>
                <a:gd name="T50" fmla="*/ 233 w 263"/>
                <a:gd name="T51" fmla="*/ 174 h 264"/>
                <a:gd name="T52" fmla="*/ 163 w 263"/>
                <a:gd name="T53" fmla="*/ 250 h 264"/>
                <a:gd name="T54" fmla="*/ 134 w 263"/>
                <a:gd name="T55" fmla="*/ 212 h 264"/>
                <a:gd name="T56" fmla="*/ 143 w 263"/>
                <a:gd name="T57" fmla="*/ 162 h 264"/>
                <a:gd name="T58" fmla="*/ 162 w 263"/>
                <a:gd name="T59" fmla="*/ 8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3" h="264">
                  <a:moveTo>
                    <a:pt x="162" y="82"/>
                  </a:moveTo>
                  <a:cubicBezTo>
                    <a:pt x="164" y="66"/>
                    <a:pt x="177" y="14"/>
                    <a:pt x="211" y="14"/>
                  </a:cubicBezTo>
                  <a:cubicBezTo>
                    <a:pt x="216" y="14"/>
                    <a:pt x="229" y="14"/>
                    <a:pt x="239" y="19"/>
                  </a:cubicBezTo>
                  <a:cubicBezTo>
                    <a:pt x="224" y="23"/>
                    <a:pt x="214" y="38"/>
                    <a:pt x="214" y="51"/>
                  </a:cubicBezTo>
                  <a:cubicBezTo>
                    <a:pt x="214" y="60"/>
                    <a:pt x="219" y="73"/>
                    <a:pt x="234" y="73"/>
                  </a:cubicBezTo>
                  <a:cubicBezTo>
                    <a:pt x="246" y="73"/>
                    <a:pt x="262" y="63"/>
                    <a:pt x="262" y="38"/>
                  </a:cubicBezTo>
                  <a:cubicBezTo>
                    <a:pt x="262" y="8"/>
                    <a:pt x="231" y="0"/>
                    <a:pt x="214" y="0"/>
                  </a:cubicBezTo>
                  <a:cubicBezTo>
                    <a:pt x="182" y="0"/>
                    <a:pt x="164" y="30"/>
                    <a:pt x="158" y="44"/>
                  </a:cubicBezTo>
                  <a:cubicBezTo>
                    <a:pt x="144" y="5"/>
                    <a:pt x="117" y="0"/>
                    <a:pt x="102" y="0"/>
                  </a:cubicBezTo>
                  <a:cubicBezTo>
                    <a:pt x="46" y="0"/>
                    <a:pt x="16" y="75"/>
                    <a:pt x="16" y="89"/>
                  </a:cubicBezTo>
                  <a:cubicBezTo>
                    <a:pt x="16" y="96"/>
                    <a:pt x="21" y="96"/>
                    <a:pt x="22" y="96"/>
                  </a:cubicBezTo>
                  <a:cubicBezTo>
                    <a:pt x="27" y="96"/>
                    <a:pt x="29" y="96"/>
                    <a:pt x="30" y="89"/>
                  </a:cubicBezTo>
                  <a:cubicBezTo>
                    <a:pt x="47" y="27"/>
                    <a:pt x="82" y="14"/>
                    <a:pt x="100" y="14"/>
                  </a:cubicBezTo>
                  <a:cubicBezTo>
                    <a:pt x="111" y="14"/>
                    <a:pt x="128" y="18"/>
                    <a:pt x="128" y="51"/>
                  </a:cubicBezTo>
                  <a:cubicBezTo>
                    <a:pt x="128" y="68"/>
                    <a:pt x="119" y="108"/>
                    <a:pt x="100" y="189"/>
                  </a:cubicBezTo>
                  <a:cubicBezTo>
                    <a:pt x="92" y="227"/>
                    <a:pt x="73" y="250"/>
                    <a:pt x="51" y="250"/>
                  </a:cubicBezTo>
                  <a:cubicBezTo>
                    <a:pt x="46" y="250"/>
                    <a:pt x="35" y="250"/>
                    <a:pt x="24" y="244"/>
                  </a:cubicBezTo>
                  <a:cubicBezTo>
                    <a:pt x="37" y="240"/>
                    <a:pt x="50" y="227"/>
                    <a:pt x="50" y="212"/>
                  </a:cubicBezTo>
                  <a:cubicBezTo>
                    <a:pt x="50" y="196"/>
                    <a:pt x="37" y="190"/>
                    <a:pt x="29" y="190"/>
                  </a:cubicBezTo>
                  <a:cubicBezTo>
                    <a:pt x="14" y="190"/>
                    <a:pt x="0" y="207"/>
                    <a:pt x="0" y="226"/>
                  </a:cubicBezTo>
                  <a:cubicBezTo>
                    <a:pt x="0" y="252"/>
                    <a:pt x="27" y="263"/>
                    <a:pt x="51" y="263"/>
                  </a:cubicBezTo>
                  <a:cubicBezTo>
                    <a:pt x="85" y="263"/>
                    <a:pt x="104" y="222"/>
                    <a:pt x="104" y="219"/>
                  </a:cubicBezTo>
                  <a:cubicBezTo>
                    <a:pt x="111" y="240"/>
                    <a:pt x="129" y="263"/>
                    <a:pt x="163" y="263"/>
                  </a:cubicBezTo>
                  <a:cubicBezTo>
                    <a:pt x="216" y="263"/>
                    <a:pt x="246" y="188"/>
                    <a:pt x="246" y="174"/>
                  </a:cubicBezTo>
                  <a:cubicBezTo>
                    <a:pt x="246" y="168"/>
                    <a:pt x="241" y="168"/>
                    <a:pt x="240" y="168"/>
                  </a:cubicBezTo>
                  <a:cubicBezTo>
                    <a:pt x="236" y="168"/>
                    <a:pt x="234" y="170"/>
                    <a:pt x="233" y="174"/>
                  </a:cubicBezTo>
                  <a:cubicBezTo>
                    <a:pt x="216" y="237"/>
                    <a:pt x="179" y="250"/>
                    <a:pt x="163" y="250"/>
                  </a:cubicBezTo>
                  <a:cubicBezTo>
                    <a:pt x="142" y="250"/>
                    <a:pt x="134" y="231"/>
                    <a:pt x="134" y="212"/>
                  </a:cubicBezTo>
                  <a:cubicBezTo>
                    <a:pt x="134" y="198"/>
                    <a:pt x="137" y="188"/>
                    <a:pt x="143" y="162"/>
                  </a:cubicBezTo>
                  <a:lnTo>
                    <a:pt x="162" y="8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397E6ACE-F149-42B1-8B02-36F68B986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1793"/>
              <a:ext cx="50" cy="41"/>
            </a:xfrm>
            <a:custGeom>
              <a:avLst/>
              <a:gdLst>
                <a:gd name="T0" fmla="*/ 27 w 226"/>
                <a:gd name="T1" fmla="*/ 155 h 186"/>
                <a:gd name="T2" fmla="*/ 24 w 226"/>
                <a:gd name="T3" fmla="*/ 171 h 186"/>
                <a:gd name="T4" fmla="*/ 37 w 226"/>
                <a:gd name="T5" fmla="*/ 185 h 186"/>
                <a:gd name="T6" fmla="*/ 51 w 226"/>
                <a:gd name="T7" fmla="*/ 174 h 186"/>
                <a:gd name="T8" fmla="*/ 57 w 226"/>
                <a:gd name="T9" fmla="*/ 149 h 186"/>
                <a:gd name="T10" fmla="*/ 66 w 226"/>
                <a:gd name="T11" fmla="*/ 114 h 186"/>
                <a:gd name="T12" fmla="*/ 72 w 226"/>
                <a:gd name="T13" fmla="*/ 85 h 186"/>
                <a:gd name="T14" fmla="*/ 87 w 226"/>
                <a:gd name="T15" fmla="*/ 49 h 186"/>
                <a:gd name="T16" fmla="*/ 143 w 226"/>
                <a:gd name="T17" fmla="*/ 11 h 186"/>
                <a:gd name="T18" fmla="*/ 164 w 226"/>
                <a:gd name="T19" fmla="*/ 40 h 186"/>
                <a:gd name="T20" fmla="*/ 143 w 226"/>
                <a:gd name="T21" fmla="*/ 127 h 186"/>
                <a:gd name="T22" fmla="*/ 137 w 226"/>
                <a:gd name="T23" fmla="*/ 148 h 186"/>
                <a:gd name="T24" fmla="*/ 172 w 226"/>
                <a:gd name="T25" fmla="*/ 185 h 186"/>
                <a:gd name="T26" fmla="*/ 225 w 226"/>
                <a:gd name="T27" fmla="*/ 122 h 186"/>
                <a:gd name="T28" fmla="*/ 219 w 226"/>
                <a:gd name="T29" fmla="*/ 115 h 186"/>
                <a:gd name="T30" fmla="*/ 211 w 226"/>
                <a:gd name="T31" fmla="*/ 123 h 186"/>
                <a:gd name="T32" fmla="*/ 173 w 226"/>
                <a:gd name="T33" fmla="*/ 172 h 186"/>
                <a:gd name="T34" fmla="*/ 164 w 226"/>
                <a:gd name="T35" fmla="*/ 157 h 186"/>
                <a:gd name="T36" fmla="*/ 173 w 226"/>
                <a:gd name="T37" fmla="*/ 125 h 186"/>
                <a:gd name="T38" fmla="*/ 193 w 226"/>
                <a:gd name="T39" fmla="*/ 47 h 186"/>
                <a:gd name="T40" fmla="*/ 144 w 226"/>
                <a:gd name="T41" fmla="*/ 0 h 186"/>
                <a:gd name="T42" fmla="*/ 82 w 226"/>
                <a:gd name="T43" fmla="*/ 36 h 186"/>
                <a:gd name="T44" fmla="*/ 44 w 226"/>
                <a:gd name="T45" fmla="*/ 0 h 186"/>
                <a:gd name="T46" fmla="*/ 14 w 226"/>
                <a:gd name="T47" fmla="*/ 23 h 186"/>
                <a:gd name="T48" fmla="*/ 0 w 226"/>
                <a:gd name="T49" fmla="*/ 63 h 186"/>
                <a:gd name="T50" fmla="*/ 6 w 226"/>
                <a:gd name="T51" fmla="*/ 67 h 186"/>
                <a:gd name="T52" fmla="*/ 15 w 226"/>
                <a:gd name="T53" fmla="*/ 56 h 186"/>
                <a:gd name="T54" fmla="*/ 42 w 226"/>
                <a:gd name="T55" fmla="*/ 11 h 186"/>
                <a:gd name="T56" fmla="*/ 53 w 226"/>
                <a:gd name="T57" fmla="*/ 31 h 186"/>
                <a:gd name="T58" fmla="*/ 47 w 226"/>
                <a:gd name="T59" fmla="*/ 66 h 186"/>
                <a:gd name="T60" fmla="*/ 39 w 226"/>
                <a:gd name="T61" fmla="*/ 101 h 186"/>
                <a:gd name="T62" fmla="*/ 27 w 226"/>
                <a:gd name="T63" fmla="*/ 15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186">
                  <a:moveTo>
                    <a:pt x="27" y="155"/>
                  </a:moveTo>
                  <a:cubicBezTo>
                    <a:pt x="27" y="160"/>
                    <a:pt x="24" y="170"/>
                    <a:pt x="24" y="171"/>
                  </a:cubicBezTo>
                  <a:cubicBezTo>
                    <a:pt x="24" y="181"/>
                    <a:pt x="31" y="185"/>
                    <a:pt x="37" y="185"/>
                  </a:cubicBezTo>
                  <a:cubicBezTo>
                    <a:pt x="44" y="185"/>
                    <a:pt x="50" y="179"/>
                    <a:pt x="51" y="174"/>
                  </a:cubicBezTo>
                  <a:cubicBezTo>
                    <a:pt x="52" y="171"/>
                    <a:pt x="57" y="157"/>
                    <a:pt x="57" y="149"/>
                  </a:cubicBezTo>
                  <a:cubicBezTo>
                    <a:pt x="60" y="141"/>
                    <a:pt x="62" y="123"/>
                    <a:pt x="66" y="114"/>
                  </a:cubicBezTo>
                  <a:cubicBezTo>
                    <a:pt x="68" y="104"/>
                    <a:pt x="70" y="96"/>
                    <a:pt x="72" y="85"/>
                  </a:cubicBezTo>
                  <a:cubicBezTo>
                    <a:pt x="76" y="68"/>
                    <a:pt x="76" y="66"/>
                    <a:pt x="87" y="49"/>
                  </a:cubicBezTo>
                  <a:cubicBezTo>
                    <a:pt x="98" y="33"/>
                    <a:pt x="114" y="11"/>
                    <a:pt x="143" y="11"/>
                  </a:cubicBezTo>
                  <a:cubicBezTo>
                    <a:pt x="164" y="11"/>
                    <a:pt x="164" y="31"/>
                    <a:pt x="164" y="40"/>
                  </a:cubicBezTo>
                  <a:cubicBezTo>
                    <a:pt x="164" y="64"/>
                    <a:pt x="149" y="108"/>
                    <a:pt x="143" y="127"/>
                  </a:cubicBezTo>
                  <a:cubicBezTo>
                    <a:pt x="139" y="138"/>
                    <a:pt x="137" y="141"/>
                    <a:pt x="137" y="148"/>
                  </a:cubicBezTo>
                  <a:cubicBezTo>
                    <a:pt x="137" y="170"/>
                    <a:pt x="154" y="185"/>
                    <a:pt x="172" y="185"/>
                  </a:cubicBezTo>
                  <a:cubicBezTo>
                    <a:pt x="209" y="185"/>
                    <a:pt x="225" y="129"/>
                    <a:pt x="225" y="122"/>
                  </a:cubicBezTo>
                  <a:cubicBezTo>
                    <a:pt x="225" y="115"/>
                    <a:pt x="221" y="115"/>
                    <a:pt x="219" y="115"/>
                  </a:cubicBezTo>
                  <a:cubicBezTo>
                    <a:pt x="215" y="115"/>
                    <a:pt x="214" y="118"/>
                    <a:pt x="211" y="123"/>
                  </a:cubicBezTo>
                  <a:cubicBezTo>
                    <a:pt x="204" y="155"/>
                    <a:pt x="188" y="172"/>
                    <a:pt x="173" y="172"/>
                  </a:cubicBezTo>
                  <a:cubicBezTo>
                    <a:pt x="165" y="172"/>
                    <a:pt x="164" y="168"/>
                    <a:pt x="164" y="157"/>
                  </a:cubicBezTo>
                  <a:cubicBezTo>
                    <a:pt x="164" y="148"/>
                    <a:pt x="165" y="144"/>
                    <a:pt x="173" y="125"/>
                  </a:cubicBezTo>
                  <a:cubicBezTo>
                    <a:pt x="177" y="112"/>
                    <a:pt x="193" y="68"/>
                    <a:pt x="193" y="47"/>
                  </a:cubicBezTo>
                  <a:cubicBezTo>
                    <a:pt x="193" y="7"/>
                    <a:pt x="164" y="0"/>
                    <a:pt x="144" y="0"/>
                  </a:cubicBezTo>
                  <a:cubicBezTo>
                    <a:pt x="113" y="0"/>
                    <a:pt x="92" y="22"/>
                    <a:pt x="82" y="36"/>
                  </a:cubicBezTo>
                  <a:cubicBezTo>
                    <a:pt x="80" y="10"/>
                    <a:pt x="57" y="0"/>
                    <a:pt x="44" y="0"/>
                  </a:cubicBezTo>
                  <a:cubicBezTo>
                    <a:pt x="27" y="0"/>
                    <a:pt x="17" y="14"/>
                    <a:pt x="14" y="23"/>
                  </a:cubicBezTo>
                  <a:cubicBezTo>
                    <a:pt x="5" y="36"/>
                    <a:pt x="0" y="60"/>
                    <a:pt x="0" y="63"/>
                  </a:cubicBezTo>
                  <a:cubicBezTo>
                    <a:pt x="0" y="67"/>
                    <a:pt x="5" y="67"/>
                    <a:pt x="6" y="67"/>
                  </a:cubicBezTo>
                  <a:cubicBezTo>
                    <a:pt x="12" y="67"/>
                    <a:pt x="12" y="66"/>
                    <a:pt x="15" y="56"/>
                  </a:cubicBezTo>
                  <a:cubicBezTo>
                    <a:pt x="21" y="31"/>
                    <a:pt x="27" y="11"/>
                    <a:pt x="42" y="11"/>
                  </a:cubicBezTo>
                  <a:cubicBezTo>
                    <a:pt x="51" y="11"/>
                    <a:pt x="53" y="19"/>
                    <a:pt x="53" y="31"/>
                  </a:cubicBezTo>
                  <a:cubicBezTo>
                    <a:pt x="53" y="40"/>
                    <a:pt x="51" y="55"/>
                    <a:pt x="47" y="66"/>
                  </a:cubicBezTo>
                  <a:cubicBezTo>
                    <a:pt x="45" y="75"/>
                    <a:pt x="42" y="93"/>
                    <a:pt x="39" y="101"/>
                  </a:cubicBezTo>
                  <a:lnTo>
                    <a:pt x="27" y="1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566CA3C-9C37-49D1-8C95-6FAD77680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" y="1770"/>
              <a:ext cx="42" cy="64"/>
            </a:xfrm>
            <a:custGeom>
              <a:avLst/>
              <a:gdLst>
                <a:gd name="T0" fmla="*/ 188 w 190"/>
                <a:gd name="T1" fmla="*/ 11 h 287"/>
                <a:gd name="T2" fmla="*/ 189 w 190"/>
                <a:gd name="T3" fmla="*/ 5 h 287"/>
                <a:gd name="T4" fmla="*/ 184 w 190"/>
                <a:gd name="T5" fmla="*/ 0 h 287"/>
                <a:gd name="T6" fmla="*/ 136 w 190"/>
                <a:gd name="T7" fmla="*/ 3 h 287"/>
                <a:gd name="T8" fmla="*/ 128 w 190"/>
                <a:gd name="T9" fmla="*/ 14 h 287"/>
                <a:gd name="T10" fmla="*/ 139 w 190"/>
                <a:gd name="T11" fmla="*/ 19 h 287"/>
                <a:gd name="T12" fmla="*/ 157 w 190"/>
                <a:gd name="T13" fmla="*/ 25 h 287"/>
                <a:gd name="T14" fmla="*/ 154 w 190"/>
                <a:gd name="T15" fmla="*/ 34 h 287"/>
                <a:gd name="T16" fmla="*/ 134 w 190"/>
                <a:gd name="T17" fmla="*/ 127 h 287"/>
                <a:gd name="T18" fmla="*/ 96 w 190"/>
                <a:gd name="T19" fmla="*/ 101 h 287"/>
                <a:gd name="T20" fmla="*/ 0 w 190"/>
                <a:gd name="T21" fmla="*/ 219 h 287"/>
                <a:gd name="T22" fmla="*/ 57 w 190"/>
                <a:gd name="T23" fmla="*/ 286 h 287"/>
                <a:gd name="T24" fmla="*/ 109 w 190"/>
                <a:gd name="T25" fmla="*/ 259 h 287"/>
                <a:gd name="T26" fmla="*/ 147 w 190"/>
                <a:gd name="T27" fmla="*/ 286 h 287"/>
                <a:gd name="T28" fmla="*/ 177 w 190"/>
                <a:gd name="T29" fmla="*/ 264 h 287"/>
                <a:gd name="T30" fmla="*/ 188 w 190"/>
                <a:gd name="T31" fmla="*/ 223 h 287"/>
                <a:gd name="T32" fmla="*/ 182 w 190"/>
                <a:gd name="T33" fmla="*/ 219 h 287"/>
                <a:gd name="T34" fmla="*/ 174 w 190"/>
                <a:gd name="T35" fmla="*/ 231 h 287"/>
                <a:gd name="T36" fmla="*/ 147 w 190"/>
                <a:gd name="T37" fmla="*/ 275 h 287"/>
                <a:gd name="T38" fmla="*/ 134 w 190"/>
                <a:gd name="T39" fmla="*/ 255 h 287"/>
                <a:gd name="T40" fmla="*/ 137 w 190"/>
                <a:gd name="T41" fmla="*/ 238 h 287"/>
                <a:gd name="T42" fmla="*/ 188 w 190"/>
                <a:gd name="T43" fmla="*/ 11 h 287"/>
                <a:gd name="T44" fmla="*/ 111 w 190"/>
                <a:gd name="T45" fmla="*/ 231 h 287"/>
                <a:gd name="T46" fmla="*/ 91 w 190"/>
                <a:gd name="T47" fmla="*/ 259 h 287"/>
                <a:gd name="T48" fmla="*/ 57 w 190"/>
                <a:gd name="T49" fmla="*/ 275 h 287"/>
                <a:gd name="T50" fmla="*/ 30 w 190"/>
                <a:gd name="T51" fmla="*/ 235 h 287"/>
                <a:gd name="T52" fmla="*/ 50 w 190"/>
                <a:gd name="T53" fmla="*/ 153 h 287"/>
                <a:gd name="T54" fmla="*/ 96 w 190"/>
                <a:gd name="T55" fmla="*/ 115 h 287"/>
                <a:gd name="T56" fmla="*/ 128 w 190"/>
                <a:gd name="T57" fmla="*/ 149 h 287"/>
                <a:gd name="T58" fmla="*/ 127 w 190"/>
                <a:gd name="T59" fmla="*/ 155 h 287"/>
                <a:gd name="T60" fmla="*/ 111 w 190"/>
                <a:gd name="T61" fmla="*/ 23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0" h="287">
                  <a:moveTo>
                    <a:pt x="188" y="11"/>
                  </a:moveTo>
                  <a:cubicBezTo>
                    <a:pt x="188" y="11"/>
                    <a:pt x="189" y="7"/>
                    <a:pt x="189" y="5"/>
                  </a:cubicBezTo>
                  <a:cubicBezTo>
                    <a:pt x="189" y="3"/>
                    <a:pt x="188" y="0"/>
                    <a:pt x="184" y="0"/>
                  </a:cubicBezTo>
                  <a:cubicBezTo>
                    <a:pt x="177" y="0"/>
                    <a:pt x="147" y="3"/>
                    <a:pt x="136" y="3"/>
                  </a:cubicBezTo>
                  <a:cubicBezTo>
                    <a:pt x="134" y="3"/>
                    <a:pt x="128" y="5"/>
                    <a:pt x="128" y="14"/>
                  </a:cubicBezTo>
                  <a:cubicBezTo>
                    <a:pt x="128" y="19"/>
                    <a:pt x="134" y="19"/>
                    <a:pt x="139" y="19"/>
                  </a:cubicBezTo>
                  <a:cubicBezTo>
                    <a:pt x="157" y="19"/>
                    <a:pt x="157" y="23"/>
                    <a:pt x="157" y="25"/>
                  </a:cubicBezTo>
                  <a:cubicBezTo>
                    <a:pt x="157" y="27"/>
                    <a:pt x="155" y="30"/>
                    <a:pt x="154" y="34"/>
                  </a:cubicBezTo>
                  <a:lnTo>
                    <a:pt x="134" y="127"/>
                  </a:lnTo>
                  <a:cubicBezTo>
                    <a:pt x="126" y="114"/>
                    <a:pt x="113" y="101"/>
                    <a:pt x="96" y="101"/>
                  </a:cubicBezTo>
                  <a:cubicBezTo>
                    <a:pt x="47" y="101"/>
                    <a:pt x="0" y="162"/>
                    <a:pt x="0" y="219"/>
                  </a:cubicBezTo>
                  <a:cubicBezTo>
                    <a:pt x="0" y="259"/>
                    <a:pt x="24" y="286"/>
                    <a:pt x="57" y="286"/>
                  </a:cubicBezTo>
                  <a:cubicBezTo>
                    <a:pt x="75" y="286"/>
                    <a:pt x="92" y="272"/>
                    <a:pt x="109" y="259"/>
                  </a:cubicBezTo>
                  <a:cubicBezTo>
                    <a:pt x="117" y="281"/>
                    <a:pt x="136" y="286"/>
                    <a:pt x="147" y="286"/>
                  </a:cubicBezTo>
                  <a:cubicBezTo>
                    <a:pt x="159" y="286"/>
                    <a:pt x="169" y="278"/>
                    <a:pt x="177" y="264"/>
                  </a:cubicBezTo>
                  <a:cubicBezTo>
                    <a:pt x="184" y="248"/>
                    <a:pt x="188" y="226"/>
                    <a:pt x="188" y="223"/>
                  </a:cubicBezTo>
                  <a:cubicBezTo>
                    <a:pt x="188" y="219"/>
                    <a:pt x="184" y="219"/>
                    <a:pt x="182" y="219"/>
                  </a:cubicBezTo>
                  <a:cubicBezTo>
                    <a:pt x="178" y="219"/>
                    <a:pt x="177" y="220"/>
                    <a:pt x="174" y="231"/>
                  </a:cubicBezTo>
                  <a:cubicBezTo>
                    <a:pt x="170" y="252"/>
                    <a:pt x="163" y="275"/>
                    <a:pt x="147" y="275"/>
                  </a:cubicBezTo>
                  <a:cubicBezTo>
                    <a:pt x="137" y="275"/>
                    <a:pt x="134" y="267"/>
                    <a:pt x="134" y="255"/>
                  </a:cubicBezTo>
                  <a:cubicBezTo>
                    <a:pt x="134" y="246"/>
                    <a:pt x="136" y="244"/>
                    <a:pt x="137" y="238"/>
                  </a:cubicBezTo>
                  <a:lnTo>
                    <a:pt x="188" y="11"/>
                  </a:lnTo>
                  <a:close/>
                  <a:moveTo>
                    <a:pt x="111" y="231"/>
                  </a:moveTo>
                  <a:cubicBezTo>
                    <a:pt x="107" y="242"/>
                    <a:pt x="98" y="252"/>
                    <a:pt x="91" y="259"/>
                  </a:cubicBezTo>
                  <a:cubicBezTo>
                    <a:pt x="87" y="261"/>
                    <a:pt x="73" y="275"/>
                    <a:pt x="57" y="275"/>
                  </a:cubicBezTo>
                  <a:cubicBezTo>
                    <a:pt x="44" y="275"/>
                    <a:pt x="30" y="264"/>
                    <a:pt x="30" y="235"/>
                  </a:cubicBezTo>
                  <a:cubicBezTo>
                    <a:pt x="30" y="214"/>
                    <a:pt x="40" y="170"/>
                    <a:pt x="50" y="153"/>
                  </a:cubicBezTo>
                  <a:cubicBezTo>
                    <a:pt x="66" y="120"/>
                    <a:pt x="85" y="115"/>
                    <a:pt x="96" y="115"/>
                  </a:cubicBezTo>
                  <a:cubicBezTo>
                    <a:pt x="121" y="115"/>
                    <a:pt x="128" y="145"/>
                    <a:pt x="128" y="149"/>
                  </a:cubicBezTo>
                  <a:cubicBezTo>
                    <a:pt x="128" y="152"/>
                    <a:pt x="128" y="155"/>
                    <a:pt x="127" y="155"/>
                  </a:cubicBezTo>
                  <a:lnTo>
                    <a:pt x="111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1" name="Group 55">
            <a:extLst>
              <a:ext uri="{FF2B5EF4-FFF2-40B4-BE49-F238E27FC236}">
                <a16:creationId xmlns:a16="http://schemas.microsoft.com/office/drawing/2014/main" id="{3078A976-4964-4339-A853-619CB19A8EE7}"/>
              </a:ext>
            </a:extLst>
          </p:cNvPr>
          <p:cNvGrpSpPr>
            <a:grpSpLocks/>
          </p:cNvGrpSpPr>
          <p:nvPr/>
        </p:nvGrpSpPr>
        <p:grpSpPr bwMode="auto">
          <a:xfrm>
            <a:off x="4802320" y="2365782"/>
            <a:ext cx="2014537" cy="574675"/>
            <a:chOff x="4059" y="1950"/>
            <a:chExt cx="1269" cy="362"/>
          </a:xfrm>
        </p:grpSpPr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AE0EADC4-9657-4834-A635-B98F445EC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950"/>
              <a:ext cx="1269" cy="361"/>
            </a:xfrm>
            <a:custGeom>
              <a:avLst/>
              <a:gdLst>
                <a:gd name="T0" fmla="*/ 2801 w 5601"/>
                <a:gd name="T1" fmla="*/ 1594 h 1595"/>
                <a:gd name="T2" fmla="*/ 0 w 5601"/>
                <a:gd name="T3" fmla="*/ 1594 h 1595"/>
                <a:gd name="T4" fmla="*/ 0 w 5601"/>
                <a:gd name="T5" fmla="*/ 0 h 1595"/>
                <a:gd name="T6" fmla="*/ 5600 w 5601"/>
                <a:gd name="T7" fmla="*/ 0 h 1595"/>
                <a:gd name="T8" fmla="*/ 5600 w 5601"/>
                <a:gd name="T9" fmla="*/ 1594 h 1595"/>
                <a:gd name="T10" fmla="*/ 2801 w 5601"/>
                <a:gd name="T11" fmla="*/ 1594 h 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01" h="1595">
                  <a:moveTo>
                    <a:pt x="2801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5600" y="0"/>
                  </a:lnTo>
                  <a:lnTo>
                    <a:pt x="5600" y="1594"/>
                  </a:lnTo>
                  <a:lnTo>
                    <a:pt x="2801" y="159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9C66DD6B-6A8A-45E1-A97D-D3A60E164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2108"/>
              <a:ext cx="57" cy="78"/>
            </a:xfrm>
            <a:custGeom>
              <a:avLst/>
              <a:gdLst>
                <a:gd name="T0" fmla="*/ 254 w 257"/>
                <a:gd name="T1" fmla="*/ 33 h 347"/>
                <a:gd name="T2" fmla="*/ 256 w 257"/>
                <a:gd name="T3" fmla="*/ 21 h 347"/>
                <a:gd name="T4" fmla="*/ 240 w 257"/>
                <a:gd name="T5" fmla="*/ 6 h 347"/>
                <a:gd name="T6" fmla="*/ 220 w 257"/>
                <a:gd name="T7" fmla="*/ 16 h 347"/>
                <a:gd name="T8" fmla="*/ 212 w 257"/>
                <a:gd name="T9" fmla="*/ 45 h 347"/>
                <a:gd name="T10" fmla="*/ 201 w 257"/>
                <a:gd name="T11" fmla="*/ 88 h 347"/>
                <a:gd name="T12" fmla="*/ 175 w 257"/>
                <a:gd name="T13" fmla="*/ 184 h 347"/>
                <a:gd name="T14" fmla="*/ 115 w 257"/>
                <a:gd name="T15" fmla="*/ 231 h 347"/>
                <a:gd name="T16" fmla="*/ 78 w 257"/>
                <a:gd name="T17" fmla="*/ 187 h 347"/>
                <a:gd name="T18" fmla="*/ 108 w 257"/>
                <a:gd name="T19" fmla="*/ 82 h 347"/>
                <a:gd name="T20" fmla="*/ 118 w 257"/>
                <a:gd name="T21" fmla="*/ 44 h 347"/>
                <a:gd name="T22" fmla="*/ 72 w 257"/>
                <a:gd name="T23" fmla="*/ 0 h 347"/>
                <a:gd name="T24" fmla="*/ 0 w 257"/>
                <a:gd name="T25" fmla="*/ 82 h 347"/>
                <a:gd name="T26" fmla="*/ 7 w 257"/>
                <a:gd name="T27" fmla="*/ 88 h 347"/>
                <a:gd name="T28" fmla="*/ 16 w 257"/>
                <a:gd name="T29" fmla="*/ 77 h 347"/>
                <a:gd name="T30" fmla="*/ 72 w 257"/>
                <a:gd name="T31" fmla="*/ 13 h 347"/>
                <a:gd name="T32" fmla="*/ 85 w 257"/>
                <a:gd name="T33" fmla="*/ 29 h 347"/>
                <a:gd name="T34" fmla="*/ 76 w 257"/>
                <a:gd name="T35" fmla="*/ 67 h 347"/>
                <a:gd name="T36" fmla="*/ 44 w 257"/>
                <a:gd name="T37" fmla="*/ 179 h 347"/>
                <a:gd name="T38" fmla="*/ 111 w 257"/>
                <a:gd name="T39" fmla="*/ 242 h 347"/>
                <a:gd name="T40" fmla="*/ 166 w 257"/>
                <a:gd name="T41" fmla="*/ 218 h 347"/>
                <a:gd name="T42" fmla="*/ 132 w 257"/>
                <a:gd name="T43" fmla="*/ 301 h 347"/>
                <a:gd name="T44" fmla="*/ 71 w 257"/>
                <a:gd name="T45" fmla="*/ 335 h 347"/>
                <a:gd name="T46" fmla="*/ 29 w 257"/>
                <a:gd name="T47" fmla="*/ 312 h 347"/>
                <a:gd name="T48" fmla="*/ 54 w 257"/>
                <a:gd name="T49" fmla="*/ 307 h 347"/>
                <a:gd name="T50" fmla="*/ 63 w 257"/>
                <a:gd name="T51" fmla="*/ 284 h 347"/>
                <a:gd name="T52" fmla="*/ 42 w 257"/>
                <a:gd name="T53" fmla="*/ 264 h 347"/>
                <a:gd name="T54" fmla="*/ 10 w 257"/>
                <a:gd name="T55" fmla="*/ 301 h 347"/>
                <a:gd name="T56" fmla="*/ 71 w 257"/>
                <a:gd name="T57" fmla="*/ 346 h 347"/>
                <a:gd name="T58" fmla="*/ 199 w 257"/>
                <a:gd name="T59" fmla="*/ 236 h 347"/>
                <a:gd name="T60" fmla="*/ 254 w 257"/>
                <a:gd name="T61" fmla="*/ 3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7" h="347">
                  <a:moveTo>
                    <a:pt x="254" y="33"/>
                  </a:moveTo>
                  <a:cubicBezTo>
                    <a:pt x="256" y="25"/>
                    <a:pt x="256" y="24"/>
                    <a:pt x="256" y="21"/>
                  </a:cubicBezTo>
                  <a:cubicBezTo>
                    <a:pt x="256" y="10"/>
                    <a:pt x="248" y="6"/>
                    <a:pt x="240" y="6"/>
                  </a:cubicBezTo>
                  <a:cubicBezTo>
                    <a:pt x="234" y="6"/>
                    <a:pt x="225" y="9"/>
                    <a:pt x="220" y="16"/>
                  </a:cubicBezTo>
                  <a:cubicBezTo>
                    <a:pt x="218" y="20"/>
                    <a:pt x="214" y="37"/>
                    <a:pt x="212" y="45"/>
                  </a:cubicBezTo>
                  <a:cubicBezTo>
                    <a:pt x="209" y="59"/>
                    <a:pt x="204" y="75"/>
                    <a:pt x="201" y="88"/>
                  </a:cubicBezTo>
                  <a:lnTo>
                    <a:pt x="175" y="184"/>
                  </a:lnTo>
                  <a:cubicBezTo>
                    <a:pt x="174" y="192"/>
                    <a:pt x="150" y="231"/>
                    <a:pt x="115" y="231"/>
                  </a:cubicBezTo>
                  <a:cubicBezTo>
                    <a:pt x="85" y="231"/>
                    <a:pt x="78" y="207"/>
                    <a:pt x="78" y="187"/>
                  </a:cubicBezTo>
                  <a:cubicBezTo>
                    <a:pt x="78" y="162"/>
                    <a:pt x="89" y="130"/>
                    <a:pt x="108" y="82"/>
                  </a:cubicBezTo>
                  <a:cubicBezTo>
                    <a:pt x="116" y="61"/>
                    <a:pt x="118" y="54"/>
                    <a:pt x="118" y="44"/>
                  </a:cubicBezTo>
                  <a:cubicBezTo>
                    <a:pt x="118" y="20"/>
                    <a:pt x="101" y="0"/>
                    <a:pt x="72" y="0"/>
                  </a:cubicBezTo>
                  <a:cubicBezTo>
                    <a:pt x="21" y="0"/>
                    <a:pt x="0" y="77"/>
                    <a:pt x="0" y="82"/>
                  </a:cubicBezTo>
                  <a:cubicBezTo>
                    <a:pt x="0" y="88"/>
                    <a:pt x="5" y="88"/>
                    <a:pt x="7" y="88"/>
                  </a:cubicBezTo>
                  <a:cubicBezTo>
                    <a:pt x="13" y="88"/>
                    <a:pt x="13" y="86"/>
                    <a:pt x="16" y="77"/>
                  </a:cubicBezTo>
                  <a:cubicBezTo>
                    <a:pt x="30" y="28"/>
                    <a:pt x="54" y="13"/>
                    <a:pt x="72" y="13"/>
                  </a:cubicBezTo>
                  <a:cubicBezTo>
                    <a:pt x="76" y="13"/>
                    <a:pt x="85" y="13"/>
                    <a:pt x="85" y="29"/>
                  </a:cubicBezTo>
                  <a:cubicBezTo>
                    <a:pt x="85" y="43"/>
                    <a:pt x="80" y="56"/>
                    <a:pt x="76" y="67"/>
                  </a:cubicBezTo>
                  <a:cubicBezTo>
                    <a:pt x="54" y="122"/>
                    <a:pt x="44" y="154"/>
                    <a:pt x="44" y="179"/>
                  </a:cubicBezTo>
                  <a:cubicBezTo>
                    <a:pt x="44" y="226"/>
                    <a:pt x="78" y="242"/>
                    <a:pt x="111" y="242"/>
                  </a:cubicBezTo>
                  <a:cubicBezTo>
                    <a:pt x="133" y="242"/>
                    <a:pt x="152" y="234"/>
                    <a:pt x="166" y="218"/>
                  </a:cubicBezTo>
                  <a:cubicBezTo>
                    <a:pt x="159" y="246"/>
                    <a:pt x="154" y="272"/>
                    <a:pt x="132" y="301"/>
                  </a:cubicBezTo>
                  <a:cubicBezTo>
                    <a:pt x="116" y="318"/>
                    <a:pt x="95" y="335"/>
                    <a:pt x="71" y="335"/>
                  </a:cubicBezTo>
                  <a:cubicBezTo>
                    <a:pt x="63" y="335"/>
                    <a:pt x="38" y="332"/>
                    <a:pt x="29" y="312"/>
                  </a:cubicBezTo>
                  <a:cubicBezTo>
                    <a:pt x="38" y="312"/>
                    <a:pt x="44" y="312"/>
                    <a:pt x="54" y="307"/>
                  </a:cubicBezTo>
                  <a:cubicBezTo>
                    <a:pt x="58" y="301"/>
                    <a:pt x="63" y="294"/>
                    <a:pt x="63" y="284"/>
                  </a:cubicBezTo>
                  <a:cubicBezTo>
                    <a:pt x="63" y="266"/>
                    <a:pt x="47" y="264"/>
                    <a:pt x="42" y="264"/>
                  </a:cubicBezTo>
                  <a:cubicBezTo>
                    <a:pt x="30" y="264"/>
                    <a:pt x="10" y="273"/>
                    <a:pt x="10" y="301"/>
                  </a:cubicBezTo>
                  <a:cubicBezTo>
                    <a:pt x="10" y="326"/>
                    <a:pt x="37" y="346"/>
                    <a:pt x="71" y="346"/>
                  </a:cubicBezTo>
                  <a:cubicBezTo>
                    <a:pt x="128" y="346"/>
                    <a:pt x="186" y="297"/>
                    <a:pt x="199" y="236"/>
                  </a:cubicBezTo>
                  <a:lnTo>
                    <a:pt x="254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Freeform 58">
              <a:extLst>
                <a:ext uri="{FF2B5EF4-FFF2-40B4-BE49-F238E27FC236}">
                  <a16:creationId xmlns:a16="http://schemas.microsoft.com/office/drawing/2014/main" id="{2BE7AC14-0567-4C66-A333-934B1170C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" y="2142"/>
              <a:ext cx="53" cy="38"/>
            </a:xfrm>
            <a:custGeom>
              <a:avLst/>
              <a:gdLst>
                <a:gd name="T0" fmla="*/ 29 w 238"/>
                <a:gd name="T1" fmla="*/ 143 h 170"/>
                <a:gd name="T2" fmla="*/ 25 w 238"/>
                <a:gd name="T3" fmla="*/ 158 h 170"/>
                <a:gd name="T4" fmla="*/ 39 w 238"/>
                <a:gd name="T5" fmla="*/ 169 h 170"/>
                <a:gd name="T6" fmla="*/ 54 w 238"/>
                <a:gd name="T7" fmla="*/ 160 h 170"/>
                <a:gd name="T8" fmla="*/ 60 w 238"/>
                <a:gd name="T9" fmla="*/ 138 h 170"/>
                <a:gd name="T10" fmla="*/ 69 w 238"/>
                <a:gd name="T11" fmla="*/ 105 h 170"/>
                <a:gd name="T12" fmla="*/ 76 w 238"/>
                <a:gd name="T13" fmla="*/ 78 h 170"/>
                <a:gd name="T14" fmla="*/ 91 w 238"/>
                <a:gd name="T15" fmla="*/ 45 h 170"/>
                <a:gd name="T16" fmla="*/ 150 w 238"/>
                <a:gd name="T17" fmla="*/ 10 h 170"/>
                <a:gd name="T18" fmla="*/ 173 w 238"/>
                <a:gd name="T19" fmla="*/ 37 h 170"/>
                <a:gd name="T20" fmla="*/ 150 w 238"/>
                <a:gd name="T21" fmla="*/ 116 h 170"/>
                <a:gd name="T22" fmla="*/ 144 w 238"/>
                <a:gd name="T23" fmla="*/ 136 h 170"/>
                <a:gd name="T24" fmla="*/ 180 w 238"/>
                <a:gd name="T25" fmla="*/ 169 h 170"/>
                <a:gd name="T26" fmla="*/ 237 w 238"/>
                <a:gd name="T27" fmla="*/ 112 h 170"/>
                <a:gd name="T28" fmla="*/ 230 w 238"/>
                <a:gd name="T29" fmla="*/ 106 h 170"/>
                <a:gd name="T30" fmla="*/ 222 w 238"/>
                <a:gd name="T31" fmla="*/ 114 h 170"/>
                <a:gd name="T32" fmla="*/ 182 w 238"/>
                <a:gd name="T33" fmla="*/ 159 h 170"/>
                <a:gd name="T34" fmla="*/ 173 w 238"/>
                <a:gd name="T35" fmla="*/ 145 h 170"/>
                <a:gd name="T36" fmla="*/ 182 w 238"/>
                <a:gd name="T37" fmla="*/ 115 h 170"/>
                <a:gd name="T38" fmla="*/ 203 w 238"/>
                <a:gd name="T39" fmla="*/ 43 h 170"/>
                <a:gd name="T40" fmla="*/ 152 w 238"/>
                <a:gd name="T41" fmla="*/ 0 h 170"/>
                <a:gd name="T42" fmla="*/ 86 w 238"/>
                <a:gd name="T43" fmla="*/ 33 h 170"/>
                <a:gd name="T44" fmla="*/ 46 w 238"/>
                <a:gd name="T45" fmla="*/ 0 h 170"/>
                <a:gd name="T46" fmla="*/ 14 w 238"/>
                <a:gd name="T47" fmla="*/ 21 h 170"/>
                <a:gd name="T48" fmla="*/ 0 w 238"/>
                <a:gd name="T49" fmla="*/ 58 h 170"/>
                <a:gd name="T50" fmla="*/ 7 w 238"/>
                <a:gd name="T51" fmla="*/ 62 h 170"/>
                <a:gd name="T52" fmla="*/ 16 w 238"/>
                <a:gd name="T53" fmla="*/ 52 h 170"/>
                <a:gd name="T54" fmla="*/ 44 w 238"/>
                <a:gd name="T55" fmla="*/ 10 h 170"/>
                <a:gd name="T56" fmla="*/ 56 w 238"/>
                <a:gd name="T57" fmla="*/ 29 h 170"/>
                <a:gd name="T58" fmla="*/ 50 w 238"/>
                <a:gd name="T59" fmla="*/ 61 h 170"/>
                <a:gd name="T60" fmla="*/ 41 w 238"/>
                <a:gd name="T61" fmla="*/ 93 h 170"/>
                <a:gd name="T62" fmla="*/ 29 w 238"/>
                <a:gd name="T63" fmla="*/ 14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8" h="170">
                  <a:moveTo>
                    <a:pt x="29" y="143"/>
                  </a:moveTo>
                  <a:cubicBezTo>
                    <a:pt x="29" y="146"/>
                    <a:pt x="25" y="157"/>
                    <a:pt x="25" y="158"/>
                  </a:cubicBezTo>
                  <a:cubicBezTo>
                    <a:pt x="25" y="167"/>
                    <a:pt x="33" y="169"/>
                    <a:pt x="39" y="169"/>
                  </a:cubicBezTo>
                  <a:cubicBezTo>
                    <a:pt x="46" y="169"/>
                    <a:pt x="52" y="165"/>
                    <a:pt x="54" y="160"/>
                  </a:cubicBezTo>
                  <a:cubicBezTo>
                    <a:pt x="55" y="158"/>
                    <a:pt x="60" y="145"/>
                    <a:pt x="60" y="138"/>
                  </a:cubicBezTo>
                  <a:cubicBezTo>
                    <a:pt x="63" y="130"/>
                    <a:pt x="65" y="114"/>
                    <a:pt x="69" y="105"/>
                  </a:cubicBezTo>
                  <a:cubicBezTo>
                    <a:pt x="72" y="96"/>
                    <a:pt x="73" y="88"/>
                    <a:pt x="76" y="78"/>
                  </a:cubicBezTo>
                  <a:cubicBezTo>
                    <a:pt x="80" y="63"/>
                    <a:pt x="80" y="61"/>
                    <a:pt x="91" y="45"/>
                  </a:cubicBezTo>
                  <a:cubicBezTo>
                    <a:pt x="103" y="30"/>
                    <a:pt x="120" y="10"/>
                    <a:pt x="150" y="10"/>
                  </a:cubicBezTo>
                  <a:cubicBezTo>
                    <a:pt x="173" y="10"/>
                    <a:pt x="173" y="29"/>
                    <a:pt x="173" y="37"/>
                  </a:cubicBezTo>
                  <a:cubicBezTo>
                    <a:pt x="173" y="59"/>
                    <a:pt x="157" y="100"/>
                    <a:pt x="150" y="116"/>
                  </a:cubicBezTo>
                  <a:cubicBezTo>
                    <a:pt x="146" y="128"/>
                    <a:pt x="144" y="130"/>
                    <a:pt x="144" y="136"/>
                  </a:cubicBezTo>
                  <a:cubicBezTo>
                    <a:pt x="144" y="157"/>
                    <a:pt x="162" y="169"/>
                    <a:pt x="180" y="169"/>
                  </a:cubicBezTo>
                  <a:cubicBezTo>
                    <a:pt x="220" y="169"/>
                    <a:pt x="237" y="119"/>
                    <a:pt x="237" y="112"/>
                  </a:cubicBezTo>
                  <a:cubicBezTo>
                    <a:pt x="237" y="106"/>
                    <a:pt x="233" y="106"/>
                    <a:pt x="230" y="106"/>
                  </a:cubicBezTo>
                  <a:cubicBezTo>
                    <a:pt x="226" y="106"/>
                    <a:pt x="225" y="109"/>
                    <a:pt x="222" y="114"/>
                  </a:cubicBezTo>
                  <a:cubicBezTo>
                    <a:pt x="214" y="143"/>
                    <a:pt x="197" y="159"/>
                    <a:pt x="182" y="159"/>
                  </a:cubicBezTo>
                  <a:cubicBezTo>
                    <a:pt x="174" y="159"/>
                    <a:pt x="173" y="154"/>
                    <a:pt x="173" y="145"/>
                  </a:cubicBezTo>
                  <a:cubicBezTo>
                    <a:pt x="173" y="136"/>
                    <a:pt x="174" y="131"/>
                    <a:pt x="182" y="115"/>
                  </a:cubicBezTo>
                  <a:cubicBezTo>
                    <a:pt x="186" y="104"/>
                    <a:pt x="203" y="63"/>
                    <a:pt x="203" y="43"/>
                  </a:cubicBezTo>
                  <a:cubicBezTo>
                    <a:pt x="203" y="6"/>
                    <a:pt x="173" y="0"/>
                    <a:pt x="152" y="0"/>
                  </a:cubicBezTo>
                  <a:cubicBezTo>
                    <a:pt x="119" y="0"/>
                    <a:pt x="97" y="20"/>
                    <a:pt x="86" y="33"/>
                  </a:cubicBezTo>
                  <a:cubicBezTo>
                    <a:pt x="84" y="9"/>
                    <a:pt x="60" y="0"/>
                    <a:pt x="46" y="0"/>
                  </a:cubicBezTo>
                  <a:cubicBezTo>
                    <a:pt x="29" y="0"/>
                    <a:pt x="18" y="13"/>
                    <a:pt x="14" y="21"/>
                  </a:cubicBezTo>
                  <a:cubicBezTo>
                    <a:pt x="5" y="33"/>
                    <a:pt x="0" y="56"/>
                    <a:pt x="0" y="58"/>
                  </a:cubicBezTo>
                  <a:cubicBezTo>
                    <a:pt x="0" y="62"/>
                    <a:pt x="5" y="62"/>
                    <a:pt x="7" y="62"/>
                  </a:cubicBezTo>
                  <a:cubicBezTo>
                    <a:pt x="13" y="62"/>
                    <a:pt x="13" y="61"/>
                    <a:pt x="16" y="52"/>
                  </a:cubicBezTo>
                  <a:cubicBezTo>
                    <a:pt x="22" y="29"/>
                    <a:pt x="29" y="10"/>
                    <a:pt x="44" y="10"/>
                  </a:cubicBezTo>
                  <a:cubicBezTo>
                    <a:pt x="54" y="10"/>
                    <a:pt x="56" y="18"/>
                    <a:pt x="56" y="29"/>
                  </a:cubicBezTo>
                  <a:cubicBezTo>
                    <a:pt x="56" y="37"/>
                    <a:pt x="54" y="51"/>
                    <a:pt x="50" y="61"/>
                  </a:cubicBezTo>
                  <a:cubicBezTo>
                    <a:pt x="47" y="69"/>
                    <a:pt x="44" y="86"/>
                    <a:pt x="41" y="93"/>
                  </a:cubicBezTo>
                  <a:lnTo>
                    <a:pt x="29" y="1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Freeform 59">
              <a:extLst>
                <a:ext uri="{FF2B5EF4-FFF2-40B4-BE49-F238E27FC236}">
                  <a16:creationId xmlns:a16="http://schemas.microsoft.com/office/drawing/2014/main" id="{AE86B0B0-9EC6-4C03-9D04-07C8C7C9C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117"/>
              <a:ext cx="82" cy="28"/>
            </a:xfrm>
            <a:custGeom>
              <a:avLst/>
              <a:gdLst>
                <a:gd name="T0" fmla="*/ 348 w 368"/>
                <a:gd name="T1" fmla="*/ 21 h 127"/>
                <a:gd name="T2" fmla="*/ 367 w 368"/>
                <a:gd name="T3" fmla="*/ 10 h 127"/>
                <a:gd name="T4" fmla="*/ 350 w 368"/>
                <a:gd name="T5" fmla="*/ 0 h 127"/>
                <a:gd name="T6" fmla="*/ 18 w 368"/>
                <a:gd name="T7" fmla="*/ 0 h 127"/>
                <a:gd name="T8" fmla="*/ 0 w 368"/>
                <a:gd name="T9" fmla="*/ 10 h 127"/>
                <a:gd name="T10" fmla="*/ 18 w 368"/>
                <a:gd name="T11" fmla="*/ 21 h 127"/>
                <a:gd name="T12" fmla="*/ 348 w 368"/>
                <a:gd name="T13" fmla="*/ 21 h 127"/>
                <a:gd name="T14" fmla="*/ 350 w 368"/>
                <a:gd name="T15" fmla="*/ 126 h 127"/>
                <a:gd name="T16" fmla="*/ 367 w 368"/>
                <a:gd name="T17" fmla="*/ 115 h 127"/>
                <a:gd name="T18" fmla="*/ 348 w 368"/>
                <a:gd name="T19" fmla="*/ 105 h 127"/>
                <a:gd name="T20" fmla="*/ 18 w 368"/>
                <a:gd name="T21" fmla="*/ 105 h 127"/>
                <a:gd name="T22" fmla="*/ 0 w 368"/>
                <a:gd name="T23" fmla="*/ 115 h 127"/>
                <a:gd name="T24" fmla="*/ 18 w 368"/>
                <a:gd name="T25" fmla="*/ 126 h 127"/>
                <a:gd name="T26" fmla="*/ 350 w 368"/>
                <a:gd name="T27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8" h="127">
                  <a:moveTo>
                    <a:pt x="348" y="21"/>
                  </a:moveTo>
                  <a:cubicBezTo>
                    <a:pt x="358" y="21"/>
                    <a:pt x="367" y="21"/>
                    <a:pt x="367" y="10"/>
                  </a:cubicBezTo>
                  <a:cubicBezTo>
                    <a:pt x="367" y="0"/>
                    <a:pt x="358" y="0"/>
                    <a:pt x="350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1"/>
                    <a:pt x="9" y="21"/>
                    <a:pt x="18" y="21"/>
                  </a:cubicBezTo>
                  <a:lnTo>
                    <a:pt x="348" y="21"/>
                  </a:lnTo>
                  <a:close/>
                  <a:moveTo>
                    <a:pt x="350" y="126"/>
                  </a:moveTo>
                  <a:cubicBezTo>
                    <a:pt x="358" y="126"/>
                    <a:pt x="367" y="126"/>
                    <a:pt x="367" y="115"/>
                  </a:cubicBezTo>
                  <a:cubicBezTo>
                    <a:pt x="367" y="105"/>
                    <a:pt x="358" y="105"/>
                    <a:pt x="348" y="105"/>
                  </a:cubicBezTo>
                  <a:lnTo>
                    <a:pt x="18" y="105"/>
                  </a:lnTo>
                  <a:cubicBezTo>
                    <a:pt x="9" y="105"/>
                    <a:pt x="0" y="105"/>
                    <a:pt x="0" y="115"/>
                  </a:cubicBezTo>
                  <a:cubicBezTo>
                    <a:pt x="0" y="126"/>
                    <a:pt x="9" y="126"/>
                    <a:pt x="18" y="126"/>
                  </a:cubicBezTo>
                  <a:lnTo>
                    <a:pt x="35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" name="Freeform 60">
              <a:extLst>
                <a:ext uri="{FF2B5EF4-FFF2-40B4-BE49-F238E27FC236}">
                  <a16:creationId xmlns:a16="http://schemas.microsoft.com/office/drawing/2014/main" id="{F52883CB-C1BE-4344-B63A-61B012C8D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2108"/>
              <a:ext cx="40" cy="55"/>
            </a:xfrm>
            <a:custGeom>
              <a:avLst/>
              <a:gdLst>
                <a:gd name="T0" fmla="*/ 97 w 183"/>
                <a:gd name="T1" fmla="*/ 136 h 247"/>
                <a:gd name="T2" fmla="*/ 154 w 183"/>
                <a:gd name="T3" fmla="*/ 184 h 247"/>
                <a:gd name="T4" fmla="*/ 91 w 183"/>
                <a:gd name="T5" fmla="*/ 234 h 247"/>
                <a:gd name="T6" fmla="*/ 16 w 183"/>
                <a:gd name="T7" fmla="*/ 158 h 247"/>
                <a:gd name="T8" fmla="*/ 8 w 183"/>
                <a:gd name="T9" fmla="*/ 149 h 247"/>
                <a:gd name="T10" fmla="*/ 0 w 183"/>
                <a:gd name="T11" fmla="*/ 162 h 247"/>
                <a:gd name="T12" fmla="*/ 0 w 183"/>
                <a:gd name="T13" fmla="*/ 234 h 247"/>
                <a:gd name="T14" fmla="*/ 7 w 183"/>
                <a:gd name="T15" fmla="*/ 246 h 247"/>
                <a:gd name="T16" fmla="*/ 21 w 183"/>
                <a:gd name="T17" fmla="*/ 235 h 247"/>
                <a:gd name="T18" fmla="*/ 31 w 183"/>
                <a:gd name="T19" fmla="*/ 222 h 247"/>
                <a:gd name="T20" fmla="*/ 91 w 183"/>
                <a:gd name="T21" fmla="*/ 246 h 247"/>
                <a:gd name="T22" fmla="*/ 182 w 183"/>
                <a:gd name="T23" fmla="*/ 172 h 247"/>
                <a:gd name="T24" fmla="*/ 158 w 183"/>
                <a:gd name="T25" fmla="*/ 120 h 247"/>
                <a:gd name="T26" fmla="*/ 95 w 183"/>
                <a:gd name="T27" fmla="*/ 93 h 247"/>
                <a:gd name="T28" fmla="*/ 26 w 183"/>
                <a:gd name="T29" fmla="*/ 52 h 247"/>
                <a:gd name="T30" fmla="*/ 89 w 183"/>
                <a:gd name="T31" fmla="*/ 9 h 247"/>
                <a:gd name="T32" fmla="*/ 154 w 183"/>
                <a:gd name="T33" fmla="*/ 76 h 247"/>
                <a:gd name="T34" fmla="*/ 159 w 183"/>
                <a:gd name="T35" fmla="*/ 81 h 247"/>
                <a:gd name="T36" fmla="*/ 167 w 183"/>
                <a:gd name="T37" fmla="*/ 67 h 247"/>
                <a:gd name="T38" fmla="*/ 167 w 183"/>
                <a:gd name="T39" fmla="*/ 14 h 247"/>
                <a:gd name="T40" fmla="*/ 162 w 183"/>
                <a:gd name="T41" fmla="*/ 0 h 247"/>
                <a:gd name="T42" fmla="*/ 150 w 183"/>
                <a:gd name="T43" fmla="*/ 6 h 247"/>
                <a:gd name="T44" fmla="*/ 141 w 183"/>
                <a:gd name="T45" fmla="*/ 15 h 247"/>
                <a:gd name="T46" fmla="*/ 89 w 183"/>
                <a:gd name="T47" fmla="*/ 0 h 247"/>
                <a:gd name="T48" fmla="*/ 0 w 183"/>
                <a:gd name="T49" fmla="*/ 66 h 247"/>
                <a:gd name="T50" fmla="*/ 24 w 183"/>
                <a:gd name="T51" fmla="*/ 112 h 247"/>
                <a:gd name="T52" fmla="*/ 97 w 183"/>
                <a:gd name="T53" fmla="*/ 13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7">
                  <a:moveTo>
                    <a:pt x="97" y="136"/>
                  </a:moveTo>
                  <a:cubicBezTo>
                    <a:pt x="110" y="138"/>
                    <a:pt x="154" y="146"/>
                    <a:pt x="154" y="184"/>
                  </a:cubicBezTo>
                  <a:cubicBezTo>
                    <a:pt x="154" y="212"/>
                    <a:pt x="135" y="234"/>
                    <a:pt x="91" y="234"/>
                  </a:cubicBezTo>
                  <a:cubicBezTo>
                    <a:pt x="46" y="234"/>
                    <a:pt x="25" y="203"/>
                    <a:pt x="16" y="158"/>
                  </a:cubicBezTo>
                  <a:cubicBezTo>
                    <a:pt x="14" y="152"/>
                    <a:pt x="13" y="149"/>
                    <a:pt x="8" y="149"/>
                  </a:cubicBezTo>
                  <a:cubicBezTo>
                    <a:pt x="0" y="149"/>
                    <a:pt x="0" y="153"/>
                    <a:pt x="0" y="162"/>
                  </a:cubicBezTo>
                  <a:lnTo>
                    <a:pt x="0" y="234"/>
                  </a:lnTo>
                  <a:cubicBezTo>
                    <a:pt x="0" y="242"/>
                    <a:pt x="0" y="246"/>
                    <a:pt x="7" y="246"/>
                  </a:cubicBezTo>
                  <a:cubicBezTo>
                    <a:pt x="9" y="246"/>
                    <a:pt x="9" y="246"/>
                    <a:pt x="21" y="235"/>
                  </a:cubicBezTo>
                  <a:cubicBezTo>
                    <a:pt x="22" y="234"/>
                    <a:pt x="22" y="234"/>
                    <a:pt x="31" y="222"/>
                  </a:cubicBezTo>
                  <a:cubicBezTo>
                    <a:pt x="55" y="246"/>
                    <a:pt x="80" y="246"/>
                    <a:pt x="91" y="246"/>
                  </a:cubicBezTo>
                  <a:cubicBezTo>
                    <a:pt x="156" y="246"/>
                    <a:pt x="182" y="210"/>
                    <a:pt x="182" y="172"/>
                  </a:cubicBezTo>
                  <a:cubicBezTo>
                    <a:pt x="182" y="143"/>
                    <a:pt x="165" y="128"/>
                    <a:pt x="158" y="120"/>
                  </a:cubicBezTo>
                  <a:cubicBezTo>
                    <a:pt x="140" y="104"/>
                    <a:pt x="118" y="100"/>
                    <a:pt x="95" y="93"/>
                  </a:cubicBezTo>
                  <a:cubicBezTo>
                    <a:pt x="64" y="88"/>
                    <a:pt x="26" y="82"/>
                    <a:pt x="26" y="52"/>
                  </a:cubicBezTo>
                  <a:cubicBezTo>
                    <a:pt x="26" y="32"/>
                    <a:pt x="41" y="9"/>
                    <a:pt x="89" y="9"/>
                  </a:cubicBezTo>
                  <a:cubicBezTo>
                    <a:pt x="149" y="9"/>
                    <a:pt x="154" y="58"/>
                    <a:pt x="154" y="76"/>
                  </a:cubicBezTo>
                  <a:cubicBezTo>
                    <a:pt x="154" y="81"/>
                    <a:pt x="159" y="81"/>
                    <a:pt x="159" y="81"/>
                  </a:cubicBezTo>
                  <a:cubicBezTo>
                    <a:pt x="167" y="81"/>
                    <a:pt x="167" y="77"/>
                    <a:pt x="167" y="67"/>
                  </a:cubicBezTo>
                  <a:lnTo>
                    <a:pt x="167" y="14"/>
                  </a:lnTo>
                  <a:cubicBezTo>
                    <a:pt x="167" y="3"/>
                    <a:pt x="167" y="0"/>
                    <a:pt x="162" y="0"/>
                  </a:cubicBezTo>
                  <a:cubicBezTo>
                    <a:pt x="159" y="0"/>
                    <a:pt x="158" y="0"/>
                    <a:pt x="150" y="6"/>
                  </a:cubicBezTo>
                  <a:cubicBezTo>
                    <a:pt x="149" y="9"/>
                    <a:pt x="142" y="14"/>
                    <a:pt x="141" y="15"/>
                  </a:cubicBezTo>
                  <a:cubicBezTo>
                    <a:pt x="120" y="0"/>
                    <a:pt x="97" y="0"/>
                    <a:pt x="89" y="0"/>
                  </a:cubicBezTo>
                  <a:cubicBezTo>
                    <a:pt x="22" y="0"/>
                    <a:pt x="0" y="37"/>
                    <a:pt x="0" y="66"/>
                  </a:cubicBezTo>
                  <a:cubicBezTo>
                    <a:pt x="0" y="85"/>
                    <a:pt x="9" y="100"/>
                    <a:pt x="24" y="112"/>
                  </a:cubicBezTo>
                  <a:cubicBezTo>
                    <a:pt x="41" y="124"/>
                    <a:pt x="58" y="129"/>
                    <a:pt x="97" y="13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6884454D-59F4-474D-90FB-71FAC17B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2081"/>
              <a:ext cx="26" cy="80"/>
            </a:xfrm>
            <a:custGeom>
              <a:avLst/>
              <a:gdLst>
                <a:gd name="T0" fmla="*/ 80 w 120"/>
                <a:gd name="T1" fmla="*/ 121 h 358"/>
                <a:gd name="T2" fmla="*/ 3 w 120"/>
                <a:gd name="T3" fmla="*/ 128 h 358"/>
                <a:gd name="T4" fmla="*/ 3 w 120"/>
                <a:gd name="T5" fmla="*/ 144 h 358"/>
                <a:gd name="T6" fmla="*/ 44 w 120"/>
                <a:gd name="T7" fmla="*/ 173 h 358"/>
                <a:gd name="T8" fmla="*/ 44 w 120"/>
                <a:gd name="T9" fmla="*/ 317 h 358"/>
                <a:gd name="T10" fmla="*/ 0 w 120"/>
                <a:gd name="T11" fmla="*/ 341 h 358"/>
                <a:gd name="T12" fmla="*/ 0 w 120"/>
                <a:gd name="T13" fmla="*/ 357 h 358"/>
                <a:gd name="T14" fmla="*/ 61 w 120"/>
                <a:gd name="T15" fmla="*/ 356 h 358"/>
                <a:gd name="T16" fmla="*/ 119 w 120"/>
                <a:gd name="T17" fmla="*/ 357 h 358"/>
                <a:gd name="T18" fmla="*/ 119 w 120"/>
                <a:gd name="T19" fmla="*/ 341 h 358"/>
                <a:gd name="T20" fmla="*/ 80 w 120"/>
                <a:gd name="T21" fmla="*/ 318 h 358"/>
                <a:gd name="T22" fmla="*/ 80 w 120"/>
                <a:gd name="T23" fmla="*/ 121 h 358"/>
                <a:gd name="T24" fmla="*/ 84 w 120"/>
                <a:gd name="T25" fmla="*/ 28 h 358"/>
                <a:gd name="T26" fmla="*/ 54 w 120"/>
                <a:gd name="T27" fmla="*/ 0 h 358"/>
                <a:gd name="T28" fmla="*/ 24 w 120"/>
                <a:gd name="T29" fmla="*/ 28 h 358"/>
                <a:gd name="T30" fmla="*/ 54 w 120"/>
                <a:gd name="T31" fmla="*/ 58 h 358"/>
                <a:gd name="T32" fmla="*/ 84 w 120"/>
                <a:gd name="T33" fmla="*/ 2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358">
                  <a:moveTo>
                    <a:pt x="80" y="121"/>
                  </a:moveTo>
                  <a:lnTo>
                    <a:pt x="3" y="128"/>
                  </a:lnTo>
                  <a:lnTo>
                    <a:pt x="3" y="144"/>
                  </a:lnTo>
                  <a:cubicBezTo>
                    <a:pt x="39" y="144"/>
                    <a:pt x="44" y="146"/>
                    <a:pt x="44" y="173"/>
                  </a:cubicBezTo>
                  <a:lnTo>
                    <a:pt x="44" y="317"/>
                  </a:lnTo>
                  <a:cubicBezTo>
                    <a:pt x="44" y="341"/>
                    <a:pt x="38" y="341"/>
                    <a:pt x="0" y="341"/>
                  </a:cubicBezTo>
                  <a:lnTo>
                    <a:pt x="0" y="357"/>
                  </a:lnTo>
                  <a:cubicBezTo>
                    <a:pt x="17" y="356"/>
                    <a:pt x="47" y="356"/>
                    <a:pt x="61" y="356"/>
                  </a:cubicBezTo>
                  <a:cubicBezTo>
                    <a:pt x="80" y="356"/>
                    <a:pt x="101" y="356"/>
                    <a:pt x="119" y="357"/>
                  </a:cubicBezTo>
                  <a:lnTo>
                    <a:pt x="119" y="341"/>
                  </a:lnTo>
                  <a:cubicBezTo>
                    <a:pt x="84" y="341"/>
                    <a:pt x="80" y="338"/>
                    <a:pt x="80" y="318"/>
                  </a:cubicBezTo>
                  <a:lnTo>
                    <a:pt x="80" y="121"/>
                  </a:lnTo>
                  <a:close/>
                  <a:moveTo>
                    <a:pt x="84" y="28"/>
                  </a:moveTo>
                  <a:cubicBezTo>
                    <a:pt x="84" y="10"/>
                    <a:pt x="69" y="0"/>
                    <a:pt x="54" y="0"/>
                  </a:cubicBezTo>
                  <a:cubicBezTo>
                    <a:pt x="34" y="0"/>
                    <a:pt x="24" y="15"/>
                    <a:pt x="24" y="28"/>
                  </a:cubicBezTo>
                  <a:cubicBezTo>
                    <a:pt x="24" y="43"/>
                    <a:pt x="34" y="58"/>
                    <a:pt x="54" y="58"/>
                  </a:cubicBezTo>
                  <a:cubicBezTo>
                    <a:pt x="69" y="58"/>
                    <a:pt x="84" y="45"/>
                    <a:pt x="84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4A9638C8-8562-48EF-A308-FFA904845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2107"/>
              <a:ext cx="57" cy="80"/>
            </a:xfrm>
            <a:custGeom>
              <a:avLst/>
              <a:gdLst>
                <a:gd name="T0" fmla="*/ 108 w 255"/>
                <a:gd name="T1" fmla="*/ 150 h 355"/>
                <a:gd name="T2" fmla="*/ 60 w 255"/>
                <a:gd name="T3" fmla="*/ 85 h 355"/>
                <a:gd name="T4" fmla="*/ 68 w 255"/>
                <a:gd name="T5" fmla="*/ 39 h 355"/>
                <a:gd name="T6" fmla="*/ 108 w 255"/>
                <a:gd name="T7" fmla="*/ 18 h 355"/>
                <a:gd name="T8" fmla="*/ 156 w 255"/>
                <a:gd name="T9" fmla="*/ 83 h 355"/>
                <a:gd name="T10" fmla="*/ 148 w 255"/>
                <a:gd name="T11" fmla="*/ 129 h 355"/>
                <a:gd name="T12" fmla="*/ 108 w 255"/>
                <a:gd name="T13" fmla="*/ 150 h 355"/>
                <a:gd name="T14" fmla="*/ 42 w 255"/>
                <a:gd name="T15" fmla="*/ 172 h 355"/>
                <a:gd name="T16" fmla="*/ 54 w 255"/>
                <a:gd name="T17" fmla="*/ 145 h 355"/>
                <a:gd name="T18" fmla="*/ 108 w 255"/>
                <a:gd name="T19" fmla="*/ 162 h 355"/>
                <a:gd name="T20" fmla="*/ 197 w 255"/>
                <a:gd name="T21" fmla="*/ 85 h 355"/>
                <a:gd name="T22" fmla="*/ 174 w 255"/>
                <a:gd name="T23" fmla="*/ 33 h 355"/>
                <a:gd name="T24" fmla="*/ 225 w 255"/>
                <a:gd name="T25" fmla="*/ 13 h 355"/>
                <a:gd name="T26" fmla="*/ 229 w 255"/>
                <a:gd name="T27" fmla="*/ 13 h 355"/>
                <a:gd name="T28" fmla="*/ 221 w 255"/>
                <a:gd name="T29" fmla="*/ 28 h 355"/>
                <a:gd name="T30" fmla="*/ 237 w 255"/>
                <a:gd name="T31" fmla="*/ 43 h 355"/>
                <a:gd name="T32" fmla="*/ 254 w 255"/>
                <a:gd name="T33" fmla="*/ 28 h 355"/>
                <a:gd name="T34" fmla="*/ 225 w 255"/>
                <a:gd name="T35" fmla="*/ 0 h 355"/>
                <a:gd name="T36" fmla="*/ 166 w 255"/>
                <a:gd name="T37" fmla="*/ 25 h 355"/>
                <a:gd name="T38" fmla="*/ 108 w 255"/>
                <a:gd name="T39" fmla="*/ 6 h 355"/>
                <a:gd name="T40" fmla="*/ 17 w 255"/>
                <a:gd name="T41" fmla="*/ 83 h 355"/>
                <a:gd name="T42" fmla="*/ 44 w 255"/>
                <a:gd name="T43" fmla="*/ 139 h 355"/>
                <a:gd name="T44" fmla="*/ 26 w 255"/>
                <a:gd name="T45" fmla="*/ 183 h 355"/>
                <a:gd name="T46" fmla="*/ 52 w 255"/>
                <a:gd name="T47" fmla="*/ 231 h 355"/>
                <a:gd name="T48" fmla="*/ 0 w 255"/>
                <a:gd name="T49" fmla="*/ 285 h 355"/>
                <a:gd name="T50" fmla="*/ 123 w 255"/>
                <a:gd name="T51" fmla="*/ 354 h 355"/>
                <a:gd name="T52" fmla="*/ 246 w 255"/>
                <a:gd name="T53" fmla="*/ 284 h 355"/>
                <a:gd name="T54" fmla="*/ 210 w 255"/>
                <a:gd name="T55" fmla="*/ 221 h 355"/>
                <a:gd name="T56" fmla="*/ 115 w 255"/>
                <a:gd name="T57" fmla="*/ 207 h 355"/>
                <a:gd name="T58" fmla="*/ 72 w 255"/>
                <a:gd name="T59" fmla="*/ 207 h 355"/>
                <a:gd name="T60" fmla="*/ 42 w 255"/>
                <a:gd name="T61" fmla="*/ 172 h 355"/>
                <a:gd name="T62" fmla="*/ 123 w 255"/>
                <a:gd name="T63" fmla="*/ 340 h 355"/>
                <a:gd name="T64" fmla="*/ 29 w 255"/>
                <a:gd name="T65" fmla="*/ 285 h 355"/>
                <a:gd name="T66" fmla="*/ 73 w 255"/>
                <a:gd name="T67" fmla="*/ 240 h 355"/>
                <a:gd name="T68" fmla="*/ 107 w 255"/>
                <a:gd name="T69" fmla="*/ 240 h 355"/>
                <a:gd name="T70" fmla="*/ 217 w 255"/>
                <a:gd name="T71" fmla="*/ 285 h 355"/>
                <a:gd name="T72" fmla="*/ 123 w 255"/>
                <a:gd name="T73" fmla="*/ 34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5" h="355">
                  <a:moveTo>
                    <a:pt x="108" y="150"/>
                  </a:moveTo>
                  <a:cubicBezTo>
                    <a:pt x="60" y="150"/>
                    <a:pt x="60" y="97"/>
                    <a:pt x="60" y="85"/>
                  </a:cubicBezTo>
                  <a:cubicBezTo>
                    <a:pt x="60" y="69"/>
                    <a:pt x="60" y="53"/>
                    <a:pt x="68" y="39"/>
                  </a:cubicBezTo>
                  <a:cubicBezTo>
                    <a:pt x="72" y="33"/>
                    <a:pt x="85" y="18"/>
                    <a:pt x="108" y="18"/>
                  </a:cubicBezTo>
                  <a:cubicBezTo>
                    <a:pt x="156" y="18"/>
                    <a:pt x="156" y="71"/>
                    <a:pt x="156" y="83"/>
                  </a:cubicBezTo>
                  <a:cubicBezTo>
                    <a:pt x="156" y="99"/>
                    <a:pt x="156" y="115"/>
                    <a:pt x="148" y="129"/>
                  </a:cubicBezTo>
                  <a:cubicBezTo>
                    <a:pt x="141" y="136"/>
                    <a:pt x="128" y="150"/>
                    <a:pt x="108" y="150"/>
                  </a:cubicBezTo>
                  <a:close/>
                  <a:moveTo>
                    <a:pt x="42" y="172"/>
                  </a:moveTo>
                  <a:cubicBezTo>
                    <a:pt x="42" y="168"/>
                    <a:pt x="42" y="157"/>
                    <a:pt x="54" y="145"/>
                  </a:cubicBezTo>
                  <a:cubicBezTo>
                    <a:pt x="73" y="160"/>
                    <a:pt x="97" y="162"/>
                    <a:pt x="108" y="162"/>
                  </a:cubicBezTo>
                  <a:cubicBezTo>
                    <a:pt x="159" y="162"/>
                    <a:pt x="197" y="126"/>
                    <a:pt x="197" y="85"/>
                  </a:cubicBezTo>
                  <a:cubicBezTo>
                    <a:pt x="197" y="63"/>
                    <a:pt x="188" y="45"/>
                    <a:pt x="174" y="33"/>
                  </a:cubicBezTo>
                  <a:cubicBezTo>
                    <a:pt x="195" y="15"/>
                    <a:pt x="214" y="13"/>
                    <a:pt x="225" y="13"/>
                  </a:cubicBezTo>
                  <a:cubicBezTo>
                    <a:pt x="226" y="13"/>
                    <a:pt x="229" y="13"/>
                    <a:pt x="229" y="13"/>
                  </a:cubicBezTo>
                  <a:cubicBezTo>
                    <a:pt x="222" y="15"/>
                    <a:pt x="221" y="21"/>
                    <a:pt x="221" y="28"/>
                  </a:cubicBezTo>
                  <a:cubicBezTo>
                    <a:pt x="221" y="37"/>
                    <a:pt x="229" y="43"/>
                    <a:pt x="237" y="43"/>
                  </a:cubicBezTo>
                  <a:cubicBezTo>
                    <a:pt x="242" y="43"/>
                    <a:pt x="254" y="39"/>
                    <a:pt x="254" y="28"/>
                  </a:cubicBezTo>
                  <a:cubicBezTo>
                    <a:pt x="254" y="16"/>
                    <a:pt x="246" y="0"/>
                    <a:pt x="225" y="0"/>
                  </a:cubicBezTo>
                  <a:cubicBezTo>
                    <a:pt x="213" y="0"/>
                    <a:pt x="189" y="3"/>
                    <a:pt x="166" y="25"/>
                  </a:cubicBezTo>
                  <a:cubicBezTo>
                    <a:pt x="142" y="8"/>
                    <a:pt x="119" y="6"/>
                    <a:pt x="108" y="6"/>
                  </a:cubicBezTo>
                  <a:cubicBezTo>
                    <a:pt x="56" y="6"/>
                    <a:pt x="17" y="43"/>
                    <a:pt x="17" y="83"/>
                  </a:cubicBezTo>
                  <a:cubicBezTo>
                    <a:pt x="17" y="107"/>
                    <a:pt x="30" y="128"/>
                    <a:pt x="44" y="139"/>
                  </a:cubicBezTo>
                  <a:cubicBezTo>
                    <a:pt x="37" y="146"/>
                    <a:pt x="26" y="165"/>
                    <a:pt x="26" y="183"/>
                  </a:cubicBezTo>
                  <a:cubicBezTo>
                    <a:pt x="26" y="200"/>
                    <a:pt x="34" y="221"/>
                    <a:pt x="52" y="231"/>
                  </a:cubicBezTo>
                  <a:cubicBezTo>
                    <a:pt x="17" y="240"/>
                    <a:pt x="0" y="264"/>
                    <a:pt x="0" y="285"/>
                  </a:cubicBezTo>
                  <a:cubicBezTo>
                    <a:pt x="0" y="323"/>
                    <a:pt x="55" y="354"/>
                    <a:pt x="123" y="354"/>
                  </a:cubicBezTo>
                  <a:cubicBezTo>
                    <a:pt x="188" y="354"/>
                    <a:pt x="246" y="325"/>
                    <a:pt x="246" y="284"/>
                  </a:cubicBezTo>
                  <a:cubicBezTo>
                    <a:pt x="246" y="264"/>
                    <a:pt x="237" y="239"/>
                    <a:pt x="210" y="221"/>
                  </a:cubicBezTo>
                  <a:cubicBezTo>
                    <a:pt x="179" y="207"/>
                    <a:pt x="148" y="207"/>
                    <a:pt x="115" y="207"/>
                  </a:cubicBezTo>
                  <a:cubicBezTo>
                    <a:pt x="101" y="207"/>
                    <a:pt x="77" y="207"/>
                    <a:pt x="72" y="207"/>
                  </a:cubicBezTo>
                  <a:cubicBezTo>
                    <a:pt x="55" y="205"/>
                    <a:pt x="42" y="188"/>
                    <a:pt x="42" y="172"/>
                  </a:cubicBezTo>
                  <a:close/>
                  <a:moveTo>
                    <a:pt x="123" y="340"/>
                  </a:moveTo>
                  <a:cubicBezTo>
                    <a:pt x="65" y="340"/>
                    <a:pt x="29" y="312"/>
                    <a:pt x="29" y="285"/>
                  </a:cubicBezTo>
                  <a:cubicBezTo>
                    <a:pt x="29" y="259"/>
                    <a:pt x="50" y="240"/>
                    <a:pt x="73" y="240"/>
                  </a:cubicBezTo>
                  <a:lnTo>
                    <a:pt x="107" y="240"/>
                  </a:lnTo>
                  <a:cubicBezTo>
                    <a:pt x="154" y="240"/>
                    <a:pt x="217" y="240"/>
                    <a:pt x="217" y="285"/>
                  </a:cubicBezTo>
                  <a:cubicBezTo>
                    <a:pt x="217" y="312"/>
                    <a:pt x="178" y="340"/>
                    <a:pt x="123" y="3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EFE0EE37-C354-45D1-AF62-87EDADEF5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2108"/>
              <a:ext cx="63" cy="53"/>
            </a:xfrm>
            <a:custGeom>
              <a:avLst/>
              <a:gdLst>
                <a:gd name="T0" fmla="*/ 42 w 281"/>
                <a:gd name="T1" fmla="*/ 52 h 237"/>
                <a:gd name="T2" fmla="*/ 42 w 281"/>
                <a:gd name="T3" fmla="*/ 197 h 237"/>
                <a:gd name="T4" fmla="*/ 0 w 281"/>
                <a:gd name="T5" fmla="*/ 220 h 237"/>
                <a:gd name="T6" fmla="*/ 0 w 281"/>
                <a:gd name="T7" fmla="*/ 236 h 237"/>
                <a:gd name="T8" fmla="*/ 63 w 281"/>
                <a:gd name="T9" fmla="*/ 235 h 237"/>
                <a:gd name="T10" fmla="*/ 124 w 281"/>
                <a:gd name="T11" fmla="*/ 236 h 237"/>
                <a:gd name="T12" fmla="*/ 124 w 281"/>
                <a:gd name="T13" fmla="*/ 220 h 237"/>
                <a:gd name="T14" fmla="*/ 81 w 281"/>
                <a:gd name="T15" fmla="*/ 197 h 237"/>
                <a:gd name="T16" fmla="*/ 81 w 281"/>
                <a:gd name="T17" fmla="*/ 97 h 237"/>
                <a:gd name="T18" fmla="*/ 156 w 281"/>
                <a:gd name="T19" fmla="*/ 13 h 237"/>
                <a:gd name="T20" fmla="*/ 197 w 281"/>
                <a:gd name="T21" fmla="*/ 71 h 237"/>
                <a:gd name="T22" fmla="*/ 197 w 281"/>
                <a:gd name="T23" fmla="*/ 197 h 237"/>
                <a:gd name="T24" fmla="*/ 154 w 281"/>
                <a:gd name="T25" fmla="*/ 220 h 237"/>
                <a:gd name="T26" fmla="*/ 154 w 281"/>
                <a:gd name="T27" fmla="*/ 236 h 237"/>
                <a:gd name="T28" fmla="*/ 217 w 281"/>
                <a:gd name="T29" fmla="*/ 235 h 237"/>
                <a:gd name="T30" fmla="*/ 280 w 281"/>
                <a:gd name="T31" fmla="*/ 236 h 237"/>
                <a:gd name="T32" fmla="*/ 280 w 281"/>
                <a:gd name="T33" fmla="*/ 220 h 237"/>
                <a:gd name="T34" fmla="*/ 235 w 281"/>
                <a:gd name="T35" fmla="*/ 203 h 237"/>
                <a:gd name="T36" fmla="*/ 235 w 281"/>
                <a:gd name="T37" fmla="*/ 101 h 237"/>
                <a:gd name="T38" fmla="*/ 218 w 281"/>
                <a:gd name="T39" fmla="*/ 20 h 237"/>
                <a:gd name="T40" fmla="*/ 159 w 281"/>
                <a:gd name="T41" fmla="*/ 0 h 237"/>
                <a:gd name="T42" fmla="*/ 78 w 281"/>
                <a:gd name="T43" fmla="*/ 56 h 237"/>
                <a:gd name="T44" fmla="*/ 78 w 281"/>
                <a:gd name="T45" fmla="*/ 0 h 237"/>
                <a:gd name="T46" fmla="*/ 0 w 281"/>
                <a:gd name="T47" fmla="*/ 6 h 237"/>
                <a:gd name="T48" fmla="*/ 0 w 281"/>
                <a:gd name="T49" fmla="*/ 23 h 237"/>
                <a:gd name="T50" fmla="*/ 42 w 281"/>
                <a:gd name="T51" fmla="*/ 5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1" h="237">
                  <a:moveTo>
                    <a:pt x="42" y="52"/>
                  </a:moveTo>
                  <a:lnTo>
                    <a:pt x="42" y="197"/>
                  </a:lnTo>
                  <a:cubicBezTo>
                    <a:pt x="42" y="220"/>
                    <a:pt x="38" y="220"/>
                    <a:pt x="0" y="220"/>
                  </a:cubicBezTo>
                  <a:lnTo>
                    <a:pt x="0" y="236"/>
                  </a:lnTo>
                  <a:cubicBezTo>
                    <a:pt x="18" y="236"/>
                    <a:pt x="47" y="235"/>
                    <a:pt x="63" y="235"/>
                  </a:cubicBezTo>
                  <a:cubicBezTo>
                    <a:pt x="77" y="235"/>
                    <a:pt x="105" y="236"/>
                    <a:pt x="124" y="236"/>
                  </a:cubicBezTo>
                  <a:lnTo>
                    <a:pt x="124" y="220"/>
                  </a:lnTo>
                  <a:cubicBezTo>
                    <a:pt x="88" y="220"/>
                    <a:pt x="81" y="220"/>
                    <a:pt x="81" y="197"/>
                  </a:cubicBezTo>
                  <a:lnTo>
                    <a:pt x="81" y="97"/>
                  </a:lnTo>
                  <a:cubicBezTo>
                    <a:pt x="81" y="40"/>
                    <a:pt x="120" y="13"/>
                    <a:pt x="156" y="13"/>
                  </a:cubicBezTo>
                  <a:cubicBezTo>
                    <a:pt x="191" y="13"/>
                    <a:pt x="197" y="40"/>
                    <a:pt x="197" y="71"/>
                  </a:cubicBezTo>
                  <a:lnTo>
                    <a:pt x="197" y="197"/>
                  </a:lnTo>
                  <a:cubicBezTo>
                    <a:pt x="197" y="220"/>
                    <a:pt x="191" y="220"/>
                    <a:pt x="154" y="220"/>
                  </a:cubicBezTo>
                  <a:lnTo>
                    <a:pt x="154" y="236"/>
                  </a:lnTo>
                  <a:cubicBezTo>
                    <a:pt x="173" y="236"/>
                    <a:pt x="203" y="235"/>
                    <a:pt x="217" y="235"/>
                  </a:cubicBezTo>
                  <a:cubicBezTo>
                    <a:pt x="230" y="235"/>
                    <a:pt x="260" y="236"/>
                    <a:pt x="280" y="236"/>
                  </a:cubicBezTo>
                  <a:lnTo>
                    <a:pt x="280" y="220"/>
                  </a:lnTo>
                  <a:cubicBezTo>
                    <a:pt x="250" y="220"/>
                    <a:pt x="235" y="220"/>
                    <a:pt x="235" y="203"/>
                  </a:cubicBezTo>
                  <a:lnTo>
                    <a:pt x="235" y="101"/>
                  </a:lnTo>
                  <a:cubicBezTo>
                    <a:pt x="235" y="56"/>
                    <a:pt x="235" y="39"/>
                    <a:pt x="218" y="20"/>
                  </a:cubicBezTo>
                  <a:cubicBezTo>
                    <a:pt x="210" y="10"/>
                    <a:pt x="191" y="0"/>
                    <a:pt x="159" y="0"/>
                  </a:cubicBezTo>
                  <a:cubicBezTo>
                    <a:pt x="119" y="0"/>
                    <a:pt x="94" y="23"/>
                    <a:pt x="78" y="56"/>
                  </a:cubicBezTo>
                  <a:lnTo>
                    <a:pt x="78" y="0"/>
                  </a:lnTo>
                  <a:lnTo>
                    <a:pt x="0" y="6"/>
                  </a:lnTo>
                  <a:lnTo>
                    <a:pt x="0" y="23"/>
                  </a:lnTo>
                  <a:cubicBezTo>
                    <a:pt x="39" y="23"/>
                    <a:pt x="42" y="28"/>
                    <a:pt x="42" y="5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E7A32C72-9CE0-46F8-8211-50A1F40E9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1950"/>
              <a:ext cx="65" cy="362"/>
            </a:xfrm>
            <a:custGeom>
              <a:avLst/>
              <a:gdLst>
                <a:gd name="T0" fmla="*/ 289 w 290"/>
                <a:gd name="T1" fmla="*/ 1594 h 1601"/>
                <a:gd name="T2" fmla="*/ 285 w 290"/>
                <a:gd name="T3" fmla="*/ 1587 h 1601"/>
                <a:gd name="T4" fmla="*/ 156 w 290"/>
                <a:gd name="T5" fmla="*/ 1383 h 1601"/>
                <a:gd name="T6" fmla="*/ 54 w 290"/>
                <a:gd name="T7" fmla="*/ 799 h 1601"/>
                <a:gd name="T8" fmla="*/ 163 w 290"/>
                <a:gd name="T9" fmla="*/ 198 h 1601"/>
                <a:gd name="T10" fmla="*/ 285 w 290"/>
                <a:gd name="T11" fmla="*/ 9 h 1601"/>
                <a:gd name="T12" fmla="*/ 289 w 290"/>
                <a:gd name="T13" fmla="*/ 5 h 1601"/>
                <a:gd name="T14" fmla="*/ 276 w 290"/>
                <a:gd name="T15" fmla="*/ 0 h 1601"/>
                <a:gd name="T16" fmla="*/ 267 w 290"/>
                <a:gd name="T17" fmla="*/ 1 h 1601"/>
                <a:gd name="T18" fmla="*/ 188 w 290"/>
                <a:gd name="T19" fmla="*/ 92 h 1601"/>
                <a:gd name="T20" fmla="*/ 17 w 290"/>
                <a:gd name="T21" fmla="*/ 538 h 1601"/>
                <a:gd name="T22" fmla="*/ 0 w 290"/>
                <a:gd name="T23" fmla="*/ 799 h 1601"/>
                <a:gd name="T24" fmla="*/ 115 w 290"/>
                <a:gd name="T25" fmla="*/ 1384 h 1601"/>
                <a:gd name="T26" fmla="*/ 260 w 290"/>
                <a:gd name="T27" fmla="*/ 1595 h 1601"/>
                <a:gd name="T28" fmla="*/ 276 w 290"/>
                <a:gd name="T29" fmla="*/ 1600 h 1601"/>
                <a:gd name="T30" fmla="*/ 289 w 290"/>
                <a:gd name="T31" fmla="*/ 1594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0" h="1601">
                  <a:moveTo>
                    <a:pt x="289" y="1594"/>
                  </a:moveTo>
                  <a:cubicBezTo>
                    <a:pt x="289" y="1592"/>
                    <a:pt x="289" y="1591"/>
                    <a:pt x="285" y="1587"/>
                  </a:cubicBezTo>
                  <a:cubicBezTo>
                    <a:pt x="233" y="1525"/>
                    <a:pt x="188" y="1457"/>
                    <a:pt x="156" y="1383"/>
                  </a:cubicBezTo>
                  <a:cubicBezTo>
                    <a:pt x="84" y="1221"/>
                    <a:pt x="54" y="1029"/>
                    <a:pt x="54" y="799"/>
                  </a:cubicBezTo>
                  <a:cubicBezTo>
                    <a:pt x="54" y="573"/>
                    <a:pt x="80" y="373"/>
                    <a:pt x="163" y="198"/>
                  </a:cubicBezTo>
                  <a:cubicBezTo>
                    <a:pt x="195" y="130"/>
                    <a:pt x="237" y="68"/>
                    <a:pt x="285" y="9"/>
                  </a:cubicBezTo>
                  <a:cubicBezTo>
                    <a:pt x="288" y="9"/>
                    <a:pt x="289" y="8"/>
                    <a:pt x="289" y="5"/>
                  </a:cubicBezTo>
                  <a:cubicBezTo>
                    <a:pt x="289" y="0"/>
                    <a:pt x="285" y="0"/>
                    <a:pt x="276" y="0"/>
                  </a:cubicBezTo>
                  <a:cubicBezTo>
                    <a:pt x="268" y="0"/>
                    <a:pt x="267" y="0"/>
                    <a:pt x="267" y="1"/>
                  </a:cubicBezTo>
                  <a:cubicBezTo>
                    <a:pt x="265" y="1"/>
                    <a:pt x="230" y="33"/>
                    <a:pt x="188" y="92"/>
                  </a:cubicBezTo>
                  <a:cubicBezTo>
                    <a:pt x="91" y="222"/>
                    <a:pt x="42" y="379"/>
                    <a:pt x="17" y="538"/>
                  </a:cubicBezTo>
                  <a:cubicBezTo>
                    <a:pt x="5" y="625"/>
                    <a:pt x="0" y="712"/>
                    <a:pt x="0" y="799"/>
                  </a:cubicBezTo>
                  <a:cubicBezTo>
                    <a:pt x="0" y="998"/>
                    <a:pt x="26" y="1202"/>
                    <a:pt x="115" y="1384"/>
                  </a:cubicBezTo>
                  <a:cubicBezTo>
                    <a:pt x="154" y="1466"/>
                    <a:pt x="206" y="1539"/>
                    <a:pt x="260" y="1595"/>
                  </a:cubicBezTo>
                  <a:cubicBezTo>
                    <a:pt x="267" y="1599"/>
                    <a:pt x="267" y="1600"/>
                    <a:pt x="276" y="1600"/>
                  </a:cubicBezTo>
                  <a:cubicBezTo>
                    <a:pt x="285" y="1600"/>
                    <a:pt x="289" y="1600"/>
                    <a:pt x="289" y="159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07C8C1AD-9E10-4111-890C-0D1BBE8D6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" y="1953"/>
              <a:ext cx="72" cy="57"/>
            </a:xfrm>
            <a:custGeom>
              <a:avLst/>
              <a:gdLst>
                <a:gd name="T0" fmla="*/ 46 w 320"/>
                <a:gd name="T1" fmla="*/ 227 h 257"/>
                <a:gd name="T2" fmla="*/ 10 w 320"/>
                <a:gd name="T3" fmla="*/ 242 h 257"/>
                <a:gd name="T4" fmla="*/ 0 w 320"/>
                <a:gd name="T5" fmla="*/ 251 h 257"/>
                <a:gd name="T6" fmla="*/ 10 w 320"/>
                <a:gd name="T7" fmla="*/ 256 h 257"/>
                <a:gd name="T8" fmla="*/ 149 w 320"/>
                <a:gd name="T9" fmla="*/ 256 h 257"/>
                <a:gd name="T10" fmla="*/ 319 w 320"/>
                <a:gd name="T11" fmla="*/ 99 h 257"/>
                <a:gd name="T12" fmla="*/ 217 w 320"/>
                <a:gd name="T13" fmla="*/ 0 h 257"/>
                <a:gd name="T14" fmla="*/ 76 w 320"/>
                <a:gd name="T15" fmla="*/ 0 h 257"/>
                <a:gd name="T16" fmla="*/ 63 w 320"/>
                <a:gd name="T17" fmla="*/ 9 h 257"/>
                <a:gd name="T18" fmla="*/ 76 w 320"/>
                <a:gd name="T19" fmla="*/ 14 h 257"/>
                <a:gd name="T20" fmla="*/ 91 w 320"/>
                <a:gd name="T21" fmla="*/ 15 h 257"/>
                <a:gd name="T22" fmla="*/ 99 w 320"/>
                <a:gd name="T23" fmla="*/ 20 h 257"/>
                <a:gd name="T24" fmla="*/ 97 w 320"/>
                <a:gd name="T25" fmla="*/ 28 h 257"/>
                <a:gd name="T26" fmla="*/ 46 w 320"/>
                <a:gd name="T27" fmla="*/ 227 h 257"/>
                <a:gd name="T28" fmla="*/ 133 w 320"/>
                <a:gd name="T29" fmla="*/ 28 h 257"/>
                <a:gd name="T30" fmla="*/ 152 w 320"/>
                <a:gd name="T31" fmla="*/ 14 h 257"/>
                <a:gd name="T32" fmla="*/ 203 w 320"/>
                <a:gd name="T33" fmla="*/ 14 h 257"/>
                <a:gd name="T34" fmla="*/ 281 w 320"/>
                <a:gd name="T35" fmla="*/ 85 h 257"/>
                <a:gd name="T36" fmla="*/ 240 w 320"/>
                <a:gd name="T37" fmla="*/ 202 h 257"/>
                <a:gd name="T38" fmla="*/ 142 w 320"/>
                <a:gd name="T39" fmla="*/ 242 h 257"/>
                <a:gd name="T40" fmla="*/ 91 w 320"/>
                <a:gd name="T41" fmla="*/ 242 h 257"/>
                <a:gd name="T42" fmla="*/ 78 w 320"/>
                <a:gd name="T43" fmla="*/ 240 h 257"/>
                <a:gd name="T44" fmla="*/ 78 w 320"/>
                <a:gd name="T45" fmla="*/ 231 h 257"/>
                <a:gd name="T46" fmla="*/ 133 w 320"/>
                <a:gd name="T47" fmla="*/ 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0" h="257">
                  <a:moveTo>
                    <a:pt x="46" y="227"/>
                  </a:moveTo>
                  <a:cubicBezTo>
                    <a:pt x="42" y="240"/>
                    <a:pt x="41" y="242"/>
                    <a:pt x="10" y="242"/>
                  </a:cubicBezTo>
                  <a:cubicBezTo>
                    <a:pt x="5" y="242"/>
                    <a:pt x="0" y="242"/>
                    <a:pt x="0" y="251"/>
                  </a:cubicBezTo>
                  <a:cubicBezTo>
                    <a:pt x="0" y="256"/>
                    <a:pt x="5" y="256"/>
                    <a:pt x="10" y="256"/>
                  </a:cubicBezTo>
                  <a:lnTo>
                    <a:pt x="149" y="256"/>
                  </a:lnTo>
                  <a:cubicBezTo>
                    <a:pt x="235" y="256"/>
                    <a:pt x="319" y="179"/>
                    <a:pt x="319" y="99"/>
                  </a:cubicBezTo>
                  <a:cubicBezTo>
                    <a:pt x="319" y="44"/>
                    <a:pt x="280" y="0"/>
                    <a:pt x="217" y="0"/>
                  </a:cubicBezTo>
                  <a:lnTo>
                    <a:pt x="76" y="0"/>
                  </a:lnTo>
                  <a:cubicBezTo>
                    <a:pt x="68" y="0"/>
                    <a:pt x="63" y="0"/>
                    <a:pt x="63" y="9"/>
                  </a:cubicBezTo>
                  <a:cubicBezTo>
                    <a:pt x="63" y="14"/>
                    <a:pt x="65" y="14"/>
                    <a:pt x="76" y="14"/>
                  </a:cubicBezTo>
                  <a:cubicBezTo>
                    <a:pt x="81" y="14"/>
                    <a:pt x="84" y="14"/>
                    <a:pt x="91" y="15"/>
                  </a:cubicBezTo>
                  <a:cubicBezTo>
                    <a:pt x="97" y="15"/>
                    <a:pt x="99" y="15"/>
                    <a:pt x="99" y="20"/>
                  </a:cubicBezTo>
                  <a:cubicBezTo>
                    <a:pt x="99" y="21"/>
                    <a:pt x="99" y="21"/>
                    <a:pt x="97" y="28"/>
                  </a:cubicBezTo>
                  <a:lnTo>
                    <a:pt x="46" y="227"/>
                  </a:lnTo>
                  <a:close/>
                  <a:moveTo>
                    <a:pt x="133" y="28"/>
                  </a:moveTo>
                  <a:cubicBezTo>
                    <a:pt x="135" y="15"/>
                    <a:pt x="135" y="14"/>
                    <a:pt x="152" y="14"/>
                  </a:cubicBezTo>
                  <a:lnTo>
                    <a:pt x="203" y="14"/>
                  </a:lnTo>
                  <a:cubicBezTo>
                    <a:pt x="244" y="14"/>
                    <a:pt x="281" y="33"/>
                    <a:pt x="281" y="85"/>
                  </a:cubicBezTo>
                  <a:cubicBezTo>
                    <a:pt x="281" y="93"/>
                    <a:pt x="277" y="159"/>
                    <a:pt x="240" y="202"/>
                  </a:cubicBezTo>
                  <a:cubicBezTo>
                    <a:pt x="222" y="218"/>
                    <a:pt x="191" y="242"/>
                    <a:pt x="142" y="242"/>
                  </a:cubicBezTo>
                  <a:lnTo>
                    <a:pt x="91" y="242"/>
                  </a:lnTo>
                  <a:cubicBezTo>
                    <a:pt x="78" y="242"/>
                    <a:pt x="78" y="242"/>
                    <a:pt x="78" y="240"/>
                  </a:cubicBezTo>
                  <a:cubicBezTo>
                    <a:pt x="78" y="240"/>
                    <a:pt x="78" y="236"/>
                    <a:pt x="78" y="231"/>
                  </a:cubicBezTo>
                  <a:lnTo>
                    <a:pt x="133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" name="Freeform 66">
              <a:extLst>
                <a:ext uri="{FF2B5EF4-FFF2-40B4-BE49-F238E27FC236}">
                  <a16:creationId xmlns:a16="http://schemas.microsoft.com/office/drawing/2014/main" id="{323843F4-CB99-4AF8-B18B-FBC4D2DE0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7" y="2047"/>
              <a:ext cx="166" cy="169"/>
            </a:xfrm>
            <a:custGeom>
              <a:avLst/>
              <a:gdLst>
                <a:gd name="T0" fmla="*/ 668 w 737"/>
                <a:gd name="T1" fmla="*/ 748 h 749"/>
                <a:gd name="T2" fmla="*/ 736 w 737"/>
                <a:gd name="T3" fmla="*/ 576 h 749"/>
                <a:gd name="T4" fmla="*/ 721 w 737"/>
                <a:gd name="T5" fmla="*/ 576 h 749"/>
                <a:gd name="T6" fmla="*/ 578 w 737"/>
                <a:gd name="T7" fmla="*/ 684 h 749"/>
                <a:gd name="T8" fmla="*/ 405 w 737"/>
                <a:gd name="T9" fmla="*/ 701 h 749"/>
                <a:gd name="T10" fmla="*/ 72 w 737"/>
                <a:gd name="T11" fmla="*/ 701 h 749"/>
                <a:gd name="T12" fmla="*/ 354 w 737"/>
                <a:gd name="T13" fmla="*/ 383 h 749"/>
                <a:gd name="T14" fmla="*/ 359 w 737"/>
                <a:gd name="T15" fmla="*/ 373 h 749"/>
                <a:gd name="T16" fmla="*/ 354 w 737"/>
                <a:gd name="T17" fmla="*/ 365 h 749"/>
                <a:gd name="T18" fmla="*/ 97 w 737"/>
                <a:gd name="T19" fmla="*/ 25 h 749"/>
                <a:gd name="T20" fmla="*/ 400 w 737"/>
                <a:gd name="T21" fmla="*/ 25 h 749"/>
                <a:gd name="T22" fmla="*/ 531 w 737"/>
                <a:gd name="T23" fmla="*/ 33 h 749"/>
                <a:gd name="T24" fmla="*/ 651 w 737"/>
                <a:gd name="T25" fmla="*/ 75 h 749"/>
                <a:gd name="T26" fmla="*/ 721 w 737"/>
                <a:gd name="T27" fmla="*/ 150 h 749"/>
                <a:gd name="T28" fmla="*/ 736 w 737"/>
                <a:gd name="T29" fmla="*/ 150 h 749"/>
                <a:gd name="T30" fmla="*/ 668 w 737"/>
                <a:gd name="T31" fmla="*/ 0 h 749"/>
                <a:gd name="T32" fmla="*/ 16 w 737"/>
                <a:gd name="T33" fmla="*/ 0 h 749"/>
                <a:gd name="T34" fmla="*/ 0 w 737"/>
                <a:gd name="T35" fmla="*/ 3 h 749"/>
                <a:gd name="T36" fmla="*/ 0 w 737"/>
                <a:gd name="T37" fmla="*/ 21 h 749"/>
                <a:gd name="T38" fmla="*/ 291 w 737"/>
                <a:gd name="T39" fmla="*/ 408 h 749"/>
                <a:gd name="T40" fmla="*/ 7 w 737"/>
                <a:gd name="T41" fmla="*/ 731 h 749"/>
                <a:gd name="T42" fmla="*/ 0 w 737"/>
                <a:gd name="T43" fmla="*/ 741 h 749"/>
                <a:gd name="T44" fmla="*/ 16 w 737"/>
                <a:gd name="T45" fmla="*/ 748 h 749"/>
                <a:gd name="T46" fmla="*/ 668 w 737"/>
                <a:gd name="T47" fmla="*/ 748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7" h="749">
                  <a:moveTo>
                    <a:pt x="668" y="748"/>
                  </a:moveTo>
                  <a:lnTo>
                    <a:pt x="736" y="576"/>
                  </a:lnTo>
                  <a:lnTo>
                    <a:pt x="721" y="576"/>
                  </a:lnTo>
                  <a:cubicBezTo>
                    <a:pt x="699" y="633"/>
                    <a:pt x="642" y="668"/>
                    <a:pt x="578" y="684"/>
                  </a:cubicBezTo>
                  <a:cubicBezTo>
                    <a:pt x="566" y="687"/>
                    <a:pt x="511" y="701"/>
                    <a:pt x="405" y="701"/>
                  </a:cubicBezTo>
                  <a:lnTo>
                    <a:pt x="72" y="701"/>
                  </a:lnTo>
                  <a:lnTo>
                    <a:pt x="354" y="383"/>
                  </a:lnTo>
                  <a:cubicBezTo>
                    <a:pt x="358" y="379"/>
                    <a:pt x="359" y="376"/>
                    <a:pt x="359" y="373"/>
                  </a:cubicBezTo>
                  <a:cubicBezTo>
                    <a:pt x="359" y="373"/>
                    <a:pt x="359" y="371"/>
                    <a:pt x="354" y="365"/>
                  </a:cubicBezTo>
                  <a:lnTo>
                    <a:pt x="97" y="25"/>
                  </a:lnTo>
                  <a:lnTo>
                    <a:pt x="400" y="25"/>
                  </a:lnTo>
                  <a:cubicBezTo>
                    <a:pt x="473" y="25"/>
                    <a:pt x="524" y="33"/>
                    <a:pt x="531" y="33"/>
                  </a:cubicBezTo>
                  <a:cubicBezTo>
                    <a:pt x="559" y="39"/>
                    <a:pt x="606" y="47"/>
                    <a:pt x="651" y="75"/>
                  </a:cubicBezTo>
                  <a:cubicBezTo>
                    <a:pt x="665" y="82"/>
                    <a:pt x="703" y="106"/>
                    <a:pt x="721" y="150"/>
                  </a:cubicBezTo>
                  <a:lnTo>
                    <a:pt x="736" y="150"/>
                  </a:lnTo>
                  <a:lnTo>
                    <a:pt x="668" y="0"/>
                  </a:lnTo>
                  <a:lnTo>
                    <a:pt x="16" y="0"/>
                  </a:lnTo>
                  <a:cubicBezTo>
                    <a:pt x="3" y="0"/>
                    <a:pt x="3" y="0"/>
                    <a:pt x="0" y="3"/>
                  </a:cubicBezTo>
                  <a:cubicBezTo>
                    <a:pt x="0" y="5"/>
                    <a:pt x="0" y="15"/>
                    <a:pt x="0" y="21"/>
                  </a:cubicBezTo>
                  <a:lnTo>
                    <a:pt x="291" y="408"/>
                  </a:lnTo>
                  <a:lnTo>
                    <a:pt x="7" y="731"/>
                  </a:lnTo>
                  <a:cubicBezTo>
                    <a:pt x="0" y="739"/>
                    <a:pt x="0" y="741"/>
                    <a:pt x="0" y="741"/>
                  </a:cubicBezTo>
                  <a:cubicBezTo>
                    <a:pt x="0" y="748"/>
                    <a:pt x="5" y="748"/>
                    <a:pt x="16" y="748"/>
                  </a:cubicBezTo>
                  <a:lnTo>
                    <a:pt x="668" y="7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92B3161D-FC3B-4D87-929D-37B0E0F1D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2248"/>
              <a:ext cx="44" cy="59"/>
            </a:xfrm>
            <a:custGeom>
              <a:avLst/>
              <a:gdLst>
                <a:gd name="T0" fmla="*/ 197 w 200"/>
                <a:gd name="T1" fmla="*/ 10 h 265"/>
                <a:gd name="T2" fmla="*/ 199 w 200"/>
                <a:gd name="T3" fmla="*/ 5 h 265"/>
                <a:gd name="T4" fmla="*/ 193 w 200"/>
                <a:gd name="T5" fmla="*/ 0 h 265"/>
                <a:gd name="T6" fmla="*/ 144 w 200"/>
                <a:gd name="T7" fmla="*/ 3 h 265"/>
                <a:gd name="T8" fmla="*/ 135 w 200"/>
                <a:gd name="T9" fmla="*/ 13 h 265"/>
                <a:gd name="T10" fmla="*/ 146 w 200"/>
                <a:gd name="T11" fmla="*/ 18 h 265"/>
                <a:gd name="T12" fmla="*/ 165 w 200"/>
                <a:gd name="T13" fmla="*/ 23 h 265"/>
                <a:gd name="T14" fmla="*/ 162 w 200"/>
                <a:gd name="T15" fmla="*/ 32 h 265"/>
                <a:gd name="T16" fmla="*/ 141 w 200"/>
                <a:gd name="T17" fmla="*/ 116 h 265"/>
                <a:gd name="T18" fmla="*/ 101 w 200"/>
                <a:gd name="T19" fmla="*/ 93 h 265"/>
                <a:gd name="T20" fmla="*/ 0 w 200"/>
                <a:gd name="T21" fmla="*/ 202 h 265"/>
                <a:gd name="T22" fmla="*/ 60 w 200"/>
                <a:gd name="T23" fmla="*/ 264 h 265"/>
                <a:gd name="T24" fmla="*/ 115 w 200"/>
                <a:gd name="T25" fmla="*/ 239 h 265"/>
                <a:gd name="T26" fmla="*/ 154 w 200"/>
                <a:gd name="T27" fmla="*/ 264 h 265"/>
                <a:gd name="T28" fmla="*/ 186 w 200"/>
                <a:gd name="T29" fmla="*/ 244 h 265"/>
                <a:gd name="T30" fmla="*/ 197 w 200"/>
                <a:gd name="T31" fmla="*/ 206 h 265"/>
                <a:gd name="T32" fmla="*/ 191 w 200"/>
                <a:gd name="T33" fmla="*/ 202 h 265"/>
                <a:gd name="T34" fmla="*/ 183 w 200"/>
                <a:gd name="T35" fmla="*/ 213 h 265"/>
                <a:gd name="T36" fmla="*/ 154 w 200"/>
                <a:gd name="T37" fmla="*/ 254 h 265"/>
                <a:gd name="T38" fmla="*/ 141 w 200"/>
                <a:gd name="T39" fmla="*/ 235 h 265"/>
                <a:gd name="T40" fmla="*/ 144 w 200"/>
                <a:gd name="T41" fmla="*/ 220 h 265"/>
                <a:gd name="T42" fmla="*/ 197 w 200"/>
                <a:gd name="T43" fmla="*/ 10 h 265"/>
                <a:gd name="T44" fmla="*/ 116 w 200"/>
                <a:gd name="T45" fmla="*/ 213 h 265"/>
                <a:gd name="T46" fmla="*/ 95 w 200"/>
                <a:gd name="T47" fmla="*/ 239 h 265"/>
                <a:gd name="T48" fmla="*/ 60 w 200"/>
                <a:gd name="T49" fmla="*/ 254 h 265"/>
                <a:gd name="T50" fmla="*/ 31 w 200"/>
                <a:gd name="T51" fmla="*/ 217 h 265"/>
                <a:gd name="T52" fmla="*/ 52 w 200"/>
                <a:gd name="T53" fmla="*/ 141 h 265"/>
                <a:gd name="T54" fmla="*/ 101 w 200"/>
                <a:gd name="T55" fmla="*/ 106 h 265"/>
                <a:gd name="T56" fmla="*/ 135 w 200"/>
                <a:gd name="T57" fmla="*/ 138 h 265"/>
                <a:gd name="T58" fmla="*/ 133 w 200"/>
                <a:gd name="T59" fmla="*/ 143 h 265"/>
                <a:gd name="T60" fmla="*/ 116 w 200"/>
                <a:gd name="T61" fmla="*/ 21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265">
                  <a:moveTo>
                    <a:pt x="197" y="10"/>
                  </a:moveTo>
                  <a:cubicBezTo>
                    <a:pt x="197" y="10"/>
                    <a:pt x="199" y="6"/>
                    <a:pt x="199" y="5"/>
                  </a:cubicBezTo>
                  <a:cubicBezTo>
                    <a:pt x="199" y="3"/>
                    <a:pt x="197" y="0"/>
                    <a:pt x="193" y="0"/>
                  </a:cubicBezTo>
                  <a:cubicBezTo>
                    <a:pt x="186" y="0"/>
                    <a:pt x="154" y="3"/>
                    <a:pt x="144" y="3"/>
                  </a:cubicBezTo>
                  <a:cubicBezTo>
                    <a:pt x="141" y="3"/>
                    <a:pt x="135" y="5"/>
                    <a:pt x="135" y="13"/>
                  </a:cubicBezTo>
                  <a:cubicBezTo>
                    <a:pt x="135" y="18"/>
                    <a:pt x="141" y="18"/>
                    <a:pt x="146" y="18"/>
                  </a:cubicBezTo>
                  <a:cubicBezTo>
                    <a:pt x="165" y="18"/>
                    <a:pt x="165" y="21"/>
                    <a:pt x="165" y="23"/>
                  </a:cubicBezTo>
                  <a:cubicBezTo>
                    <a:pt x="165" y="25"/>
                    <a:pt x="163" y="28"/>
                    <a:pt x="162" y="32"/>
                  </a:cubicBezTo>
                  <a:lnTo>
                    <a:pt x="141" y="116"/>
                  </a:lnTo>
                  <a:cubicBezTo>
                    <a:pt x="132" y="105"/>
                    <a:pt x="119" y="93"/>
                    <a:pt x="101" y="93"/>
                  </a:cubicBezTo>
                  <a:cubicBezTo>
                    <a:pt x="50" y="93"/>
                    <a:pt x="0" y="149"/>
                    <a:pt x="0" y="202"/>
                  </a:cubicBezTo>
                  <a:cubicBezTo>
                    <a:pt x="0" y="239"/>
                    <a:pt x="25" y="264"/>
                    <a:pt x="60" y="264"/>
                  </a:cubicBezTo>
                  <a:cubicBezTo>
                    <a:pt x="78" y="264"/>
                    <a:pt x="97" y="251"/>
                    <a:pt x="115" y="239"/>
                  </a:cubicBezTo>
                  <a:cubicBezTo>
                    <a:pt x="123" y="259"/>
                    <a:pt x="144" y="264"/>
                    <a:pt x="154" y="264"/>
                  </a:cubicBezTo>
                  <a:cubicBezTo>
                    <a:pt x="167" y="264"/>
                    <a:pt x="178" y="256"/>
                    <a:pt x="186" y="244"/>
                  </a:cubicBezTo>
                  <a:cubicBezTo>
                    <a:pt x="193" y="229"/>
                    <a:pt x="197" y="207"/>
                    <a:pt x="197" y="206"/>
                  </a:cubicBezTo>
                  <a:cubicBezTo>
                    <a:pt x="197" y="202"/>
                    <a:pt x="193" y="202"/>
                    <a:pt x="191" y="202"/>
                  </a:cubicBezTo>
                  <a:cubicBezTo>
                    <a:pt x="187" y="202"/>
                    <a:pt x="186" y="203"/>
                    <a:pt x="183" y="213"/>
                  </a:cubicBezTo>
                  <a:cubicBezTo>
                    <a:pt x="179" y="232"/>
                    <a:pt x="173" y="254"/>
                    <a:pt x="154" y="254"/>
                  </a:cubicBezTo>
                  <a:cubicBezTo>
                    <a:pt x="144" y="254"/>
                    <a:pt x="141" y="246"/>
                    <a:pt x="141" y="235"/>
                  </a:cubicBezTo>
                  <a:cubicBezTo>
                    <a:pt x="141" y="227"/>
                    <a:pt x="142" y="225"/>
                    <a:pt x="144" y="220"/>
                  </a:cubicBezTo>
                  <a:lnTo>
                    <a:pt x="197" y="10"/>
                  </a:lnTo>
                  <a:close/>
                  <a:moveTo>
                    <a:pt x="116" y="213"/>
                  </a:moveTo>
                  <a:cubicBezTo>
                    <a:pt x="112" y="222"/>
                    <a:pt x="103" y="232"/>
                    <a:pt x="95" y="239"/>
                  </a:cubicBezTo>
                  <a:cubicBezTo>
                    <a:pt x="91" y="241"/>
                    <a:pt x="77" y="254"/>
                    <a:pt x="60" y="254"/>
                  </a:cubicBezTo>
                  <a:cubicBezTo>
                    <a:pt x="46" y="254"/>
                    <a:pt x="31" y="244"/>
                    <a:pt x="31" y="217"/>
                  </a:cubicBezTo>
                  <a:cubicBezTo>
                    <a:pt x="31" y="197"/>
                    <a:pt x="42" y="157"/>
                    <a:pt x="52" y="141"/>
                  </a:cubicBezTo>
                  <a:cubicBezTo>
                    <a:pt x="69" y="111"/>
                    <a:pt x="89" y="106"/>
                    <a:pt x="101" y="106"/>
                  </a:cubicBezTo>
                  <a:cubicBezTo>
                    <a:pt x="128" y="106"/>
                    <a:pt x="135" y="134"/>
                    <a:pt x="135" y="138"/>
                  </a:cubicBezTo>
                  <a:cubicBezTo>
                    <a:pt x="135" y="139"/>
                    <a:pt x="135" y="143"/>
                    <a:pt x="133" y="143"/>
                  </a:cubicBezTo>
                  <a:lnTo>
                    <a:pt x="116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143C8D71-CAD2-48B9-AC8A-3DEB0C78F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2275"/>
              <a:ext cx="64" cy="22"/>
            </a:xfrm>
            <a:custGeom>
              <a:avLst/>
              <a:gdLst>
                <a:gd name="T0" fmla="*/ 272 w 286"/>
                <a:gd name="T1" fmla="*/ 18 h 102"/>
                <a:gd name="T2" fmla="*/ 285 w 286"/>
                <a:gd name="T3" fmla="*/ 9 h 102"/>
                <a:gd name="T4" fmla="*/ 272 w 286"/>
                <a:gd name="T5" fmla="*/ 0 h 102"/>
                <a:gd name="T6" fmla="*/ 14 w 286"/>
                <a:gd name="T7" fmla="*/ 0 h 102"/>
                <a:gd name="T8" fmla="*/ 0 w 286"/>
                <a:gd name="T9" fmla="*/ 9 h 102"/>
                <a:gd name="T10" fmla="*/ 16 w 286"/>
                <a:gd name="T11" fmla="*/ 18 h 102"/>
                <a:gd name="T12" fmla="*/ 272 w 286"/>
                <a:gd name="T13" fmla="*/ 18 h 102"/>
                <a:gd name="T14" fmla="*/ 272 w 286"/>
                <a:gd name="T15" fmla="*/ 101 h 102"/>
                <a:gd name="T16" fmla="*/ 285 w 286"/>
                <a:gd name="T17" fmla="*/ 92 h 102"/>
                <a:gd name="T18" fmla="*/ 272 w 286"/>
                <a:gd name="T19" fmla="*/ 82 h 102"/>
                <a:gd name="T20" fmla="*/ 16 w 286"/>
                <a:gd name="T21" fmla="*/ 82 h 102"/>
                <a:gd name="T22" fmla="*/ 0 w 286"/>
                <a:gd name="T23" fmla="*/ 92 h 102"/>
                <a:gd name="T24" fmla="*/ 14 w 286"/>
                <a:gd name="T25" fmla="*/ 101 h 102"/>
                <a:gd name="T26" fmla="*/ 272 w 286"/>
                <a:gd name="T27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102">
                  <a:moveTo>
                    <a:pt x="272" y="18"/>
                  </a:moveTo>
                  <a:cubicBezTo>
                    <a:pt x="276" y="18"/>
                    <a:pt x="285" y="18"/>
                    <a:pt x="285" y="9"/>
                  </a:cubicBezTo>
                  <a:cubicBezTo>
                    <a:pt x="285" y="0"/>
                    <a:pt x="276" y="0"/>
                    <a:pt x="272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8"/>
                    <a:pt x="9" y="18"/>
                    <a:pt x="16" y="18"/>
                  </a:cubicBezTo>
                  <a:lnTo>
                    <a:pt x="272" y="18"/>
                  </a:lnTo>
                  <a:close/>
                  <a:moveTo>
                    <a:pt x="272" y="101"/>
                  </a:moveTo>
                  <a:cubicBezTo>
                    <a:pt x="276" y="101"/>
                    <a:pt x="285" y="101"/>
                    <a:pt x="285" y="92"/>
                  </a:cubicBezTo>
                  <a:cubicBezTo>
                    <a:pt x="285" y="82"/>
                    <a:pt x="276" y="82"/>
                    <a:pt x="272" y="82"/>
                  </a:cubicBezTo>
                  <a:lnTo>
                    <a:pt x="16" y="82"/>
                  </a:lnTo>
                  <a:cubicBezTo>
                    <a:pt x="9" y="82"/>
                    <a:pt x="0" y="82"/>
                    <a:pt x="0" y="92"/>
                  </a:cubicBezTo>
                  <a:cubicBezTo>
                    <a:pt x="0" y="101"/>
                    <a:pt x="9" y="101"/>
                    <a:pt x="14" y="101"/>
                  </a:cubicBezTo>
                  <a:lnTo>
                    <a:pt x="27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" name="Freeform 69">
              <a:extLst>
                <a:ext uri="{FF2B5EF4-FFF2-40B4-BE49-F238E27FC236}">
                  <a16:creationId xmlns:a16="http://schemas.microsoft.com/office/drawing/2014/main" id="{3B0C877B-3525-4106-A2B7-B8C086E84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2251"/>
              <a:ext cx="31" cy="56"/>
            </a:xfrm>
            <a:custGeom>
              <a:avLst/>
              <a:gdLst>
                <a:gd name="T0" fmla="*/ 88 w 142"/>
                <a:gd name="T1" fmla="*/ 10 h 250"/>
                <a:gd name="T2" fmla="*/ 77 w 142"/>
                <a:gd name="T3" fmla="*/ 0 h 250"/>
                <a:gd name="T4" fmla="*/ 0 w 142"/>
                <a:gd name="T5" fmla="*/ 24 h 250"/>
                <a:gd name="T6" fmla="*/ 0 w 142"/>
                <a:gd name="T7" fmla="*/ 38 h 250"/>
                <a:gd name="T8" fmla="*/ 56 w 142"/>
                <a:gd name="T9" fmla="*/ 28 h 250"/>
                <a:gd name="T10" fmla="*/ 56 w 142"/>
                <a:gd name="T11" fmla="*/ 218 h 250"/>
                <a:gd name="T12" fmla="*/ 17 w 142"/>
                <a:gd name="T13" fmla="*/ 235 h 250"/>
                <a:gd name="T14" fmla="*/ 3 w 142"/>
                <a:gd name="T15" fmla="*/ 235 h 250"/>
                <a:gd name="T16" fmla="*/ 3 w 142"/>
                <a:gd name="T17" fmla="*/ 249 h 250"/>
                <a:gd name="T18" fmla="*/ 72 w 142"/>
                <a:gd name="T19" fmla="*/ 248 h 250"/>
                <a:gd name="T20" fmla="*/ 141 w 142"/>
                <a:gd name="T21" fmla="*/ 249 h 250"/>
                <a:gd name="T22" fmla="*/ 141 w 142"/>
                <a:gd name="T23" fmla="*/ 235 h 250"/>
                <a:gd name="T24" fmla="*/ 127 w 142"/>
                <a:gd name="T25" fmla="*/ 235 h 250"/>
                <a:gd name="T26" fmla="*/ 88 w 142"/>
                <a:gd name="T27" fmla="*/ 218 h 250"/>
                <a:gd name="T28" fmla="*/ 88 w 142"/>
                <a:gd name="T29" fmla="*/ 1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250">
                  <a:moveTo>
                    <a:pt x="88" y="10"/>
                  </a:moveTo>
                  <a:cubicBezTo>
                    <a:pt x="88" y="0"/>
                    <a:pt x="86" y="0"/>
                    <a:pt x="77" y="0"/>
                  </a:cubicBezTo>
                  <a:cubicBezTo>
                    <a:pt x="52" y="23"/>
                    <a:pt x="16" y="24"/>
                    <a:pt x="0" y="24"/>
                  </a:cubicBezTo>
                  <a:lnTo>
                    <a:pt x="0" y="38"/>
                  </a:lnTo>
                  <a:cubicBezTo>
                    <a:pt x="9" y="38"/>
                    <a:pt x="34" y="38"/>
                    <a:pt x="56" y="28"/>
                  </a:cubicBezTo>
                  <a:lnTo>
                    <a:pt x="56" y="218"/>
                  </a:lnTo>
                  <a:cubicBezTo>
                    <a:pt x="56" y="231"/>
                    <a:pt x="56" y="235"/>
                    <a:pt x="17" y="235"/>
                  </a:cubicBezTo>
                  <a:lnTo>
                    <a:pt x="3" y="235"/>
                  </a:lnTo>
                  <a:lnTo>
                    <a:pt x="3" y="249"/>
                  </a:lnTo>
                  <a:cubicBezTo>
                    <a:pt x="9" y="249"/>
                    <a:pt x="58" y="248"/>
                    <a:pt x="72" y="248"/>
                  </a:cubicBezTo>
                  <a:cubicBezTo>
                    <a:pt x="85" y="248"/>
                    <a:pt x="133" y="249"/>
                    <a:pt x="141" y="249"/>
                  </a:cubicBezTo>
                  <a:lnTo>
                    <a:pt x="141" y="235"/>
                  </a:lnTo>
                  <a:lnTo>
                    <a:pt x="127" y="235"/>
                  </a:lnTo>
                  <a:cubicBezTo>
                    <a:pt x="88" y="235"/>
                    <a:pt x="88" y="231"/>
                    <a:pt x="88" y="218"/>
                  </a:cubicBezTo>
                  <a:lnTo>
                    <a:pt x="88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" name="Freeform 70">
              <a:extLst>
                <a:ext uri="{FF2B5EF4-FFF2-40B4-BE49-F238E27FC236}">
                  <a16:creationId xmlns:a16="http://schemas.microsoft.com/office/drawing/2014/main" id="{C6A17302-AC55-4388-AB9B-F5E939C2A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" y="2108"/>
              <a:ext cx="82" cy="54"/>
            </a:xfrm>
            <a:custGeom>
              <a:avLst/>
              <a:gdLst>
                <a:gd name="T0" fmla="*/ 240 w 368"/>
                <a:gd name="T1" fmla="*/ 54 h 243"/>
                <a:gd name="T2" fmla="*/ 248 w 368"/>
                <a:gd name="T3" fmla="*/ 21 h 243"/>
                <a:gd name="T4" fmla="*/ 233 w 368"/>
                <a:gd name="T5" fmla="*/ 6 h 243"/>
                <a:gd name="T6" fmla="*/ 210 w 368"/>
                <a:gd name="T7" fmla="*/ 21 h 243"/>
                <a:gd name="T8" fmla="*/ 179 w 368"/>
                <a:gd name="T9" fmla="*/ 141 h 243"/>
                <a:gd name="T10" fmla="*/ 174 w 368"/>
                <a:gd name="T11" fmla="*/ 176 h 243"/>
                <a:gd name="T12" fmla="*/ 175 w 368"/>
                <a:gd name="T13" fmla="*/ 184 h 243"/>
                <a:gd name="T14" fmla="*/ 124 w 368"/>
                <a:gd name="T15" fmla="*/ 231 h 243"/>
                <a:gd name="T16" fmla="*/ 80 w 368"/>
                <a:gd name="T17" fmla="*/ 182 h 243"/>
                <a:gd name="T18" fmla="*/ 110 w 368"/>
                <a:gd name="T19" fmla="*/ 77 h 243"/>
                <a:gd name="T20" fmla="*/ 118 w 368"/>
                <a:gd name="T21" fmla="*/ 44 h 243"/>
                <a:gd name="T22" fmla="*/ 72 w 368"/>
                <a:gd name="T23" fmla="*/ 0 h 243"/>
                <a:gd name="T24" fmla="*/ 0 w 368"/>
                <a:gd name="T25" fmla="*/ 82 h 243"/>
                <a:gd name="T26" fmla="*/ 7 w 368"/>
                <a:gd name="T27" fmla="*/ 88 h 243"/>
                <a:gd name="T28" fmla="*/ 16 w 368"/>
                <a:gd name="T29" fmla="*/ 77 h 243"/>
                <a:gd name="T30" fmla="*/ 72 w 368"/>
                <a:gd name="T31" fmla="*/ 13 h 243"/>
                <a:gd name="T32" fmla="*/ 85 w 368"/>
                <a:gd name="T33" fmla="*/ 29 h 243"/>
                <a:gd name="T34" fmla="*/ 76 w 368"/>
                <a:gd name="T35" fmla="*/ 67 h 243"/>
                <a:gd name="T36" fmla="*/ 44 w 368"/>
                <a:gd name="T37" fmla="*/ 174 h 243"/>
                <a:gd name="T38" fmla="*/ 123 w 368"/>
                <a:gd name="T39" fmla="*/ 242 h 243"/>
                <a:gd name="T40" fmla="*/ 180 w 368"/>
                <a:gd name="T41" fmla="*/ 205 h 243"/>
                <a:gd name="T42" fmla="*/ 250 w 368"/>
                <a:gd name="T43" fmla="*/ 242 h 243"/>
                <a:gd name="T44" fmla="*/ 329 w 368"/>
                <a:gd name="T45" fmla="*/ 177 h 243"/>
                <a:gd name="T46" fmla="*/ 367 w 368"/>
                <a:gd name="T47" fmla="*/ 38 h 243"/>
                <a:gd name="T48" fmla="*/ 342 w 368"/>
                <a:gd name="T49" fmla="*/ 0 h 243"/>
                <a:gd name="T50" fmla="*/ 314 w 368"/>
                <a:gd name="T51" fmla="*/ 25 h 243"/>
                <a:gd name="T52" fmla="*/ 323 w 368"/>
                <a:gd name="T53" fmla="*/ 39 h 243"/>
                <a:gd name="T54" fmla="*/ 342 w 368"/>
                <a:gd name="T55" fmla="*/ 86 h 243"/>
                <a:gd name="T56" fmla="*/ 312 w 368"/>
                <a:gd name="T57" fmla="*/ 183 h 243"/>
                <a:gd name="T58" fmla="*/ 251 w 368"/>
                <a:gd name="T59" fmla="*/ 231 h 243"/>
                <a:gd name="T60" fmla="*/ 210 w 368"/>
                <a:gd name="T61" fmla="*/ 184 h 243"/>
                <a:gd name="T62" fmla="*/ 217 w 368"/>
                <a:gd name="T63" fmla="*/ 145 h 243"/>
                <a:gd name="T64" fmla="*/ 240 w 368"/>
                <a:gd name="T65" fmla="*/ 5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8" h="243">
                  <a:moveTo>
                    <a:pt x="240" y="54"/>
                  </a:moveTo>
                  <a:cubicBezTo>
                    <a:pt x="242" y="44"/>
                    <a:pt x="248" y="23"/>
                    <a:pt x="248" y="21"/>
                  </a:cubicBezTo>
                  <a:cubicBezTo>
                    <a:pt x="248" y="10"/>
                    <a:pt x="240" y="6"/>
                    <a:pt x="233" y="6"/>
                  </a:cubicBezTo>
                  <a:cubicBezTo>
                    <a:pt x="225" y="6"/>
                    <a:pt x="214" y="9"/>
                    <a:pt x="210" y="21"/>
                  </a:cubicBezTo>
                  <a:cubicBezTo>
                    <a:pt x="210" y="24"/>
                    <a:pt x="183" y="128"/>
                    <a:pt x="179" y="141"/>
                  </a:cubicBezTo>
                  <a:cubicBezTo>
                    <a:pt x="175" y="157"/>
                    <a:pt x="174" y="167"/>
                    <a:pt x="174" y="176"/>
                  </a:cubicBezTo>
                  <a:cubicBezTo>
                    <a:pt x="174" y="182"/>
                    <a:pt x="174" y="183"/>
                    <a:pt x="175" y="184"/>
                  </a:cubicBezTo>
                  <a:cubicBezTo>
                    <a:pt x="163" y="215"/>
                    <a:pt x="146" y="231"/>
                    <a:pt x="124" y="231"/>
                  </a:cubicBezTo>
                  <a:cubicBezTo>
                    <a:pt x="80" y="231"/>
                    <a:pt x="80" y="191"/>
                    <a:pt x="80" y="182"/>
                  </a:cubicBezTo>
                  <a:cubicBezTo>
                    <a:pt x="80" y="165"/>
                    <a:pt x="84" y="144"/>
                    <a:pt x="110" y="77"/>
                  </a:cubicBezTo>
                  <a:cubicBezTo>
                    <a:pt x="116" y="62"/>
                    <a:pt x="118" y="54"/>
                    <a:pt x="118" y="44"/>
                  </a:cubicBezTo>
                  <a:cubicBezTo>
                    <a:pt x="118" y="20"/>
                    <a:pt x="101" y="0"/>
                    <a:pt x="72" y="0"/>
                  </a:cubicBezTo>
                  <a:cubicBezTo>
                    <a:pt x="21" y="0"/>
                    <a:pt x="0" y="77"/>
                    <a:pt x="0" y="82"/>
                  </a:cubicBezTo>
                  <a:cubicBezTo>
                    <a:pt x="0" y="88"/>
                    <a:pt x="5" y="88"/>
                    <a:pt x="7" y="88"/>
                  </a:cubicBezTo>
                  <a:cubicBezTo>
                    <a:pt x="13" y="88"/>
                    <a:pt x="13" y="88"/>
                    <a:pt x="16" y="77"/>
                  </a:cubicBezTo>
                  <a:cubicBezTo>
                    <a:pt x="30" y="28"/>
                    <a:pt x="52" y="13"/>
                    <a:pt x="72" y="13"/>
                  </a:cubicBezTo>
                  <a:cubicBezTo>
                    <a:pt x="77" y="13"/>
                    <a:pt x="85" y="13"/>
                    <a:pt x="85" y="29"/>
                  </a:cubicBezTo>
                  <a:cubicBezTo>
                    <a:pt x="85" y="43"/>
                    <a:pt x="78" y="58"/>
                    <a:pt x="76" y="67"/>
                  </a:cubicBezTo>
                  <a:cubicBezTo>
                    <a:pt x="52" y="130"/>
                    <a:pt x="44" y="154"/>
                    <a:pt x="44" y="174"/>
                  </a:cubicBezTo>
                  <a:cubicBezTo>
                    <a:pt x="44" y="225"/>
                    <a:pt x="81" y="242"/>
                    <a:pt x="123" y="242"/>
                  </a:cubicBezTo>
                  <a:cubicBezTo>
                    <a:pt x="132" y="242"/>
                    <a:pt x="158" y="242"/>
                    <a:pt x="180" y="205"/>
                  </a:cubicBezTo>
                  <a:cubicBezTo>
                    <a:pt x="195" y="240"/>
                    <a:pt x="234" y="242"/>
                    <a:pt x="250" y="242"/>
                  </a:cubicBezTo>
                  <a:cubicBezTo>
                    <a:pt x="291" y="242"/>
                    <a:pt x="315" y="210"/>
                    <a:pt x="329" y="177"/>
                  </a:cubicBezTo>
                  <a:cubicBezTo>
                    <a:pt x="348" y="135"/>
                    <a:pt x="367" y="63"/>
                    <a:pt x="367" y="38"/>
                  </a:cubicBezTo>
                  <a:cubicBezTo>
                    <a:pt x="367" y="9"/>
                    <a:pt x="352" y="0"/>
                    <a:pt x="342" y="0"/>
                  </a:cubicBezTo>
                  <a:cubicBezTo>
                    <a:pt x="328" y="0"/>
                    <a:pt x="314" y="14"/>
                    <a:pt x="314" y="25"/>
                  </a:cubicBezTo>
                  <a:cubicBezTo>
                    <a:pt x="314" y="33"/>
                    <a:pt x="316" y="37"/>
                    <a:pt x="323" y="39"/>
                  </a:cubicBezTo>
                  <a:cubicBezTo>
                    <a:pt x="329" y="45"/>
                    <a:pt x="342" y="59"/>
                    <a:pt x="342" y="86"/>
                  </a:cubicBezTo>
                  <a:cubicBezTo>
                    <a:pt x="342" y="105"/>
                    <a:pt x="327" y="157"/>
                    <a:pt x="312" y="183"/>
                  </a:cubicBezTo>
                  <a:cubicBezTo>
                    <a:pt x="298" y="212"/>
                    <a:pt x="280" y="231"/>
                    <a:pt x="251" y="231"/>
                  </a:cubicBezTo>
                  <a:cubicBezTo>
                    <a:pt x="225" y="231"/>
                    <a:pt x="210" y="215"/>
                    <a:pt x="210" y="184"/>
                  </a:cubicBezTo>
                  <a:cubicBezTo>
                    <a:pt x="210" y="169"/>
                    <a:pt x="214" y="153"/>
                    <a:pt x="217" y="145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Freeform 71">
              <a:extLst>
                <a:ext uri="{FF2B5EF4-FFF2-40B4-BE49-F238E27FC236}">
                  <a16:creationId xmlns:a16="http://schemas.microsoft.com/office/drawing/2014/main" id="{03D3309B-E680-4DB4-80FF-C605A9CF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2121"/>
              <a:ext cx="44" cy="59"/>
            </a:xfrm>
            <a:custGeom>
              <a:avLst/>
              <a:gdLst>
                <a:gd name="T0" fmla="*/ 197 w 200"/>
                <a:gd name="T1" fmla="*/ 10 h 265"/>
                <a:gd name="T2" fmla="*/ 199 w 200"/>
                <a:gd name="T3" fmla="*/ 5 h 265"/>
                <a:gd name="T4" fmla="*/ 193 w 200"/>
                <a:gd name="T5" fmla="*/ 0 h 265"/>
                <a:gd name="T6" fmla="*/ 142 w 200"/>
                <a:gd name="T7" fmla="*/ 3 h 265"/>
                <a:gd name="T8" fmla="*/ 135 w 200"/>
                <a:gd name="T9" fmla="*/ 13 h 265"/>
                <a:gd name="T10" fmla="*/ 146 w 200"/>
                <a:gd name="T11" fmla="*/ 18 h 265"/>
                <a:gd name="T12" fmla="*/ 165 w 200"/>
                <a:gd name="T13" fmla="*/ 23 h 265"/>
                <a:gd name="T14" fmla="*/ 162 w 200"/>
                <a:gd name="T15" fmla="*/ 32 h 265"/>
                <a:gd name="T16" fmla="*/ 141 w 200"/>
                <a:gd name="T17" fmla="*/ 116 h 265"/>
                <a:gd name="T18" fmla="*/ 101 w 200"/>
                <a:gd name="T19" fmla="*/ 93 h 265"/>
                <a:gd name="T20" fmla="*/ 0 w 200"/>
                <a:gd name="T21" fmla="*/ 202 h 265"/>
                <a:gd name="T22" fmla="*/ 60 w 200"/>
                <a:gd name="T23" fmla="*/ 264 h 265"/>
                <a:gd name="T24" fmla="*/ 115 w 200"/>
                <a:gd name="T25" fmla="*/ 239 h 265"/>
                <a:gd name="T26" fmla="*/ 154 w 200"/>
                <a:gd name="T27" fmla="*/ 264 h 265"/>
                <a:gd name="T28" fmla="*/ 186 w 200"/>
                <a:gd name="T29" fmla="*/ 244 h 265"/>
                <a:gd name="T30" fmla="*/ 197 w 200"/>
                <a:gd name="T31" fmla="*/ 206 h 265"/>
                <a:gd name="T32" fmla="*/ 191 w 200"/>
                <a:gd name="T33" fmla="*/ 202 h 265"/>
                <a:gd name="T34" fmla="*/ 183 w 200"/>
                <a:gd name="T35" fmla="*/ 213 h 265"/>
                <a:gd name="T36" fmla="*/ 154 w 200"/>
                <a:gd name="T37" fmla="*/ 254 h 265"/>
                <a:gd name="T38" fmla="*/ 141 w 200"/>
                <a:gd name="T39" fmla="*/ 235 h 265"/>
                <a:gd name="T40" fmla="*/ 144 w 200"/>
                <a:gd name="T41" fmla="*/ 220 h 265"/>
                <a:gd name="T42" fmla="*/ 197 w 200"/>
                <a:gd name="T43" fmla="*/ 10 h 265"/>
                <a:gd name="T44" fmla="*/ 116 w 200"/>
                <a:gd name="T45" fmla="*/ 213 h 265"/>
                <a:gd name="T46" fmla="*/ 95 w 200"/>
                <a:gd name="T47" fmla="*/ 239 h 265"/>
                <a:gd name="T48" fmla="*/ 60 w 200"/>
                <a:gd name="T49" fmla="*/ 254 h 265"/>
                <a:gd name="T50" fmla="*/ 31 w 200"/>
                <a:gd name="T51" fmla="*/ 217 h 265"/>
                <a:gd name="T52" fmla="*/ 52 w 200"/>
                <a:gd name="T53" fmla="*/ 141 h 265"/>
                <a:gd name="T54" fmla="*/ 101 w 200"/>
                <a:gd name="T55" fmla="*/ 106 h 265"/>
                <a:gd name="T56" fmla="*/ 135 w 200"/>
                <a:gd name="T57" fmla="*/ 138 h 265"/>
                <a:gd name="T58" fmla="*/ 133 w 200"/>
                <a:gd name="T59" fmla="*/ 143 h 265"/>
                <a:gd name="T60" fmla="*/ 116 w 200"/>
                <a:gd name="T61" fmla="*/ 21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265">
                  <a:moveTo>
                    <a:pt x="197" y="10"/>
                  </a:moveTo>
                  <a:cubicBezTo>
                    <a:pt x="197" y="10"/>
                    <a:pt x="199" y="6"/>
                    <a:pt x="199" y="5"/>
                  </a:cubicBezTo>
                  <a:cubicBezTo>
                    <a:pt x="199" y="3"/>
                    <a:pt x="197" y="0"/>
                    <a:pt x="193" y="0"/>
                  </a:cubicBezTo>
                  <a:cubicBezTo>
                    <a:pt x="186" y="0"/>
                    <a:pt x="154" y="3"/>
                    <a:pt x="142" y="3"/>
                  </a:cubicBezTo>
                  <a:cubicBezTo>
                    <a:pt x="141" y="3"/>
                    <a:pt x="135" y="5"/>
                    <a:pt x="135" y="13"/>
                  </a:cubicBezTo>
                  <a:cubicBezTo>
                    <a:pt x="135" y="18"/>
                    <a:pt x="141" y="18"/>
                    <a:pt x="146" y="18"/>
                  </a:cubicBezTo>
                  <a:cubicBezTo>
                    <a:pt x="165" y="18"/>
                    <a:pt x="165" y="21"/>
                    <a:pt x="165" y="23"/>
                  </a:cubicBezTo>
                  <a:cubicBezTo>
                    <a:pt x="165" y="25"/>
                    <a:pt x="163" y="28"/>
                    <a:pt x="162" y="32"/>
                  </a:cubicBezTo>
                  <a:lnTo>
                    <a:pt x="141" y="116"/>
                  </a:lnTo>
                  <a:cubicBezTo>
                    <a:pt x="132" y="105"/>
                    <a:pt x="119" y="93"/>
                    <a:pt x="101" y="93"/>
                  </a:cubicBezTo>
                  <a:cubicBezTo>
                    <a:pt x="50" y="93"/>
                    <a:pt x="0" y="149"/>
                    <a:pt x="0" y="202"/>
                  </a:cubicBezTo>
                  <a:cubicBezTo>
                    <a:pt x="0" y="239"/>
                    <a:pt x="25" y="264"/>
                    <a:pt x="60" y="264"/>
                  </a:cubicBezTo>
                  <a:cubicBezTo>
                    <a:pt x="78" y="264"/>
                    <a:pt x="97" y="251"/>
                    <a:pt x="115" y="239"/>
                  </a:cubicBezTo>
                  <a:cubicBezTo>
                    <a:pt x="123" y="259"/>
                    <a:pt x="142" y="264"/>
                    <a:pt x="154" y="264"/>
                  </a:cubicBezTo>
                  <a:cubicBezTo>
                    <a:pt x="167" y="264"/>
                    <a:pt x="178" y="256"/>
                    <a:pt x="186" y="244"/>
                  </a:cubicBezTo>
                  <a:cubicBezTo>
                    <a:pt x="193" y="229"/>
                    <a:pt x="197" y="207"/>
                    <a:pt x="197" y="206"/>
                  </a:cubicBezTo>
                  <a:cubicBezTo>
                    <a:pt x="197" y="202"/>
                    <a:pt x="193" y="202"/>
                    <a:pt x="191" y="202"/>
                  </a:cubicBezTo>
                  <a:cubicBezTo>
                    <a:pt x="187" y="202"/>
                    <a:pt x="186" y="203"/>
                    <a:pt x="183" y="213"/>
                  </a:cubicBezTo>
                  <a:cubicBezTo>
                    <a:pt x="179" y="232"/>
                    <a:pt x="171" y="254"/>
                    <a:pt x="154" y="254"/>
                  </a:cubicBezTo>
                  <a:cubicBezTo>
                    <a:pt x="144" y="254"/>
                    <a:pt x="141" y="246"/>
                    <a:pt x="141" y="235"/>
                  </a:cubicBezTo>
                  <a:cubicBezTo>
                    <a:pt x="141" y="227"/>
                    <a:pt x="142" y="225"/>
                    <a:pt x="144" y="220"/>
                  </a:cubicBezTo>
                  <a:lnTo>
                    <a:pt x="197" y="10"/>
                  </a:lnTo>
                  <a:close/>
                  <a:moveTo>
                    <a:pt x="116" y="213"/>
                  </a:moveTo>
                  <a:cubicBezTo>
                    <a:pt x="112" y="222"/>
                    <a:pt x="103" y="232"/>
                    <a:pt x="95" y="239"/>
                  </a:cubicBezTo>
                  <a:cubicBezTo>
                    <a:pt x="91" y="241"/>
                    <a:pt x="77" y="254"/>
                    <a:pt x="60" y="254"/>
                  </a:cubicBezTo>
                  <a:cubicBezTo>
                    <a:pt x="46" y="254"/>
                    <a:pt x="31" y="244"/>
                    <a:pt x="31" y="217"/>
                  </a:cubicBezTo>
                  <a:cubicBezTo>
                    <a:pt x="31" y="197"/>
                    <a:pt x="42" y="157"/>
                    <a:pt x="52" y="141"/>
                  </a:cubicBezTo>
                  <a:cubicBezTo>
                    <a:pt x="69" y="111"/>
                    <a:pt x="89" y="106"/>
                    <a:pt x="101" y="106"/>
                  </a:cubicBezTo>
                  <a:cubicBezTo>
                    <a:pt x="127" y="106"/>
                    <a:pt x="135" y="134"/>
                    <a:pt x="135" y="138"/>
                  </a:cubicBezTo>
                  <a:cubicBezTo>
                    <a:pt x="135" y="139"/>
                    <a:pt x="135" y="143"/>
                    <a:pt x="133" y="143"/>
                  </a:cubicBezTo>
                  <a:lnTo>
                    <a:pt x="116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Freeform 72">
              <a:extLst>
                <a:ext uri="{FF2B5EF4-FFF2-40B4-BE49-F238E27FC236}">
                  <a16:creationId xmlns:a16="http://schemas.microsoft.com/office/drawing/2014/main" id="{CAFA48BB-05F9-4E10-9FC2-A6203ACBB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" y="2108"/>
              <a:ext cx="62" cy="54"/>
            </a:xfrm>
            <a:custGeom>
              <a:avLst/>
              <a:gdLst>
                <a:gd name="T0" fmla="*/ 170 w 277"/>
                <a:gd name="T1" fmla="*/ 76 h 243"/>
                <a:gd name="T2" fmla="*/ 222 w 277"/>
                <a:gd name="T3" fmla="*/ 13 h 243"/>
                <a:gd name="T4" fmla="*/ 251 w 277"/>
                <a:gd name="T5" fmla="*/ 18 h 243"/>
                <a:gd name="T6" fmla="*/ 225 w 277"/>
                <a:gd name="T7" fmla="*/ 47 h 243"/>
                <a:gd name="T8" fmla="*/ 246 w 277"/>
                <a:gd name="T9" fmla="*/ 67 h 243"/>
                <a:gd name="T10" fmla="*/ 276 w 277"/>
                <a:gd name="T11" fmla="*/ 35 h 243"/>
                <a:gd name="T12" fmla="*/ 225 w 277"/>
                <a:gd name="T13" fmla="*/ 0 h 243"/>
                <a:gd name="T14" fmla="*/ 166 w 277"/>
                <a:gd name="T15" fmla="*/ 40 h 243"/>
                <a:gd name="T16" fmla="*/ 107 w 277"/>
                <a:gd name="T17" fmla="*/ 0 h 243"/>
                <a:gd name="T18" fmla="*/ 17 w 277"/>
                <a:gd name="T19" fmla="*/ 82 h 243"/>
                <a:gd name="T20" fmla="*/ 24 w 277"/>
                <a:gd name="T21" fmla="*/ 88 h 243"/>
                <a:gd name="T22" fmla="*/ 31 w 277"/>
                <a:gd name="T23" fmla="*/ 82 h 243"/>
                <a:gd name="T24" fmla="*/ 105 w 277"/>
                <a:gd name="T25" fmla="*/ 13 h 243"/>
                <a:gd name="T26" fmla="*/ 135 w 277"/>
                <a:gd name="T27" fmla="*/ 47 h 243"/>
                <a:gd name="T28" fmla="*/ 105 w 277"/>
                <a:gd name="T29" fmla="*/ 174 h 243"/>
                <a:gd name="T30" fmla="*/ 54 w 277"/>
                <a:gd name="T31" fmla="*/ 231 h 243"/>
                <a:gd name="T32" fmla="*/ 25 w 277"/>
                <a:gd name="T33" fmla="*/ 225 h 243"/>
                <a:gd name="T34" fmla="*/ 52 w 277"/>
                <a:gd name="T35" fmla="*/ 196 h 243"/>
                <a:gd name="T36" fmla="*/ 30 w 277"/>
                <a:gd name="T37" fmla="*/ 176 h 243"/>
                <a:gd name="T38" fmla="*/ 0 w 277"/>
                <a:gd name="T39" fmla="*/ 207 h 243"/>
                <a:gd name="T40" fmla="*/ 52 w 277"/>
                <a:gd name="T41" fmla="*/ 242 h 243"/>
                <a:gd name="T42" fmla="*/ 110 w 277"/>
                <a:gd name="T43" fmla="*/ 202 h 243"/>
                <a:gd name="T44" fmla="*/ 170 w 277"/>
                <a:gd name="T45" fmla="*/ 242 h 243"/>
                <a:gd name="T46" fmla="*/ 259 w 277"/>
                <a:gd name="T47" fmla="*/ 160 h 243"/>
                <a:gd name="T48" fmla="*/ 252 w 277"/>
                <a:gd name="T49" fmla="*/ 154 h 243"/>
                <a:gd name="T50" fmla="*/ 244 w 277"/>
                <a:gd name="T51" fmla="*/ 160 h 243"/>
                <a:gd name="T52" fmla="*/ 171 w 277"/>
                <a:gd name="T53" fmla="*/ 231 h 243"/>
                <a:gd name="T54" fmla="*/ 141 w 277"/>
                <a:gd name="T55" fmla="*/ 196 h 243"/>
                <a:gd name="T56" fmla="*/ 150 w 277"/>
                <a:gd name="T57" fmla="*/ 149 h 243"/>
                <a:gd name="T58" fmla="*/ 170 w 277"/>
                <a:gd name="T59" fmla="*/ 7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7" h="243">
                  <a:moveTo>
                    <a:pt x="170" y="76"/>
                  </a:moveTo>
                  <a:cubicBezTo>
                    <a:pt x="173" y="61"/>
                    <a:pt x="186" y="13"/>
                    <a:pt x="222" y="13"/>
                  </a:cubicBezTo>
                  <a:cubicBezTo>
                    <a:pt x="227" y="13"/>
                    <a:pt x="240" y="13"/>
                    <a:pt x="251" y="18"/>
                  </a:cubicBezTo>
                  <a:cubicBezTo>
                    <a:pt x="235" y="21"/>
                    <a:pt x="225" y="35"/>
                    <a:pt x="225" y="47"/>
                  </a:cubicBezTo>
                  <a:cubicBezTo>
                    <a:pt x="225" y="56"/>
                    <a:pt x="230" y="67"/>
                    <a:pt x="246" y="67"/>
                  </a:cubicBezTo>
                  <a:cubicBezTo>
                    <a:pt x="259" y="67"/>
                    <a:pt x="276" y="58"/>
                    <a:pt x="276" y="35"/>
                  </a:cubicBezTo>
                  <a:cubicBezTo>
                    <a:pt x="276" y="8"/>
                    <a:pt x="243" y="0"/>
                    <a:pt x="225" y="0"/>
                  </a:cubicBezTo>
                  <a:cubicBezTo>
                    <a:pt x="191" y="0"/>
                    <a:pt x="173" y="28"/>
                    <a:pt x="166" y="40"/>
                  </a:cubicBezTo>
                  <a:cubicBezTo>
                    <a:pt x="152" y="5"/>
                    <a:pt x="123" y="0"/>
                    <a:pt x="107" y="0"/>
                  </a:cubicBezTo>
                  <a:cubicBezTo>
                    <a:pt x="48" y="0"/>
                    <a:pt x="17" y="69"/>
                    <a:pt x="17" y="82"/>
                  </a:cubicBezTo>
                  <a:cubicBezTo>
                    <a:pt x="17" y="88"/>
                    <a:pt x="22" y="88"/>
                    <a:pt x="24" y="88"/>
                  </a:cubicBezTo>
                  <a:cubicBezTo>
                    <a:pt x="29" y="88"/>
                    <a:pt x="30" y="88"/>
                    <a:pt x="31" y="82"/>
                  </a:cubicBezTo>
                  <a:cubicBezTo>
                    <a:pt x="50" y="25"/>
                    <a:pt x="86" y="13"/>
                    <a:pt x="105" y="13"/>
                  </a:cubicBezTo>
                  <a:cubicBezTo>
                    <a:pt x="116" y="13"/>
                    <a:pt x="135" y="16"/>
                    <a:pt x="135" y="47"/>
                  </a:cubicBezTo>
                  <a:cubicBezTo>
                    <a:pt x="135" y="63"/>
                    <a:pt x="125" y="100"/>
                    <a:pt x="105" y="174"/>
                  </a:cubicBezTo>
                  <a:cubicBezTo>
                    <a:pt x="97" y="210"/>
                    <a:pt x="77" y="231"/>
                    <a:pt x="54" y="231"/>
                  </a:cubicBezTo>
                  <a:cubicBezTo>
                    <a:pt x="48" y="231"/>
                    <a:pt x="37" y="231"/>
                    <a:pt x="25" y="225"/>
                  </a:cubicBezTo>
                  <a:cubicBezTo>
                    <a:pt x="39" y="221"/>
                    <a:pt x="52" y="210"/>
                    <a:pt x="52" y="196"/>
                  </a:cubicBezTo>
                  <a:cubicBezTo>
                    <a:pt x="52" y="181"/>
                    <a:pt x="39" y="176"/>
                    <a:pt x="30" y="176"/>
                  </a:cubicBezTo>
                  <a:cubicBezTo>
                    <a:pt x="14" y="176"/>
                    <a:pt x="0" y="191"/>
                    <a:pt x="0" y="207"/>
                  </a:cubicBezTo>
                  <a:cubicBezTo>
                    <a:pt x="0" y="232"/>
                    <a:pt x="29" y="242"/>
                    <a:pt x="52" y="242"/>
                  </a:cubicBezTo>
                  <a:cubicBezTo>
                    <a:pt x="89" y="242"/>
                    <a:pt x="110" y="205"/>
                    <a:pt x="110" y="202"/>
                  </a:cubicBezTo>
                  <a:cubicBezTo>
                    <a:pt x="116" y="221"/>
                    <a:pt x="136" y="242"/>
                    <a:pt x="170" y="242"/>
                  </a:cubicBezTo>
                  <a:cubicBezTo>
                    <a:pt x="227" y="242"/>
                    <a:pt x="259" y="173"/>
                    <a:pt x="259" y="160"/>
                  </a:cubicBezTo>
                  <a:cubicBezTo>
                    <a:pt x="259" y="154"/>
                    <a:pt x="254" y="154"/>
                    <a:pt x="252" y="154"/>
                  </a:cubicBezTo>
                  <a:cubicBezTo>
                    <a:pt x="248" y="154"/>
                    <a:pt x="246" y="157"/>
                    <a:pt x="244" y="160"/>
                  </a:cubicBezTo>
                  <a:cubicBezTo>
                    <a:pt x="227" y="218"/>
                    <a:pt x="188" y="231"/>
                    <a:pt x="171" y="231"/>
                  </a:cubicBezTo>
                  <a:cubicBezTo>
                    <a:pt x="149" y="231"/>
                    <a:pt x="141" y="213"/>
                    <a:pt x="141" y="196"/>
                  </a:cubicBezTo>
                  <a:cubicBezTo>
                    <a:pt x="141" y="183"/>
                    <a:pt x="144" y="173"/>
                    <a:pt x="150" y="149"/>
                  </a:cubicBezTo>
                  <a:lnTo>
                    <a:pt x="170" y="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" name="Freeform 73">
              <a:extLst>
                <a:ext uri="{FF2B5EF4-FFF2-40B4-BE49-F238E27FC236}">
                  <a16:creationId xmlns:a16="http://schemas.microsoft.com/office/drawing/2014/main" id="{56414AEF-A767-496B-8BF9-3A9685C12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2142"/>
              <a:ext cx="53" cy="38"/>
            </a:xfrm>
            <a:custGeom>
              <a:avLst/>
              <a:gdLst>
                <a:gd name="T0" fmla="*/ 29 w 238"/>
                <a:gd name="T1" fmla="*/ 143 h 170"/>
                <a:gd name="T2" fmla="*/ 25 w 238"/>
                <a:gd name="T3" fmla="*/ 158 h 170"/>
                <a:gd name="T4" fmla="*/ 39 w 238"/>
                <a:gd name="T5" fmla="*/ 169 h 170"/>
                <a:gd name="T6" fmla="*/ 54 w 238"/>
                <a:gd name="T7" fmla="*/ 160 h 170"/>
                <a:gd name="T8" fmla="*/ 60 w 238"/>
                <a:gd name="T9" fmla="*/ 138 h 170"/>
                <a:gd name="T10" fmla="*/ 69 w 238"/>
                <a:gd name="T11" fmla="*/ 105 h 170"/>
                <a:gd name="T12" fmla="*/ 76 w 238"/>
                <a:gd name="T13" fmla="*/ 78 h 170"/>
                <a:gd name="T14" fmla="*/ 91 w 238"/>
                <a:gd name="T15" fmla="*/ 45 h 170"/>
                <a:gd name="T16" fmla="*/ 150 w 238"/>
                <a:gd name="T17" fmla="*/ 10 h 170"/>
                <a:gd name="T18" fmla="*/ 173 w 238"/>
                <a:gd name="T19" fmla="*/ 37 h 170"/>
                <a:gd name="T20" fmla="*/ 150 w 238"/>
                <a:gd name="T21" fmla="*/ 116 h 170"/>
                <a:gd name="T22" fmla="*/ 144 w 238"/>
                <a:gd name="T23" fmla="*/ 136 h 170"/>
                <a:gd name="T24" fmla="*/ 180 w 238"/>
                <a:gd name="T25" fmla="*/ 169 h 170"/>
                <a:gd name="T26" fmla="*/ 237 w 238"/>
                <a:gd name="T27" fmla="*/ 112 h 170"/>
                <a:gd name="T28" fmla="*/ 230 w 238"/>
                <a:gd name="T29" fmla="*/ 106 h 170"/>
                <a:gd name="T30" fmla="*/ 222 w 238"/>
                <a:gd name="T31" fmla="*/ 114 h 170"/>
                <a:gd name="T32" fmla="*/ 182 w 238"/>
                <a:gd name="T33" fmla="*/ 159 h 170"/>
                <a:gd name="T34" fmla="*/ 173 w 238"/>
                <a:gd name="T35" fmla="*/ 145 h 170"/>
                <a:gd name="T36" fmla="*/ 182 w 238"/>
                <a:gd name="T37" fmla="*/ 115 h 170"/>
                <a:gd name="T38" fmla="*/ 203 w 238"/>
                <a:gd name="T39" fmla="*/ 43 h 170"/>
                <a:gd name="T40" fmla="*/ 152 w 238"/>
                <a:gd name="T41" fmla="*/ 0 h 170"/>
                <a:gd name="T42" fmla="*/ 86 w 238"/>
                <a:gd name="T43" fmla="*/ 33 h 170"/>
                <a:gd name="T44" fmla="*/ 46 w 238"/>
                <a:gd name="T45" fmla="*/ 0 h 170"/>
                <a:gd name="T46" fmla="*/ 14 w 238"/>
                <a:gd name="T47" fmla="*/ 21 h 170"/>
                <a:gd name="T48" fmla="*/ 0 w 238"/>
                <a:gd name="T49" fmla="*/ 58 h 170"/>
                <a:gd name="T50" fmla="*/ 7 w 238"/>
                <a:gd name="T51" fmla="*/ 62 h 170"/>
                <a:gd name="T52" fmla="*/ 16 w 238"/>
                <a:gd name="T53" fmla="*/ 52 h 170"/>
                <a:gd name="T54" fmla="*/ 44 w 238"/>
                <a:gd name="T55" fmla="*/ 10 h 170"/>
                <a:gd name="T56" fmla="*/ 56 w 238"/>
                <a:gd name="T57" fmla="*/ 29 h 170"/>
                <a:gd name="T58" fmla="*/ 50 w 238"/>
                <a:gd name="T59" fmla="*/ 61 h 170"/>
                <a:gd name="T60" fmla="*/ 41 w 238"/>
                <a:gd name="T61" fmla="*/ 93 h 170"/>
                <a:gd name="T62" fmla="*/ 29 w 238"/>
                <a:gd name="T63" fmla="*/ 14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8" h="170">
                  <a:moveTo>
                    <a:pt x="29" y="143"/>
                  </a:moveTo>
                  <a:cubicBezTo>
                    <a:pt x="29" y="146"/>
                    <a:pt x="25" y="157"/>
                    <a:pt x="25" y="158"/>
                  </a:cubicBezTo>
                  <a:cubicBezTo>
                    <a:pt x="25" y="167"/>
                    <a:pt x="33" y="169"/>
                    <a:pt x="39" y="169"/>
                  </a:cubicBezTo>
                  <a:cubicBezTo>
                    <a:pt x="46" y="169"/>
                    <a:pt x="52" y="165"/>
                    <a:pt x="54" y="160"/>
                  </a:cubicBezTo>
                  <a:cubicBezTo>
                    <a:pt x="55" y="158"/>
                    <a:pt x="60" y="145"/>
                    <a:pt x="60" y="138"/>
                  </a:cubicBezTo>
                  <a:cubicBezTo>
                    <a:pt x="63" y="130"/>
                    <a:pt x="65" y="114"/>
                    <a:pt x="69" y="105"/>
                  </a:cubicBezTo>
                  <a:cubicBezTo>
                    <a:pt x="72" y="96"/>
                    <a:pt x="73" y="88"/>
                    <a:pt x="76" y="78"/>
                  </a:cubicBezTo>
                  <a:cubicBezTo>
                    <a:pt x="80" y="63"/>
                    <a:pt x="80" y="61"/>
                    <a:pt x="91" y="45"/>
                  </a:cubicBezTo>
                  <a:cubicBezTo>
                    <a:pt x="103" y="30"/>
                    <a:pt x="120" y="10"/>
                    <a:pt x="150" y="10"/>
                  </a:cubicBezTo>
                  <a:cubicBezTo>
                    <a:pt x="173" y="10"/>
                    <a:pt x="173" y="29"/>
                    <a:pt x="173" y="37"/>
                  </a:cubicBezTo>
                  <a:cubicBezTo>
                    <a:pt x="173" y="59"/>
                    <a:pt x="157" y="100"/>
                    <a:pt x="150" y="116"/>
                  </a:cubicBezTo>
                  <a:cubicBezTo>
                    <a:pt x="146" y="128"/>
                    <a:pt x="144" y="130"/>
                    <a:pt x="144" y="136"/>
                  </a:cubicBezTo>
                  <a:cubicBezTo>
                    <a:pt x="144" y="157"/>
                    <a:pt x="162" y="169"/>
                    <a:pt x="180" y="169"/>
                  </a:cubicBezTo>
                  <a:cubicBezTo>
                    <a:pt x="220" y="169"/>
                    <a:pt x="237" y="119"/>
                    <a:pt x="237" y="112"/>
                  </a:cubicBezTo>
                  <a:cubicBezTo>
                    <a:pt x="237" y="106"/>
                    <a:pt x="233" y="106"/>
                    <a:pt x="230" y="106"/>
                  </a:cubicBezTo>
                  <a:cubicBezTo>
                    <a:pt x="226" y="106"/>
                    <a:pt x="225" y="109"/>
                    <a:pt x="222" y="114"/>
                  </a:cubicBezTo>
                  <a:cubicBezTo>
                    <a:pt x="214" y="143"/>
                    <a:pt x="197" y="159"/>
                    <a:pt x="182" y="159"/>
                  </a:cubicBezTo>
                  <a:cubicBezTo>
                    <a:pt x="174" y="159"/>
                    <a:pt x="173" y="154"/>
                    <a:pt x="173" y="145"/>
                  </a:cubicBezTo>
                  <a:cubicBezTo>
                    <a:pt x="173" y="136"/>
                    <a:pt x="174" y="131"/>
                    <a:pt x="182" y="115"/>
                  </a:cubicBezTo>
                  <a:cubicBezTo>
                    <a:pt x="186" y="104"/>
                    <a:pt x="203" y="63"/>
                    <a:pt x="203" y="43"/>
                  </a:cubicBezTo>
                  <a:cubicBezTo>
                    <a:pt x="203" y="6"/>
                    <a:pt x="173" y="0"/>
                    <a:pt x="152" y="0"/>
                  </a:cubicBezTo>
                  <a:cubicBezTo>
                    <a:pt x="119" y="0"/>
                    <a:pt x="97" y="20"/>
                    <a:pt x="86" y="33"/>
                  </a:cubicBezTo>
                  <a:cubicBezTo>
                    <a:pt x="84" y="9"/>
                    <a:pt x="60" y="0"/>
                    <a:pt x="46" y="0"/>
                  </a:cubicBezTo>
                  <a:cubicBezTo>
                    <a:pt x="29" y="0"/>
                    <a:pt x="18" y="13"/>
                    <a:pt x="14" y="21"/>
                  </a:cubicBezTo>
                  <a:cubicBezTo>
                    <a:pt x="5" y="33"/>
                    <a:pt x="0" y="56"/>
                    <a:pt x="0" y="58"/>
                  </a:cubicBezTo>
                  <a:cubicBezTo>
                    <a:pt x="0" y="62"/>
                    <a:pt x="5" y="62"/>
                    <a:pt x="7" y="62"/>
                  </a:cubicBezTo>
                  <a:cubicBezTo>
                    <a:pt x="13" y="62"/>
                    <a:pt x="13" y="61"/>
                    <a:pt x="16" y="52"/>
                  </a:cubicBezTo>
                  <a:cubicBezTo>
                    <a:pt x="22" y="29"/>
                    <a:pt x="29" y="10"/>
                    <a:pt x="44" y="10"/>
                  </a:cubicBezTo>
                  <a:cubicBezTo>
                    <a:pt x="54" y="10"/>
                    <a:pt x="56" y="18"/>
                    <a:pt x="56" y="29"/>
                  </a:cubicBezTo>
                  <a:cubicBezTo>
                    <a:pt x="56" y="37"/>
                    <a:pt x="54" y="51"/>
                    <a:pt x="50" y="61"/>
                  </a:cubicBezTo>
                  <a:cubicBezTo>
                    <a:pt x="47" y="69"/>
                    <a:pt x="44" y="86"/>
                    <a:pt x="41" y="93"/>
                  </a:cubicBezTo>
                  <a:lnTo>
                    <a:pt x="29" y="1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" name="Freeform 74">
              <a:extLst>
                <a:ext uri="{FF2B5EF4-FFF2-40B4-BE49-F238E27FC236}">
                  <a16:creationId xmlns:a16="http://schemas.microsoft.com/office/drawing/2014/main" id="{2678AF5B-2C9E-48D0-A9D1-D06FEFE2C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" y="2121"/>
              <a:ext cx="44" cy="59"/>
            </a:xfrm>
            <a:custGeom>
              <a:avLst/>
              <a:gdLst>
                <a:gd name="T0" fmla="*/ 197 w 200"/>
                <a:gd name="T1" fmla="*/ 10 h 265"/>
                <a:gd name="T2" fmla="*/ 199 w 200"/>
                <a:gd name="T3" fmla="*/ 5 h 265"/>
                <a:gd name="T4" fmla="*/ 193 w 200"/>
                <a:gd name="T5" fmla="*/ 0 h 265"/>
                <a:gd name="T6" fmla="*/ 144 w 200"/>
                <a:gd name="T7" fmla="*/ 3 h 265"/>
                <a:gd name="T8" fmla="*/ 135 w 200"/>
                <a:gd name="T9" fmla="*/ 13 h 265"/>
                <a:gd name="T10" fmla="*/ 146 w 200"/>
                <a:gd name="T11" fmla="*/ 18 h 265"/>
                <a:gd name="T12" fmla="*/ 165 w 200"/>
                <a:gd name="T13" fmla="*/ 23 h 265"/>
                <a:gd name="T14" fmla="*/ 162 w 200"/>
                <a:gd name="T15" fmla="*/ 32 h 265"/>
                <a:gd name="T16" fmla="*/ 141 w 200"/>
                <a:gd name="T17" fmla="*/ 116 h 265"/>
                <a:gd name="T18" fmla="*/ 101 w 200"/>
                <a:gd name="T19" fmla="*/ 93 h 265"/>
                <a:gd name="T20" fmla="*/ 0 w 200"/>
                <a:gd name="T21" fmla="*/ 202 h 265"/>
                <a:gd name="T22" fmla="*/ 60 w 200"/>
                <a:gd name="T23" fmla="*/ 264 h 265"/>
                <a:gd name="T24" fmla="*/ 115 w 200"/>
                <a:gd name="T25" fmla="*/ 239 h 265"/>
                <a:gd name="T26" fmla="*/ 154 w 200"/>
                <a:gd name="T27" fmla="*/ 264 h 265"/>
                <a:gd name="T28" fmla="*/ 186 w 200"/>
                <a:gd name="T29" fmla="*/ 244 h 265"/>
                <a:gd name="T30" fmla="*/ 197 w 200"/>
                <a:gd name="T31" fmla="*/ 206 h 265"/>
                <a:gd name="T32" fmla="*/ 191 w 200"/>
                <a:gd name="T33" fmla="*/ 202 h 265"/>
                <a:gd name="T34" fmla="*/ 183 w 200"/>
                <a:gd name="T35" fmla="*/ 213 h 265"/>
                <a:gd name="T36" fmla="*/ 154 w 200"/>
                <a:gd name="T37" fmla="*/ 254 h 265"/>
                <a:gd name="T38" fmla="*/ 141 w 200"/>
                <a:gd name="T39" fmla="*/ 235 h 265"/>
                <a:gd name="T40" fmla="*/ 144 w 200"/>
                <a:gd name="T41" fmla="*/ 220 h 265"/>
                <a:gd name="T42" fmla="*/ 197 w 200"/>
                <a:gd name="T43" fmla="*/ 10 h 265"/>
                <a:gd name="T44" fmla="*/ 116 w 200"/>
                <a:gd name="T45" fmla="*/ 213 h 265"/>
                <a:gd name="T46" fmla="*/ 95 w 200"/>
                <a:gd name="T47" fmla="*/ 239 h 265"/>
                <a:gd name="T48" fmla="*/ 60 w 200"/>
                <a:gd name="T49" fmla="*/ 254 h 265"/>
                <a:gd name="T50" fmla="*/ 31 w 200"/>
                <a:gd name="T51" fmla="*/ 217 h 265"/>
                <a:gd name="T52" fmla="*/ 52 w 200"/>
                <a:gd name="T53" fmla="*/ 141 h 265"/>
                <a:gd name="T54" fmla="*/ 101 w 200"/>
                <a:gd name="T55" fmla="*/ 106 h 265"/>
                <a:gd name="T56" fmla="*/ 135 w 200"/>
                <a:gd name="T57" fmla="*/ 138 h 265"/>
                <a:gd name="T58" fmla="*/ 133 w 200"/>
                <a:gd name="T59" fmla="*/ 143 h 265"/>
                <a:gd name="T60" fmla="*/ 116 w 200"/>
                <a:gd name="T61" fmla="*/ 21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265">
                  <a:moveTo>
                    <a:pt x="197" y="10"/>
                  </a:moveTo>
                  <a:cubicBezTo>
                    <a:pt x="197" y="10"/>
                    <a:pt x="199" y="6"/>
                    <a:pt x="199" y="5"/>
                  </a:cubicBezTo>
                  <a:cubicBezTo>
                    <a:pt x="199" y="3"/>
                    <a:pt x="197" y="0"/>
                    <a:pt x="193" y="0"/>
                  </a:cubicBezTo>
                  <a:cubicBezTo>
                    <a:pt x="186" y="0"/>
                    <a:pt x="154" y="3"/>
                    <a:pt x="144" y="3"/>
                  </a:cubicBezTo>
                  <a:cubicBezTo>
                    <a:pt x="141" y="3"/>
                    <a:pt x="135" y="5"/>
                    <a:pt x="135" y="13"/>
                  </a:cubicBezTo>
                  <a:cubicBezTo>
                    <a:pt x="135" y="18"/>
                    <a:pt x="141" y="18"/>
                    <a:pt x="146" y="18"/>
                  </a:cubicBezTo>
                  <a:cubicBezTo>
                    <a:pt x="165" y="18"/>
                    <a:pt x="165" y="21"/>
                    <a:pt x="165" y="23"/>
                  </a:cubicBezTo>
                  <a:cubicBezTo>
                    <a:pt x="165" y="25"/>
                    <a:pt x="163" y="28"/>
                    <a:pt x="162" y="32"/>
                  </a:cubicBezTo>
                  <a:lnTo>
                    <a:pt x="141" y="116"/>
                  </a:lnTo>
                  <a:cubicBezTo>
                    <a:pt x="132" y="105"/>
                    <a:pt x="119" y="93"/>
                    <a:pt x="101" y="93"/>
                  </a:cubicBezTo>
                  <a:cubicBezTo>
                    <a:pt x="50" y="93"/>
                    <a:pt x="0" y="149"/>
                    <a:pt x="0" y="202"/>
                  </a:cubicBezTo>
                  <a:cubicBezTo>
                    <a:pt x="0" y="239"/>
                    <a:pt x="25" y="264"/>
                    <a:pt x="60" y="264"/>
                  </a:cubicBezTo>
                  <a:cubicBezTo>
                    <a:pt x="78" y="264"/>
                    <a:pt x="97" y="251"/>
                    <a:pt x="115" y="239"/>
                  </a:cubicBezTo>
                  <a:cubicBezTo>
                    <a:pt x="123" y="259"/>
                    <a:pt x="144" y="264"/>
                    <a:pt x="154" y="264"/>
                  </a:cubicBezTo>
                  <a:cubicBezTo>
                    <a:pt x="167" y="264"/>
                    <a:pt x="178" y="256"/>
                    <a:pt x="186" y="244"/>
                  </a:cubicBezTo>
                  <a:cubicBezTo>
                    <a:pt x="193" y="229"/>
                    <a:pt x="197" y="207"/>
                    <a:pt x="197" y="206"/>
                  </a:cubicBezTo>
                  <a:cubicBezTo>
                    <a:pt x="197" y="202"/>
                    <a:pt x="193" y="202"/>
                    <a:pt x="191" y="202"/>
                  </a:cubicBezTo>
                  <a:cubicBezTo>
                    <a:pt x="187" y="202"/>
                    <a:pt x="186" y="203"/>
                    <a:pt x="183" y="213"/>
                  </a:cubicBezTo>
                  <a:cubicBezTo>
                    <a:pt x="179" y="232"/>
                    <a:pt x="173" y="254"/>
                    <a:pt x="154" y="254"/>
                  </a:cubicBezTo>
                  <a:cubicBezTo>
                    <a:pt x="144" y="254"/>
                    <a:pt x="141" y="246"/>
                    <a:pt x="141" y="235"/>
                  </a:cubicBezTo>
                  <a:cubicBezTo>
                    <a:pt x="141" y="227"/>
                    <a:pt x="142" y="225"/>
                    <a:pt x="144" y="220"/>
                  </a:cubicBezTo>
                  <a:lnTo>
                    <a:pt x="197" y="10"/>
                  </a:lnTo>
                  <a:close/>
                  <a:moveTo>
                    <a:pt x="116" y="213"/>
                  </a:moveTo>
                  <a:cubicBezTo>
                    <a:pt x="112" y="222"/>
                    <a:pt x="103" y="232"/>
                    <a:pt x="95" y="239"/>
                  </a:cubicBezTo>
                  <a:cubicBezTo>
                    <a:pt x="91" y="241"/>
                    <a:pt x="77" y="254"/>
                    <a:pt x="60" y="254"/>
                  </a:cubicBezTo>
                  <a:cubicBezTo>
                    <a:pt x="46" y="254"/>
                    <a:pt x="31" y="244"/>
                    <a:pt x="31" y="217"/>
                  </a:cubicBezTo>
                  <a:cubicBezTo>
                    <a:pt x="31" y="197"/>
                    <a:pt x="42" y="157"/>
                    <a:pt x="52" y="141"/>
                  </a:cubicBezTo>
                  <a:cubicBezTo>
                    <a:pt x="69" y="111"/>
                    <a:pt x="89" y="106"/>
                    <a:pt x="101" y="106"/>
                  </a:cubicBezTo>
                  <a:cubicBezTo>
                    <a:pt x="128" y="106"/>
                    <a:pt x="135" y="134"/>
                    <a:pt x="135" y="138"/>
                  </a:cubicBezTo>
                  <a:cubicBezTo>
                    <a:pt x="135" y="139"/>
                    <a:pt x="135" y="143"/>
                    <a:pt x="133" y="143"/>
                  </a:cubicBezTo>
                  <a:lnTo>
                    <a:pt x="116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925C900E-0B82-4199-99D5-ED47235A5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" y="1950"/>
              <a:ext cx="65" cy="362"/>
            </a:xfrm>
            <a:custGeom>
              <a:avLst/>
              <a:gdLst>
                <a:gd name="T0" fmla="*/ 289 w 290"/>
                <a:gd name="T1" fmla="*/ 799 h 1601"/>
                <a:gd name="T2" fmla="*/ 174 w 290"/>
                <a:gd name="T3" fmla="*/ 215 h 1601"/>
                <a:gd name="T4" fmla="*/ 29 w 290"/>
                <a:gd name="T5" fmla="*/ 5 h 1601"/>
                <a:gd name="T6" fmla="*/ 13 w 290"/>
                <a:gd name="T7" fmla="*/ 0 h 1601"/>
                <a:gd name="T8" fmla="*/ 0 w 290"/>
                <a:gd name="T9" fmla="*/ 5 h 1601"/>
                <a:gd name="T10" fmla="*/ 3 w 290"/>
                <a:gd name="T11" fmla="*/ 13 h 1601"/>
                <a:gd name="T12" fmla="*/ 133 w 290"/>
                <a:gd name="T13" fmla="*/ 215 h 1601"/>
                <a:gd name="T14" fmla="*/ 235 w 290"/>
                <a:gd name="T15" fmla="*/ 799 h 1601"/>
                <a:gd name="T16" fmla="*/ 125 w 290"/>
                <a:gd name="T17" fmla="*/ 1400 h 1601"/>
                <a:gd name="T18" fmla="*/ 3 w 290"/>
                <a:gd name="T19" fmla="*/ 1589 h 1601"/>
                <a:gd name="T20" fmla="*/ 0 w 290"/>
                <a:gd name="T21" fmla="*/ 1594 h 1601"/>
                <a:gd name="T22" fmla="*/ 13 w 290"/>
                <a:gd name="T23" fmla="*/ 1600 h 1601"/>
                <a:gd name="T24" fmla="*/ 22 w 290"/>
                <a:gd name="T25" fmla="*/ 1599 h 1601"/>
                <a:gd name="T26" fmla="*/ 101 w 290"/>
                <a:gd name="T27" fmla="*/ 1505 h 1601"/>
                <a:gd name="T28" fmla="*/ 272 w 290"/>
                <a:gd name="T29" fmla="*/ 1060 h 1601"/>
                <a:gd name="T30" fmla="*/ 289 w 290"/>
                <a:gd name="T31" fmla="*/ 799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0" h="1601">
                  <a:moveTo>
                    <a:pt x="289" y="799"/>
                  </a:moveTo>
                  <a:cubicBezTo>
                    <a:pt x="289" y="600"/>
                    <a:pt x="261" y="398"/>
                    <a:pt x="174" y="215"/>
                  </a:cubicBezTo>
                  <a:cubicBezTo>
                    <a:pt x="135" y="134"/>
                    <a:pt x="81" y="61"/>
                    <a:pt x="29" y="5"/>
                  </a:cubicBezTo>
                  <a:cubicBezTo>
                    <a:pt x="22" y="0"/>
                    <a:pt x="22" y="0"/>
                    <a:pt x="13" y="0"/>
                  </a:cubicBezTo>
                  <a:cubicBezTo>
                    <a:pt x="3" y="0"/>
                    <a:pt x="0" y="0"/>
                    <a:pt x="0" y="5"/>
                  </a:cubicBezTo>
                  <a:cubicBezTo>
                    <a:pt x="0" y="8"/>
                    <a:pt x="3" y="9"/>
                    <a:pt x="3" y="13"/>
                  </a:cubicBezTo>
                  <a:cubicBezTo>
                    <a:pt x="56" y="75"/>
                    <a:pt x="101" y="143"/>
                    <a:pt x="133" y="215"/>
                  </a:cubicBezTo>
                  <a:cubicBezTo>
                    <a:pt x="205" y="379"/>
                    <a:pt x="235" y="570"/>
                    <a:pt x="235" y="799"/>
                  </a:cubicBezTo>
                  <a:cubicBezTo>
                    <a:pt x="235" y="1027"/>
                    <a:pt x="206" y="1226"/>
                    <a:pt x="125" y="1400"/>
                  </a:cubicBezTo>
                  <a:cubicBezTo>
                    <a:pt x="94" y="1469"/>
                    <a:pt x="52" y="1532"/>
                    <a:pt x="3" y="1589"/>
                  </a:cubicBezTo>
                  <a:cubicBezTo>
                    <a:pt x="1" y="1591"/>
                    <a:pt x="0" y="1592"/>
                    <a:pt x="0" y="1594"/>
                  </a:cubicBezTo>
                  <a:cubicBezTo>
                    <a:pt x="0" y="1600"/>
                    <a:pt x="3" y="1600"/>
                    <a:pt x="13" y="1600"/>
                  </a:cubicBezTo>
                  <a:cubicBezTo>
                    <a:pt x="21" y="1600"/>
                    <a:pt x="22" y="1600"/>
                    <a:pt x="22" y="1599"/>
                  </a:cubicBezTo>
                  <a:cubicBezTo>
                    <a:pt x="24" y="1596"/>
                    <a:pt x="58" y="1566"/>
                    <a:pt x="101" y="1505"/>
                  </a:cubicBezTo>
                  <a:cubicBezTo>
                    <a:pt x="197" y="1375"/>
                    <a:pt x="246" y="1219"/>
                    <a:pt x="272" y="1060"/>
                  </a:cubicBezTo>
                  <a:cubicBezTo>
                    <a:pt x="284" y="974"/>
                    <a:pt x="289" y="887"/>
                    <a:pt x="289" y="79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2" name="Group 76">
            <a:extLst>
              <a:ext uri="{FF2B5EF4-FFF2-40B4-BE49-F238E27FC236}">
                <a16:creationId xmlns:a16="http://schemas.microsoft.com/office/drawing/2014/main" id="{7864D889-9AE9-4E21-B3C0-70825DEBAC8C}"/>
              </a:ext>
            </a:extLst>
          </p:cNvPr>
          <p:cNvGrpSpPr>
            <a:grpSpLocks/>
          </p:cNvGrpSpPr>
          <p:nvPr/>
        </p:nvGrpSpPr>
        <p:grpSpPr bwMode="auto">
          <a:xfrm>
            <a:off x="3686307" y="2227670"/>
            <a:ext cx="327025" cy="317500"/>
            <a:chOff x="3356" y="1863"/>
            <a:chExt cx="206" cy="200"/>
          </a:xfrm>
        </p:grpSpPr>
        <p:sp>
          <p:nvSpPr>
            <p:cNvPr id="103" name="Freeform 77">
              <a:extLst>
                <a:ext uri="{FF2B5EF4-FFF2-40B4-BE49-F238E27FC236}">
                  <a16:creationId xmlns:a16="http://schemas.microsoft.com/office/drawing/2014/main" id="{2C608906-E91B-4BDB-BEC6-00F102F68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1863"/>
              <a:ext cx="189" cy="167"/>
            </a:xfrm>
            <a:custGeom>
              <a:avLst/>
              <a:gdLst>
                <a:gd name="T0" fmla="*/ 418 w 837"/>
                <a:gd name="T1" fmla="*/ 738 h 739"/>
                <a:gd name="T2" fmla="*/ 0 w 837"/>
                <a:gd name="T3" fmla="*/ 738 h 739"/>
                <a:gd name="T4" fmla="*/ 0 w 837"/>
                <a:gd name="T5" fmla="*/ 0 h 739"/>
                <a:gd name="T6" fmla="*/ 836 w 837"/>
                <a:gd name="T7" fmla="*/ 0 h 739"/>
                <a:gd name="T8" fmla="*/ 836 w 837"/>
                <a:gd name="T9" fmla="*/ 738 h 739"/>
                <a:gd name="T10" fmla="*/ 418 w 837"/>
                <a:gd name="T11" fmla="*/ 73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7" h="739">
                  <a:moveTo>
                    <a:pt x="418" y="738"/>
                  </a:moveTo>
                  <a:lnTo>
                    <a:pt x="0" y="738"/>
                  </a:lnTo>
                  <a:lnTo>
                    <a:pt x="0" y="0"/>
                  </a:lnTo>
                  <a:lnTo>
                    <a:pt x="836" y="0"/>
                  </a:lnTo>
                  <a:lnTo>
                    <a:pt x="836" y="738"/>
                  </a:lnTo>
                  <a:lnTo>
                    <a:pt x="418" y="73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1797B9BB-7AD8-40B6-8484-66E60F24B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863"/>
              <a:ext cx="192" cy="200"/>
            </a:xfrm>
            <a:custGeom>
              <a:avLst/>
              <a:gdLst>
                <a:gd name="T0" fmla="*/ 438 w 850"/>
                <a:gd name="T1" fmla="*/ 465 h 887"/>
                <a:gd name="T2" fmla="*/ 451 w 850"/>
                <a:gd name="T3" fmla="*/ 443 h 887"/>
                <a:gd name="T4" fmla="*/ 441 w 850"/>
                <a:gd name="T5" fmla="*/ 425 h 887"/>
                <a:gd name="T6" fmla="*/ 158 w 850"/>
                <a:gd name="T7" fmla="*/ 40 h 887"/>
                <a:gd name="T8" fmla="*/ 481 w 850"/>
                <a:gd name="T9" fmla="*/ 40 h 887"/>
                <a:gd name="T10" fmla="*/ 813 w 850"/>
                <a:gd name="T11" fmla="*/ 292 h 887"/>
                <a:gd name="T12" fmla="*/ 849 w 850"/>
                <a:gd name="T13" fmla="*/ 292 h 887"/>
                <a:gd name="T14" fmla="*/ 806 w 850"/>
                <a:gd name="T15" fmla="*/ 0 h 887"/>
                <a:gd name="T16" fmla="*/ 36 w 850"/>
                <a:gd name="T17" fmla="*/ 0 h 887"/>
                <a:gd name="T18" fmla="*/ 0 w 850"/>
                <a:gd name="T19" fmla="*/ 31 h 887"/>
                <a:gd name="T20" fmla="*/ 346 w 850"/>
                <a:gd name="T21" fmla="*/ 501 h 887"/>
                <a:gd name="T22" fmla="*/ 16 w 850"/>
                <a:gd name="T23" fmla="*/ 852 h 887"/>
                <a:gd name="T24" fmla="*/ 0 w 850"/>
                <a:gd name="T25" fmla="*/ 874 h 887"/>
                <a:gd name="T26" fmla="*/ 36 w 850"/>
                <a:gd name="T27" fmla="*/ 886 h 887"/>
                <a:gd name="T28" fmla="*/ 806 w 850"/>
                <a:gd name="T29" fmla="*/ 886 h 887"/>
                <a:gd name="T30" fmla="*/ 849 w 850"/>
                <a:gd name="T31" fmla="*/ 581 h 887"/>
                <a:gd name="T32" fmla="*/ 813 w 850"/>
                <a:gd name="T33" fmla="*/ 581 h 887"/>
                <a:gd name="T34" fmla="*/ 471 w 850"/>
                <a:gd name="T35" fmla="*/ 837 h 887"/>
                <a:gd name="T36" fmla="*/ 89 w 850"/>
                <a:gd name="T37" fmla="*/ 837 h 887"/>
                <a:gd name="T38" fmla="*/ 438 w 850"/>
                <a:gd name="T39" fmla="*/ 46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0" h="887">
                  <a:moveTo>
                    <a:pt x="438" y="465"/>
                  </a:moveTo>
                  <a:cubicBezTo>
                    <a:pt x="451" y="452"/>
                    <a:pt x="451" y="446"/>
                    <a:pt x="451" y="443"/>
                  </a:cubicBezTo>
                  <a:cubicBezTo>
                    <a:pt x="451" y="434"/>
                    <a:pt x="448" y="431"/>
                    <a:pt x="441" y="425"/>
                  </a:cubicBezTo>
                  <a:lnTo>
                    <a:pt x="158" y="40"/>
                  </a:lnTo>
                  <a:lnTo>
                    <a:pt x="481" y="40"/>
                  </a:lnTo>
                  <a:cubicBezTo>
                    <a:pt x="711" y="40"/>
                    <a:pt x="783" y="89"/>
                    <a:pt x="813" y="292"/>
                  </a:cubicBezTo>
                  <a:lnTo>
                    <a:pt x="849" y="292"/>
                  </a:lnTo>
                  <a:lnTo>
                    <a:pt x="806" y="0"/>
                  </a:lnTo>
                  <a:lnTo>
                    <a:pt x="36" y="0"/>
                  </a:lnTo>
                  <a:cubicBezTo>
                    <a:pt x="3" y="0"/>
                    <a:pt x="0" y="0"/>
                    <a:pt x="0" y="31"/>
                  </a:cubicBezTo>
                  <a:lnTo>
                    <a:pt x="346" y="501"/>
                  </a:lnTo>
                  <a:lnTo>
                    <a:pt x="16" y="852"/>
                  </a:lnTo>
                  <a:cubicBezTo>
                    <a:pt x="0" y="864"/>
                    <a:pt x="0" y="871"/>
                    <a:pt x="0" y="874"/>
                  </a:cubicBezTo>
                  <a:cubicBezTo>
                    <a:pt x="0" y="886"/>
                    <a:pt x="16" y="886"/>
                    <a:pt x="36" y="886"/>
                  </a:cubicBezTo>
                  <a:lnTo>
                    <a:pt x="806" y="886"/>
                  </a:lnTo>
                  <a:lnTo>
                    <a:pt x="849" y="581"/>
                  </a:lnTo>
                  <a:lnTo>
                    <a:pt x="813" y="581"/>
                  </a:lnTo>
                  <a:cubicBezTo>
                    <a:pt x="787" y="800"/>
                    <a:pt x="691" y="837"/>
                    <a:pt x="471" y="837"/>
                  </a:cubicBezTo>
                  <a:lnTo>
                    <a:pt x="89" y="837"/>
                  </a:lnTo>
                  <a:lnTo>
                    <a:pt x="438" y="4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5" name="Group 79">
            <a:extLst>
              <a:ext uri="{FF2B5EF4-FFF2-40B4-BE49-F238E27FC236}">
                <a16:creationId xmlns:a16="http://schemas.microsoft.com/office/drawing/2014/main" id="{07B78F61-67CF-47AA-B3EE-9F339CE2228C}"/>
              </a:ext>
            </a:extLst>
          </p:cNvPr>
          <p:cNvGrpSpPr>
            <a:grpSpLocks/>
          </p:cNvGrpSpPr>
          <p:nvPr/>
        </p:nvGrpSpPr>
        <p:grpSpPr bwMode="auto">
          <a:xfrm>
            <a:off x="6999420" y="1946682"/>
            <a:ext cx="1835150" cy="598488"/>
            <a:chOff x="5443" y="1686"/>
            <a:chExt cx="1156" cy="377"/>
          </a:xfrm>
        </p:grpSpPr>
        <p:sp>
          <p:nvSpPr>
            <p:cNvPr id="106" name="Freeform 80">
              <a:extLst>
                <a:ext uri="{FF2B5EF4-FFF2-40B4-BE49-F238E27FC236}">
                  <a16:creationId xmlns:a16="http://schemas.microsoft.com/office/drawing/2014/main" id="{BE5C89A0-12B1-4453-9712-9BD0F64EF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" y="1686"/>
              <a:ext cx="1156" cy="376"/>
            </a:xfrm>
            <a:custGeom>
              <a:avLst/>
              <a:gdLst>
                <a:gd name="T0" fmla="*/ 2551 w 5101"/>
                <a:gd name="T1" fmla="*/ 1660 h 1661"/>
                <a:gd name="T2" fmla="*/ 0 w 5101"/>
                <a:gd name="T3" fmla="*/ 1660 h 1661"/>
                <a:gd name="T4" fmla="*/ 0 w 5101"/>
                <a:gd name="T5" fmla="*/ 0 h 1661"/>
                <a:gd name="T6" fmla="*/ 5100 w 5101"/>
                <a:gd name="T7" fmla="*/ 0 h 1661"/>
                <a:gd name="T8" fmla="*/ 5100 w 5101"/>
                <a:gd name="T9" fmla="*/ 1660 h 1661"/>
                <a:gd name="T10" fmla="*/ 2551 w 5101"/>
                <a:gd name="T11" fmla="*/ 1660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01" h="1661">
                  <a:moveTo>
                    <a:pt x="2551" y="1660"/>
                  </a:moveTo>
                  <a:lnTo>
                    <a:pt x="0" y="1660"/>
                  </a:lnTo>
                  <a:lnTo>
                    <a:pt x="0" y="0"/>
                  </a:lnTo>
                  <a:lnTo>
                    <a:pt x="5100" y="0"/>
                  </a:lnTo>
                  <a:lnTo>
                    <a:pt x="5100" y="1660"/>
                  </a:lnTo>
                  <a:lnTo>
                    <a:pt x="2551" y="16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7" name="Freeform 81">
              <a:extLst>
                <a:ext uri="{FF2B5EF4-FFF2-40B4-BE49-F238E27FC236}">
                  <a16:creationId xmlns:a16="http://schemas.microsoft.com/office/drawing/2014/main" id="{36F98CAB-CB8C-4BA6-8B75-35788119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" y="1850"/>
              <a:ext cx="59" cy="81"/>
            </a:xfrm>
            <a:custGeom>
              <a:avLst/>
              <a:gdLst>
                <a:gd name="T0" fmla="*/ 260 w 264"/>
                <a:gd name="T1" fmla="*/ 34 h 362"/>
                <a:gd name="T2" fmla="*/ 263 w 264"/>
                <a:gd name="T3" fmla="*/ 22 h 362"/>
                <a:gd name="T4" fmla="*/ 246 w 264"/>
                <a:gd name="T5" fmla="*/ 7 h 362"/>
                <a:gd name="T6" fmla="*/ 225 w 264"/>
                <a:gd name="T7" fmla="*/ 17 h 362"/>
                <a:gd name="T8" fmla="*/ 217 w 264"/>
                <a:gd name="T9" fmla="*/ 47 h 362"/>
                <a:gd name="T10" fmla="*/ 206 w 264"/>
                <a:gd name="T11" fmla="*/ 92 h 362"/>
                <a:gd name="T12" fmla="*/ 179 w 264"/>
                <a:gd name="T13" fmla="*/ 192 h 362"/>
                <a:gd name="T14" fmla="*/ 118 w 264"/>
                <a:gd name="T15" fmla="*/ 241 h 362"/>
                <a:gd name="T16" fmla="*/ 80 w 264"/>
                <a:gd name="T17" fmla="*/ 195 h 362"/>
                <a:gd name="T18" fmla="*/ 111 w 264"/>
                <a:gd name="T19" fmla="*/ 86 h 362"/>
                <a:gd name="T20" fmla="*/ 121 w 264"/>
                <a:gd name="T21" fmla="*/ 46 h 362"/>
                <a:gd name="T22" fmla="*/ 74 w 264"/>
                <a:gd name="T23" fmla="*/ 0 h 362"/>
                <a:gd name="T24" fmla="*/ 0 w 264"/>
                <a:gd name="T25" fmla="*/ 86 h 362"/>
                <a:gd name="T26" fmla="*/ 7 w 264"/>
                <a:gd name="T27" fmla="*/ 92 h 362"/>
                <a:gd name="T28" fmla="*/ 16 w 264"/>
                <a:gd name="T29" fmla="*/ 80 h 362"/>
                <a:gd name="T30" fmla="*/ 74 w 264"/>
                <a:gd name="T31" fmla="*/ 13 h 362"/>
                <a:gd name="T32" fmla="*/ 87 w 264"/>
                <a:gd name="T33" fmla="*/ 30 h 362"/>
                <a:gd name="T34" fmla="*/ 78 w 264"/>
                <a:gd name="T35" fmla="*/ 70 h 362"/>
                <a:gd name="T36" fmla="*/ 46 w 264"/>
                <a:gd name="T37" fmla="*/ 187 h 362"/>
                <a:gd name="T38" fmla="*/ 114 w 264"/>
                <a:gd name="T39" fmla="*/ 253 h 362"/>
                <a:gd name="T40" fmla="*/ 170 w 264"/>
                <a:gd name="T41" fmla="*/ 228 h 362"/>
                <a:gd name="T42" fmla="*/ 135 w 264"/>
                <a:gd name="T43" fmla="*/ 313 h 362"/>
                <a:gd name="T44" fmla="*/ 72 w 264"/>
                <a:gd name="T45" fmla="*/ 349 h 362"/>
                <a:gd name="T46" fmla="*/ 29 w 264"/>
                <a:gd name="T47" fmla="*/ 325 h 362"/>
                <a:gd name="T48" fmla="*/ 55 w 264"/>
                <a:gd name="T49" fmla="*/ 320 h 362"/>
                <a:gd name="T50" fmla="*/ 64 w 264"/>
                <a:gd name="T51" fmla="*/ 296 h 362"/>
                <a:gd name="T52" fmla="*/ 43 w 264"/>
                <a:gd name="T53" fmla="*/ 275 h 362"/>
                <a:gd name="T54" fmla="*/ 11 w 264"/>
                <a:gd name="T55" fmla="*/ 313 h 362"/>
                <a:gd name="T56" fmla="*/ 72 w 264"/>
                <a:gd name="T57" fmla="*/ 361 h 362"/>
                <a:gd name="T58" fmla="*/ 204 w 264"/>
                <a:gd name="T59" fmla="*/ 246 h 362"/>
                <a:gd name="T60" fmla="*/ 260 w 264"/>
                <a:gd name="T61" fmla="*/ 3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4" h="362">
                  <a:moveTo>
                    <a:pt x="260" y="34"/>
                  </a:moveTo>
                  <a:cubicBezTo>
                    <a:pt x="262" y="26"/>
                    <a:pt x="263" y="25"/>
                    <a:pt x="263" y="22"/>
                  </a:cubicBezTo>
                  <a:cubicBezTo>
                    <a:pt x="263" y="11"/>
                    <a:pt x="254" y="7"/>
                    <a:pt x="246" y="7"/>
                  </a:cubicBezTo>
                  <a:cubicBezTo>
                    <a:pt x="240" y="7"/>
                    <a:pt x="230" y="9"/>
                    <a:pt x="225" y="17"/>
                  </a:cubicBezTo>
                  <a:cubicBezTo>
                    <a:pt x="224" y="21"/>
                    <a:pt x="220" y="38"/>
                    <a:pt x="217" y="47"/>
                  </a:cubicBezTo>
                  <a:cubicBezTo>
                    <a:pt x="214" y="62"/>
                    <a:pt x="209" y="78"/>
                    <a:pt x="206" y="92"/>
                  </a:cubicBezTo>
                  <a:lnTo>
                    <a:pt x="179" y="192"/>
                  </a:lnTo>
                  <a:cubicBezTo>
                    <a:pt x="178" y="200"/>
                    <a:pt x="154" y="241"/>
                    <a:pt x="118" y="241"/>
                  </a:cubicBezTo>
                  <a:cubicBezTo>
                    <a:pt x="87" y="241"/>
                    <a:pt x="80" y="216"/>
                    <a:pt x="80" y="195"/>
                  </a:cubicBezTo>
                  <a:cubicBezTo>
                    <a:pt x="80" y="168"/>
                    <a:pt x="91" y="136"/>
                    <a:pt x="111" y="86"/>
                  </a:cubicBezTo>
                  <a:cubicBezTo>
                    <a:pt x="119" y="63"/>
                    <a:pt x="121" y="57"/>
                    <a:pt x="121" y="46"/>
                  </a:cubicBezTo>
                  <a:cubicBezTo>
                    <a:pt x="121" y="21"/>
                    <a:pt x="103" y="0"/>
                    <a:pt x="74" y="0"/>
                  </a:cubicBezTo>
                  <a:cubicBezTo>
                    <a:pt x="21" y="0"/>
                    <a:pt x="0" y="80"/>
                    <a:pt x="0" y="86"/>
                  </a:cubicBezTo>
                  <a:cubicBezTo>
                    <a:pt x="0" y="92"/>
                    <a:pt x="5" y="92"/>
                    <a:pt x="7" y="92"/>
                  </a:cubicBezTo>
                  <a:cubicBezTo>
                    <a:pt x="13" y="92"/>
                    <a:pt x="13" y="89"/>
                    <a:pt x="16" y="80"/>
                  </a:cubicBezTo>
                  <a:cubicBezTo>
                    <a:pt x="31" y="29"/>
                    <a:pt x="55" y="13"/>
                    <a:pt x="74" y="13"/>
                  </a:cubicBezTo>
                  <a:cubicBezTo>
                    <a:pt x="78" y="13"/>
                    <a:pt x="87" y="13"/>
                    <a:pt x="87" y="30"/>
                  </a:cubicBezTo>
                  <a:cubicBezTo>
                    <a:pt x="87" y="45"/>
                    <a:pt x="82" y="58"/>
                    <a:pt x="78" y="70"/>
                  </a:cubicBezTo>
                  <a:cubicBezTo>
                    <a:pt x="55" y="128"/>
                    <a:pt x="46" y="161"/>
                    <a:pt x="46" y="187"/>
                  </a:cubicBezTo>
                  <a:cubicBezTo>
                    <a:pt x="46" y="236"/>
                    <a:pt x="80" y="253"/>
                    <a:pt x="114" y="253"/>
                  </a:cubicBezTo>
                  <a:cubicBezTo>
                    <a:pt x="137" y="253"/>
                    <a:pt x="155" y="243"/>
                    <a:pt x="170" y="228"/>
                  </a:cubicBezTo>
                  <a:cubicBezTo>
                    <a:pt x="163" y="257"/>
                    <a:pt x="158" y="283"/>
                    <a:pt x="135" y="313"/>
                  </a:cubicBezTo>
                  <a:cubicBezTo>
                    <a:pt x="119" y="332"/>
                    <a:pt x="98" y="349"/>
                    <a:pt x="72" y="349"/>
                  </a:cubicBezTo>
                  <a:cubicBezTo>
                    <a:pt x="64" y="349"/>
                    <a:pt x="39" y="346"/>
                    <a:pt x="29" y="325"/>
                  </a:cubicBezTo>
                  <a:cubicBezTo>
                    <a:pt x="39" y="325"/>
                    <a:pt x="46" y="325"/>
                    <a:pt x="55" y="320"/>
                  </a:cubicBezTo>
                  <a:cubicBezTo>
                    <a:pt x="59" y="313"/>
                    <a:pt x="64" y="307"/>
                    <a:pt x="64" y="296"/>
                  </a:cubicBezTo>
                  <a:cubicBezTo>
                    <a:pt x="64" y="278"/>
                    <a:pt x="48" y="275"/>
                    <a:pt x="43" y="275"/>
                  </a:cubicBezTo>
                  <a:cubicBezTo>
                    <a:pt x="31" y="275"/>
                    <a:pt x="11" y="284"/>
                    <a:pt x="11" y="313"/>
                  </a:cubicBezTo>
                  <a:cubicBezTo>
                    <a:pt x="11" y="339"/>
                    <a:pt x="37" y="361"/>
                    <a:pt x="72" y="361"/>
                  </a:cubicBezTo>
                  <a:cubicBezTo>
                    <a:pt x="131" y="361"/>
                    <a:pt x="190" y="309"/>
                    <a:pt x="204" y="246"/>
                  </a:cubicBezTo>
                  <a:lnTo>
                    <a:pt x="260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" name="Freeform 82">
              <a:extLst>
                <a:ext uri="{FF2B5EF4-FFF2-40B4-BE49-F238E27FC236}">
                  <a16:creationId xmlns:a16="http://schemas.microsoft.com/office/drawing/2014/main" id="{F12C56D9-64C1-44D3-8972-AE48E2127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" y="1886"/>
              <a:ext cx="54" cy="39"/>
            </a:xfrm>
            <a:custGeom>
              <a:avLst/>
              <a:gdLst>
                <a:gd name="T0" fmla="*/ 29 w 243"/>
                <a:gd name="T1" fmla="*/ 149 h 177"/>
                <a:gd name="T2" fmla="*/ 25 w 243"/>
                <a:gd name="T3" fmla="*/ 164 h 177"/>
                <a:gd name="T4" fmla="*/ 40 w 243"/>
                <a:gd name="T5" fmla="*/ 176 h 177"/>
                <a:gd name="T6" fmla="*/ 55 w 243"/>
                <a:gd name="T7" fmla="*/ 167 h 177"/>
                <a:gd name="T8" fmla="*/ 62 w 243"/>
                <a:gd name="T9" fmla="*/ 143 h 177"/>
                <a:gd name="T10" fmla="*/ 71 w 243"/>
                <a:gd name="T11" fmla="*/ 109 h 177"/>
                <a:gd name="T12" fmla="*/ 78 w 243"/>
                <a:gd name="T13" fmla="*/ 82 h 177"/>
                <a:gd name="T14" fmla="*/ 94 w 243"/>
                <a:gd name="T15" fmla="*/ 47 h 177"/>
                <a:gd name="T16" fmla="*/ 154 w 243"/>
                <a:gd name="T17" fmla="*/ 11 h 177"/>
                <a:gd name="T18" fmla="*/ 177 w 243"/>
                <a:gd name="T19" fmla="*/ 38 h 177"/>
                <a:gd name="T20" fmla="*/ 154 w 243"/>
                <a:gd name="T21" fmla="*/ 121 h 177"/>
                <a:gd name="T22" fmla="*/ 147 w 243"/>
                <a:gd name="T23" fmla="*/ 142 h 177"/>
                <a:gd name="T24" fmla="*/ 185 w 243"/>
                <a:gd name="T25" fmla="*/ 176 h 177"/>
                <a:gd name="T26" fmla="*/ 242 w 243"/>
                <a:gd name="T27" fmla="*/ 117 h 177"/>
                <a:gd name="T28" fmla="*/ 236 w 243"/>
                <a:gd name="T29" fmla="*/ 111 h 177"/>
                <a:gd name="T30" fmla="*/ 228 w 243"/>
                <a:gd name="T31" fmla="*/ 118 h 177"/>
                <a:gd name="T32" fmla="*/ 186 w 243"/>
                <a:gd name="T33" fmla="*/ 166 h 177"/>
                <a:gd name="T34" fmla="*/ 177 w 243"/>
                <a:gd name="T35" fmla="*/ 151 h 177"/>
                <a:gd name="T36" fmla="*/ 186 w 243"/>
                <a:gd name="T37" fmla="*/ 120 h 177"/>
                <a:gd name="T38" fmla="*/ 208 w 243"/>
                <a:gd name="T39" fmla="*/ 45 h 177"/>
                <a:gd name="T40" fmla="*/ 155 w 243"/>
                <a:gd name="T41" fmla="*/ 0 h 177"/>
                <a:gd name="T42" fmla="*/ 88 w 243"/>
                <a:gd name="T43" fmla="*/ 34 h 177"/>
                <a:gd name="T44" fmla="*/ 47 w 243"/>
                <a:gd name="T45" fmla="*/ 0 h 177"/>
                <a:gd name="T46" fmla="*/ 15 w 243"/>
                <a:gd name="T47" fmla="*/ 22 h 177"/>
                <a:gd name="T48" fmla="*/ 0 w 243"/>
                <a:gd name="T49" fmla="*/ 61 h 177"/>
                <a:gd name="T50" fmla="*/ 7 w 243"/>
                <a:gd name="T51" fmla="*/ 64 h 177"/>
                <a:gd name="T52" fmla="*/ 16 w 243"/>
                <a:gd name="T53" fmla="*/ 54 h 177"/>
                <a:gd name="T54" fmla="*/ 46 w 243"/>
                <a:gd name="T55" fmla="*/ 11 h 177"/>
                <a:gd name="T56" fmla="*/ 58 w 243"/>
                <a:gd name="T57" fmla="*/ 30 h 177"/>
                <a:gd name="T58" fmla="*/ 51 w 243"/>
                <a:gd name="T59" fmla="*/ 63 h 177"/>
                <a:gd name="T60" fmla="*/ 42 w 243"/>
                <a:gd name="T61" fmla="*/ 97 h 177"/>
                <a:gd name="T62" fmla="*/ 29 w 243"/>
                <a:gd name="T63" fmla="*/ 14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3" h="177">
                  <a:moveTo>
                    <a:pt x="29" y="149"/>
                  </a:moveTo>
                  <a:cubicBezTo>
                    <a:pt x="29" y="153"/>
                    <a:pt x="25" y="163"/>
                    <a:pt x="25" y="164"/>
                  </a:cubicBezTo>
                  <a:cubicBezTo>
                    <a:pt x="25" y="174"/>
                    <a:pt x="33" y="176"/>
                    <a:pt x="40" y="176"/>
                  </a:cubicBezTo>
                  <a:cubicBezTo>
                    <a:pt x="47" y="176"/>
                    <a:pt x="54" y="172"/>
                    <a:pt x="55" y="167"/>
                  </a:cubicBezTo>
                  <a:cubicBezTo>
                    <a:pt x="56" y="164"/>
                    <a:pt x="62" y="151"/>
                    <a:pt x="62" y="143"/>
                  </a:cubicBezTo>
                  <a:cubicBezTo>
                    <a:pt x="64" y="136"/>
                    <a:pt x="67" y="118"/>
                    <a:pt x="71" y="109"/>
                  </a:cubicBezTo>
                  <a:cubicBezTo>
                    <a:pt x="74" y="100"/>
                    <a:pt x="75" y="92"/>
                    <a:pt x="78" y="82"/>
                  </a:cubicBezTo>
                  <a:cubicBezTo>
                    <a:pt x="82" y="66"/>
                    <a:pt x="82" y="63"/>
                    <a:pt x="94" y="47"/>
                  </a:cubicBezTo>
                  <a:cubicBezTo>
                    <a:pt x="106" y="32"/>
                    <a:pt x="123" y="11"/>
                    <a:pt x="154" y="11"/>
                  </a:cubicBezTo>
                  <a:cubicBezTo>
                    <a:pt x="177" y="11"/>
                    <a:pt x="177" y="30"/>
                    <a:pt x="177" y="38"/>
                  </a:cubicBezTo>
                  <a:cubicBezTo>
                    <a:pt x="177" y="62"/>
                    <a:pt x="161" y="104"/>
                    <a:pt x="154" y="121"/>
                  </a:cubicBezTo>
                  <a:cubicBezTo>
                    <a:pt x="150" y="133"/>
                    <a:pt x="147" y="136"/>
                    <a:pt x="147" y="142"/>
                  </a:cubicBezTo>
                  <a:cubicBezTo>
                    <a:pt x="147" y="163"/>
                    <a:pt x="166" y="176"/>
                    <a:pt x="185" y="176"/>
                  </a:cubicBezTo>
                  <a:cubicBezTo>
                    <a:pt x="225" y="176"/>
                    <a:pt x="242" y="124"/>
                    <a:pt x="242" y="117"/>
                  </a:cubicBezTo>
                  <a:cubicBezTo>
                    <a:pt x="242" y="111"/>
                    <a:pt x="238" y="111"/>
                    <a:pt x="236" y="111"/>
                  </a:cubicBezTo>
                  <a:cubicBezTo>
                    <a:pt x="232" y="111"/>
                    <a:pt x="230" y="113"/>
                    <a:pt x="228" y="118"/>
                  </a:cubicBezTo>
                  <a:cubicBezTo>
                    <a:pt x="220" y="149"/>
                    <a:pt x="202" y="166"/>
                    <a:pt x="186" y="166"/>
                  </a:cubicBezTo>
                  <a:cubicBezTo>
                    <a:pt x="178" y="166"/>
                    <a:pt x="177" y="161"/>
                    <a:pt x="177" y="151"/>
                  </a:cubicBezTo>
                  <a:cubicBezTo>
                    <a:pt x="177" y="142"/>
                    <a:pt x="178" y="137"/>
                    <a:pt x="186" y="120"/>
                  </a:cubicBezTo>
                  <a:cubicBezTo>
                    <a:pt x="190" y="108"/>
                    <a:pt x="208" y="66"/>
                    <a:pt x="208" y="45"/>
                  </a:cubicBezTo>
                  <a:cubicBezTo>
                    <a:pt x="208" y="7"/>
                    <a:pt x="177" y="0"/>
                    <a:pt x="155" y="0"/>
                  </a:cubicBezTo>
                  <a:cubicBezTo>
                    <a:pt x="122" y="0"/>
                    <a:pt x="99" y="21"/>
                    <a:pt x="88" y="34"/>
                  </a:cubicBezTo>
                  <a:cubicBezTo>
                    <a:pt x="86" y="9"/>
                    <a:pt x="62" y="0"/>
                    <a:pt x="47" y="0"/>
                  </a:cubicBezTo>
                  <a:cubicBezTo>
                    <a:pt x="29" y="0"/>
                    <a:pt x="19" y="13"/>
                    <a:pt x="15" y="22"/>
                  </a:cubicBezTo>
                  <a:cubicBezTo>
                    <a:pt x="5" y="34"/>
                    <a:pt x="0" y="58"/>
                    <a:pt x="0" y="61"/>
                  </a:cubicBezTo>
                  <a:cubicBezTo>
                    <a:pt x="0" y="64"/>
                    <a:pt x="5" y="64"/>
                    <a:pt x="7" y="64"/>
                  </a:cubicBezTo>
                  <a:cubicBezTo>
                    <a:pt x="13" y="64"/>
                    <a:pt x="13" y="63"/>
                    <a:pt x="16" y="54"/>
                  </a:cubicBezTo>
                  <a:cubicBezTo>
                    <a:pt x="23" y="30"/>
                    <a:pt x="29" y="11"/>
                    <a:pt x="46" y="11"/>
                  </a:cubicBezTo>
                  <a:cubicBezTo>
                    <a:pt x="55" y="11"/>
                    <a:pt x="58" y="18"/>
                    <a:pt x="58" y="30"/>
                  </a:cubicBezTo>
                  <a:cubicBezTo>
                    <a:pt x="58" y="38"/>
                    <a:pt x="55" y="53"/>
                    <a:pt x="51" y="63"/>
                  </a:cubicBezTo>
                  <a:cubicBezTo>
                    <a:pt x="48" y="72"/>
                    <a:pt x="46" y="89"/>
                    <a:pt x="42" y="97"/>
                  </a:cubicBezTo>
                  <a:lnTo>
                    <a:pt x="29" y="1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Freeform 83">
              <a:extLst>
                <a:ext uri="{FF2B5EF4-FFF2-40B4-BE49-F238E27FC236}">
                  <a16:creationId xmlns:a16="http://schemas.microsoft.com/office/drawing/2014/main" id="{49ADE04A-FC15-4D79-A287-83C7640DD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7" y="1860"/>
              <a:ext cx="84" cy="29"/>
            </a:xfrm>
            <a:custGeom>
              <a:avLst/>
              <a:gdLst>
                <a:gd name="T0" fmla="*/ 356 w 377"/>
                <a:gd name="T1" fmla="*/ 22 h 133"/>
                <a:gd name="T2" fmla="*/ 376 w 377"/>
                <a:gd name="T3" fmla="*/ 11 h 133"/>
                <a:gd name="T4" fmla="*/ 359 w 377"/>
                <a:gd name="T5" fmla="*/ 0 h 133"/>
                <a:gd name="T6" fmla="*/ 19 w 377"/>
                <a:gd name="T7" fmla="*/ 0 h 133"/>
                <a:gd name="T8" fmla="*/ 0 w 377"/>
                <a:gd name="T9" fmla="*/ 11 h 133"/>
                <a:gd name="T10" fmla="*/ 19 w 377"/>
                <a:gd name="T11" fmla="*/ 22 h 133"/>
                <a:gd name="T12" fmla="*/ 356 w 377"/>
                <a:gd name="T13" fmla="*/ 22 h 133"/>
                <a:gd name="T14" fmla="*/ 359 w 377"/>
                <a:gd name="T15" fmla="*/ 132 h 133"/>
                <a:gd name="T16" fmla="*/ 376 w 377"/>
                <a:gd name="T17" fmla="*/ 120 h 133"/>
                <a:gd name="T18" fmla="*/ 356 w 377"/>
                <a:gd name="T19" fmla="*/ 109 h 133"/>
                <a:gd name="T20" fmla="*/ 19 w 377"/>
                <a:gd name="T21" fmla="*/ 109 h 133"/>
                <a:gd name="T22" fmla="*/ 0 w 377"/>
                <a:gd name="T23" fmla="*/ 120 h 133"/>
                <a:gd name="T24" fmla="*/ 19 w 377"/>
                <a:gd name="T25" fmla="*/ 132 h 133"/>
                <a:gd name="T26" fmla="*/ 359 w 377"/>
                <a:gd name="T2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33">
                  <a:moveTo>
                    <a:pt x="356" y="22"/>
                  </a:moveTo>
                  <a:cubicBezTo>
                    <a:pt x="367" y="22"/>
                    <a:pt x="376" y="22"/>
                    <a:pt x="376" y="11"/>
                  </a:cubicBezTo>
                  <a:cubicBezTo>
                    <a:pt x="376" y="0"/>
                    <a:pt x="367" y="0"/>
                    <a:pt x="359" y="0"/>
                  </a:cubicBezTo>
                  <a:lnTo>
                    <a:pt x="19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2"/>
                    <a:pt x="9" y="22"/>
                    <a:pt x="19" y="22"/>
                  </a:cubicBezTo>
                  <a:lnTo>
                    <a:pt x="356" y="22"/>
                  </a:lnTo>
                  <a:close/>
                  <a:moveTo>
                    <a:pt x="359" y="132"/>
                  </a:moveTo>
                  <a:cubicBezTo>
                    <a:pt x="367" y="132"/>
                    <a:pt x="376" y="132"/>
                    <a:pt x="376" y="120"/>
                  </a:cubicBezTo>
                  <a:cubicBezTo>
                    <a:pt x="376" y="109"/>
                    <a:pt x="367" y="109"/>
                    <a:pt x="356" y="109"/>
                  </a:cubicBezTo>
                  <a:lnTo>
                    <a:pt x="19" y="109"/>
                  </a:lnTo>
                  <a:cubicBezTo>
                    <a:pt x="9" y="109"/>
                    <a:pt x="0" y="109"/>
                    <a:pt x="0" y="120"/>
                  </a:cubicBezTo>
                  <a:cubicBezTo>
                    <a:pt x="0" y="132"/>
                    <a:pt x="9" y="132"/>
                    <a:pt x="19" y="132"/>
                  </a:cubicBezTo>
                  <a:lnTo>
                    <a:pt x="359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70BE9BFC-95A6-48E4-925B-D67646435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2" y="1817"/>
              <a:ext cx="63" cy="114"/>
            </a:xfrm>
            <a:custGeom>
              <a:avLst/>
              <a:gdLst>
                <a:gd name="T0" fmla="*/ 178 w 284"/>
                <a:gd name="T1" fmla="*/ 168 h 508"/>
                <a:gd name="T2" fmla="*/ 228 w 284"/>
                <a:gd name="T3" fmla="*/ 168 h 508"/>
                <a:gd name="T4" fmla="*/ 244 w 284"/>
                <a:gd name="T5" fmla="*/ 159 h 508"/>
                <a:gd name="T6" fmla="*/ 228 w 284"/>
                <a:gd name="T7" fmla="*/ 153 h 508"/>
                <a:gd name="T8" fmla="*/ 182 w 284"/>
                <a:gd name="T9" fmla="*/ 153 h 508"/>
                <a:gd name="T10" fmla="*/ 193 w 284"/>
                <a:gd name="T11" fmla="*/ 88 h 508"/>
                <a:gd name="T12" fmla="*/ 208 w 284"/>
                <a:gd name="T13" fmla="*/ 32 h 508"/>
                <a:gd name="T14" fmla="*/ 234 w 284"/>
                <a:gd name="T15" fmla="*/ 13 h 508"/>
                <a:gd name="T16" fmla="*/ 260 w 284"/>
                <a:gd name="T17" fmla="*/ 22 h 508"/>
                <a:gd name="T18" fmla="*/ 232 w 284"/>
                <a:gd name="T19" fmla="*/ 53 h 508"/>
                <a:gd name="T20" fmla="*/ 252 w 284"/>
                <a:gd name="T21" fmla="*/ 72 h 508"/>
                <a:gd name="T22" fmla="*/ 283 w 284"/>
                <a:gd name="T23" fmla="*/ 38 h 508"/>
                <a:gd name="T24" fmla="*/ 234 w 284"/>
                <a:gd name="T25" fmla="*/ 0 h 508"/>
                <a:gd name="T26" fmla="*/ 162 w 284"/>
                <a:gd name="T27" fmla="*/ 66 h 508"/>
                <a:gd name="T28" fmla="*/ 143 w 284"/>
                <a:gd name="T29" fmla="*/ 153 h 508"/>
                <a:gd name="T30" fmla="*/ 104 w 284"/>
                <a:gd name="T31" fmla="*/ 153 h 508"/>
                <a:gd name="T32" fmla="*/ 87 w 284"/>
                <a:gd name="T33" fmla="*/ 163 h 508"/>
                <a:gd name="T34" fmla="*/ 103 w 284"/>
                <a:gd name="T35" fmla="*/ 168 h 508"/>
                <a:gd name="T36" fmla="*/ 139 w 284"/>
                <a:gd name="T37" fmla="*/ 168 h 508"/>
                <a:gd name="T38" fmla="*/ 98 w 284"/>
                <a:gd name="T39" fmla="*/ 388 h 508"/>
                <a:gd name="T40" fmla="*/ 48 w 284"/>
                <a:gd name="T41" fmla="*/ 495 h 508"/>
                <a:gd name="T42" fmla="*/ 21 w 284"/>
                <a:gd name="T43" fmla="*/ 483 h 508"/>
                <a:gd name="T44" fmla="*/ 54 w 284"/>
                <a:gd name="T45" fmla="*/ 454 h 508"/>
                <a:gd name="T46" fmla="*/ 31 w 284"/>
                <a:gd name="T47" fmla="*/ 434 h 508"/>
                <a:gd name="T48" fmla="*/ 0 w 284"/>
                <a:gd name="T49" fmla="*/ 467 h 508"/>
                <a:gd name="T50" fmla="*/ 48 w 284"/>
                <a:gd name="T51" fmla="*/ 507 h 508"/>
                <a:gd name="T52" fmla="*/ 112 w 284"/>
                <a:gd name="T53" fmla="*/ 451 h 508"/>
                <a:gd name="T54" fmla="*/ 145 w 284"/>
                <a:gd name="T55" fmla="*/ 346 h 508"/>
                <a:gd name="T56" fmla="*/ 178 w 284"/>
                <a:gd name="T57" fmla="*/ 16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4" h="508">
                  <a:moveTo>
                    <a:pt x="178" y="168"/>
                  </a:moveTo>
                  <a:lnTo>
                    <a:pt x="228" y="168"/>
                  </a:lnTo>
                  <a:cubicBezTo>
                    <a:pt x="238" y="168"/>
                    <a:pt x="244" y="168"/>
                    <a:pt x="244" y="159"/>
                  </a:cubicBezTo>
                  <a:cubicBezTo>
                    <a:pt x="244" y="153"/>
                    <a:pt x="238" y="153"/>
                    <a:pt x="228" y="153"/>
                  </a:cubicBezTo>
                  <a:lnTo>
                    <a:pt x="182" y="153"/>
                  </a:lnTo>
                  <a:lnTo>
                    <a:pt x="193" y="88"/>
                  </a:lnTo>
                  <a:cubicBezTo>
                    <a:pt x="196" y="78"/>
                    <a:pt x="202" y="38"/>
                    <a:pt x="208" y="32"/>
                  </a:cubicBezTo>
                  <a:cubicBezTo>
                    <a:pt x="212" y="21"/>
                    <a:pt x="222" y="13"/>
                    <a:pt x="234" y="13"/>
                  </a:cubicBezTo>
                  <a:cubicBezTo>
                    <a:pt x="236" y="13"/>
                    <a:pt x="250" y="13"/>
                    <a:pt x="260" y="22"/>
                  </a:cubicBezTo>
                  <a:cubicBezTo>
                    <a:pt x="236" y="24"/>
                    <a:pt x="232" y="45"/>
                    <a:pt x="232" y="53"/>
                  </a:cubicBezTo>
                  <a:cubicBezTo>
                    <a:pt x="232" y="66"/>
                    <a:pt x="241" y="72"/>
                    <a:pt x="252" y="72"/>
                  </a:cubicBezTo>
                  <a:cubicBezTo>
                    <a:pt x="267" y="72"/>
                    <a:pt x="283" y="61"/>
                    <a:pt x="283" y="38"/>
                  </a:cubicBezTo>
                  <a:cubicBezTo>
                    <a:pt x="283" y="13"/>
                    <a:pt x="257" y="0"/>
                    <a:pt x="234" y="0"/>
                  </a:cubicBezTo>
                  <a:cubicBezTo>
                    <a:pt x="216" y="0"/>
                    <a:pt x="178" y="9"/>
                    <a:pt x="162" y="66"/>
                  </a:cubicBezTo>
                  <a:cubicBezTo>
                    <a:pt x="158" y="78"/>
                    <a:pt x="158" y="82"/>
                    <a:pt x="143" y="153"/>
                  </a:cubicBezTo>
                  <a:lnTo>
                    <a:pt x="104" y="153"/>
                  </a:lnTo>
                  <a:cubicBezTo>
                    <a:pt x="94" y="153"/>
                    <a:pt x="87" y="153"/>
                    <a:pt x="87" y="163"/>
                  </a:cubicBezTo>
                  <a:cubicBezTo>
                    <a:pt x="87" y="168"/>
                    <a:pt x="91" y="168"/>
                    <a:pt x="103" y="168"/>
                  </a:cubicBezTo>
                  <a:lnTo>
                    <a:pt x="139" y="168"/>
                  </a:lnTo>
                  <a:lnTo>
                    <a:pt x="98" y="388"/>
                  </a:lnTo>
                  <a:cubicBezTo>
                    <a:pt x="87" y="443"/>
                    <a:pt x="78" y="495"/>
                    <a:pt x="48" y="495"/>
                  </a:cubicBezTo>
                  <a:cubicBezTo>
                    <a:pt x="47" y="495"/>
                    <a:pt x="32" y="495"/>
                    <a:pt x="21" y="483"/>
                  </a:cubicBezTo>
                  <a:cubicBezTo>
                    <a:pt x="48" y="483"/>
                    <a:pt x="54" y="463"/>
                    <a:pt x="54" y="454"/>
                  </a:cubicBezTo>
                  <a:cubicBezTo>
                    <a:pt x="54" y="441"/>
                    <a:pt x="42" y="434"/>
                    <a:pt x="31" y="434"/>
                  </a:cubicBezTo>
                  <a:cubicBezTo>
                    <a:pt x="16" y="434"/>
                    <a:pt x="0" y="447"/>
                    <a:pt x="0" y="467"/>
                  </a:cubicBezTo>
                  <a:cubicBezTo>
                    <a:pt x="0" y="493"/>
                    <a:pt x="24" y="507"/>
                    <a:pt x="48" y="507"/>
                  </a:cubicBezTo>
                  <a:cubicBezTo>
                    <a:pt x="80" y="507"/>
                    <a:pt x="102" y="474"/>
                    <a:pt x="112" y="451"/>
                  </a:cubicBezTo>
                  <a:cubicBezTo>
                    <a:pt x="130" y="417"/>
                    <a:pt x="145" y="351"/>
                    <a:pt x="145" y="346"/>
                  </a:cubicBezTo>
                  <a:lnTo>
                    <a:pt x="178" y="1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1FC19D05-019E-4088-A44E-A67B0EC0D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3" y="1686"/>
              <a:ext cx="66" cy="377"/>
            </a:xfrm>
            <a:custGeom>
              <a:avLst/>
              <a:gdLst>
                <a:gd name="T0" fmla="*/ 296 w 297"/>
                <a:gd name="T1" fmla="*/ 1660 h 1668"/>
                <a:gd name="T2" fmla="*/ 292 w 297"/>
                <a:gd name="T3" fmla="*/ 1654 h 1668"/>
                <a:gd name="T4" fmla="*/ 159 w 297"/>
                <a:gd name="T5" fmla="*/ 1441 h 1668"/>
                <a:gd name="T6" fmla="*/ 55 w 297"/>
                <a:gd name="T7" fmla="*/ 833 h 1668"/>
                <a:gd name="T8" fmla="*/ 167 w 297"/>
                <a:gd name="T9" fmla="*/ 207 h 1668"/>
                <a:gd name="T10" fmla="*/ 292 w 297"/>
                <a:gd name="T11" fmla="*/ 9 h 1668"/>
                <a:gd name="T12" fmla="*/ 296 w 297"/>
                <a:gd name="T13" fmla="*/ 5 h 1668"/>
                <a:gd name="T14" fmla="*/ 283 w 297"/>
                <a:gd name="T15" fmla="*/ 0 h 1668"/>
                <a:gd name="T16" fmla="*/ 273 w 297"/>
                <a:gd name="T17" fmla="*/ 1 h 1668"/>
                <a:gd name="T18" fmla="*/ 193 w 297"/>
                <a:gd name="T19" fmla="*/ 96 h 1668"/>
                <a:gd name="T20" fmla="*/ 17 w 297"/>
                <a:gd name="T21" fmla="*/ 560 h 1668"/>
                <a:gd name="T22" fmla="*/ 0 w 297"/>
                <a:gd name="T23" fmla="*/ 833 h 1668"/>
                <a:gd name="T24" fmla="*/ 118 w 297"/>
                <a:gd name="T25" fmla="*/ 1442 h 1668"/>
                <a:gd name="T26" fmla="*/ 267 w 297"/>
                <a:gd name="T27" fmla="*/ 1662 h 1668"/>
                <a:gd name="T28" fmla="*/ 283 w 297"/>
                <a:gd name="T29" fmla="*/ 1667 h 1668"/>
                <a:gd name="T30" fmla="*/ 296 w 297"/>
                <a:gd name="T31" fmla="*/ 166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7" h="1668">
                  <a:moveTo>
                    <a:pt x="296" y="1660"/>
                  </a:moveTo>
                  <a:cubicBezTo>
                    <a:pt x="296" y="1659"/>
                    <a:pt x="296" y="1658"/>
                    <a:pt x="292" y="1654"/>
                  </a:cubicBezTo>
                  <a:cubicBezTo>
                    <a:pt x="238" y="1589"/>
                    <a:pt x="193" y="1518"/>
                    <a:pt x="159" y="1441"/>
                  </a:cubicBezTo>
                  <a:cubicBezTo>
                    <a:pt x="86" y="1272"/>
                    <a:pt x="55" y="1072"/>
                    <a:pt x="55" y="833"/>
                  </a:cubicBezTo>
                  <a:cubicBezTo>
                    <a:pt x="55" y="597"/>
                    <a:pt x="82" y="388"/>
                    <a:pt x="167" y="207"/>
                  </a:cubicBezTo>
                  <a:cubicBezTo>
                    <a:pt x="200" y="136"/>
                    <a:pt x="242" y="71"/>
                    <a:pt x="292" y="9"/>
                  </a:cubicBezTo>
                  <a:cubicBezTo>
                    <a:pt x="295" y="9"/>
                    <a:pt x="296" y="8"/>
                    <a:pt x="296" y="5"/>
                  </a:cubicBezTo>
                  <a:cubicBezTo>
                    <a:pt x="296" y="0"/>
                    <a:pt x="292" y="0"/>
                    <a:pt x="283" y="0"/>
                  </a:cubicBezTo>
                  <a:cubicBezTo>
                    <a:pt x="275" y="0"/>
                    <a:pt x="273" y="0"/>
                    <a:pt x="273" y="1"/>
                  </a:cubicBezTo>
                  <a:cubicBezTo>
                    <a:pt x="272" y="1"/>
                    <a:pt x="236" y="34"/>
                    <a:pt x="193" y="96"/>
                  </a:cubicBezTo>
                  <a:cubicBezTo>
                    <a:pt x="94" y="232"/>
                    <a:pt x="43" y="395"/>
                    <a:pt x="17" y="560"/>
                  </a:cubicBezTo>
                  <a:cubicBezTo>
                    <a:pt x="5" y="651"/>
                    <a:pt x="0" y="742"/>
                    <a:pt x="0" y="833"/>
                  </a:cubicBezTo>
                  <a:cubicBezTo>
                    <a:pt x="0" y="1039"/>
                    <a:pt x="27" y="1253"/>
                    <a:pt x="118" y="1442"/>
                  </a:cubicBezTo>
                  <a:cubicBezTo>
                    <a:pt x="158" y="1528"/>
                    <a:pt x="212" y="1604"/>
                    <a:pt x="267" y="1662"/>
                  </a:cubicBezTo>
                  <a:cubicBezTo>
                    <a:pt x="273" y="1666"/>
                    <a:pt x="273" y="1667"/>
                    <a:pt x="283" y="1667"/>
                  </a:cubicBezTo>
                  <a:cubicBezTo>
                    <a:pt x="292" y="1667"/>
                    <a:pt x="296" y="1667"/>
                    <a:pt x="296" y="166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" name="Freeform 86">
              <a:extLst>
                <a:ext uri="{FF2B5EF4-FFF2-40B4-BE49-F238E27FC236}">
                  <a16:creationId xmlns:a16="http://schemas.microsoft.com/office/drawing/2014/main" id="{1A5D5C25-F711-4F0C-8779-64483DF31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" y="1689"/>
              <a:ext cx="73" cy="60"/>
            </a:xfrm>
            <a:custGeom>
              <a:avLst/>
              <a:gdLst>
                <a:gd name="T0" fmla="*/ 47 w 328"/>
                <a:gd name="T1" fmla="*/ 237 h 268"/>
                <a:gd name="T2" fmla="*/ 11 w 328"/>
                <a:gd name="T3" fmla="*/ 253 h 268"/>
                <a:gd name="T4" fmla="*/ 0 w 328"/>
                <a:gd name="T5" fmla="*/ 262 h 268"/>
                <a:gd name="T6" fmla="*/ 11 w 328"/>
                <a:gd name="T7" fmla="*/ 267 h 268"/>
                <a:gd name="T8" fmla="*/ 153 w 328"/>
                <a:gd name="T9" fmla="*/ 267 h 268"/>
                <a:gd name="T10" fmla="*/ 327 w 328"/>
                <a:gd name="T11" fmla="*/ 103 h 268"/>
                <a:gd name="T12" fmla="*/ 222 w 328"/>
                <a:gd name="T13" fmla="*/ 0 h 268"/>
                <a:gd name="T14" fmla="*/ 78 w 328"/>
                <a:gd name="T15" fmla="*/ 0 h 268"/>
                <a:gd name="T16" fmla="*/ 64 w 328"/>
                <a:gd name="T17" fmla="*/ 9 h 268"/>
                <a:gd name="T18" fmla="*/ 78 w 328"/>
                <a:gd name="T19" fmla="*/ 14 h 268"/>
                <a:gd name="T20" fmla="*/ 94 w 328"/>
                <a:gd name="T21" fmla="*/ 16 h 268"/>
                <a:gd name="T22" fmla="*/ 102 w 328"/>
                <a:gd name="T23" fmla="*/ 21 h 268"/>
                <a:gd name="T24" fmla="*/ 99 w 328"/>
                <a:gd name="T25" fmla="*/ 29 h 268"/>
                <a:gd name="T26" fmla="*/ 47 w 328"/>
                <a:gd name="T27" fmla="*/ 237 h 268"/>
                <a:gd name="T28" fmla="*/ 137 w 328"/>
                <a:gd name="T29" fmla="*/ 29 h 268"/>
                <a:gd name="T30" fmla="*/ 155 w 328"/>
                <a:gd name="T31" fmla="*/ 14 h 268"/>
                <a:gd name="T32" fmla="*/ 208 w 328"/>
                <a:gd name="T33" fmla="*/ 14 h 268"/>
                <a:gd name="T34" fmla="*/ 288 w 328"/>
                <a:gd name="T35" fmla="*/ 88 h 268"/>
                <a:gd name="T36" fmla="*/ 246 w 328"/>
                <a:gd name="T37" fmla="*/ 211 h 268"/>
                <a:gd name="T38" fmla="*/ 146 w 328"/>
                <a:gd name="T39" fmla="*/ 253 h 268"/>
                <a:gd name="T40" fmla="*/ 94 w 328"/>
                <a:gd name="T41" fmla="*/ 253 h 268"/>
                <a:gd name="T42" fmla="*/ 80 w 328"/>
                <a:gd name="T43" fmla="*/ 250 h 268"/>
                <a:gd name="T44" fmla="*/ 80 w 328"/>
                <a:gd name="T45" fmla="*/ 241 h 268"/>
                <a:gd name="T46" fmla="*/ 137 w 328"/>
                <a:gd name="T47" fmla="*/ 2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8" h="268">
                  <a:moveTo>
                    <a:pt x="47" y="237"/>
                  </a:moveTo>
                  <a:cubicBezTo>
                    <a:pt x="43" y="250"/>
                    <a:pt x="42" y="253"/>
                    <a:pt x="11" y="253"/>
                  </a:cubicBezTo>
                  <a:cubicBezTo>
                    <a:pt x="5" y="253"/>
                    <a:pt x="0" y="253"/>
                    <a:pt x="0" y="262"/>
                  </a:cubicBezTo>
                  <a:cubicBezTo>
                    <a:pt x="0" y="267"/>
                    <a:pt x="5" y="267"/>
                    <a:pt x="11" y="267"/>
                  </a:cubicBezTo>
                  <a:lnTo>
                    <a:pt x="153" y="267"/>
                  </a:lnTo>
                  <a:cubicBezTo>
                    <a:pt x="241" y="267"/>
                    <a:pt x="327" y="187"/>
                    <a:pt x="327" y="103"/>
                  </a:cubicBezTo>
                  <a:cubicBezTo>
                    <a:pt x="327" y="46"/>
                    <a:pt x="287" y="0"/>
                    <a:pt x="222" y="0"/>
                  </a:cubicBezTo>
                  <a:lnTo>
                    <a:pt x="78" y="0"/>
                  </a:lnTo>
                  <a:cubicBezTo>
                    <a:pt x="70" y="0"/>
                    <a:pt x="64" y="0"/>
                    <a:pt x="64" y="9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83" y="14"/>
                    <a:pt x="86" y="14"/>
                    <a:pt x="94" y="16"/>
                  </a:cubicBezTo>
                  <a:cubicBezTo>
                    <a:pt x="99" y="16"/>
                    <a:pt x="102" y="16"/>
                    <a:pt x="102" y="21"/>
                  </a:cubicBezTo>
                  <a:cubicBezTo>
                    <a:pt x="102" y="22"/>
                    <a:pt x="102" y="22"/>
                    <a:pt x="99" y="29"/>
                  </a:cubicBezTo>
                  <a:lnTo>
                    <a:pt x="47" y="237"/>
                  </a:lnTo>
                  <a:close/>
                  <a:moveTo>
                    <a:pt x="137" y="29"/>
                  </a:moveTo>
                  <a:cubicBezTo>
                    <a:pt x="138" y="16"/>
                    <a:pt x="138" y="14"/>
                    <a:pt x="155" y="14"/>
                  </a:cubicBezTo>
                  <a:lnTo>
                    <a:pt x="208" y="14"/>
                  </a:lnTo>
                  <a:cubicBezTo>
                    <a:pt x="250" y="14"/>
                    <a:pt x="288" y="34"/>
                    <a:pt x="288" y="88"/>
                  </a:cubicBezTo>
                  <a:cubicBezTo>
                    <a:pt x="288" y="97"/>
                    <a:pt x="284" y="166"/>
                    <a:pt x="246" y="211"/>
                  </a:cubicBezTo>
                  <a:cubicBezTo>
                    <a:pt x="228" y="228"/>
                    <a:pt x="196" y="253"/>
                    <a:pt x="146" y="253"/>
                  </a:cubicBezTo>
                  <a:lnTo>
                    <a:pt x="94" y="253"/>
                  </a:lnTo>
                  <a:cubicBezTo>
                    <a:pt x="80" y="253"/>
                    <a:pt x="80" y="253"/>
                    <a:pt x="80" y="250"/>
                  </a:cubicBezTo>
                  <a:cubicBezTo>
                    <a:pt x="80" y="250"/>
                    <a:pt x="80" y="246"/>
                    <a:pt x="80" y="241"/>
                  </a:cubicBezTo>
                  <a:lnTo>
                    <a:pt x="137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" name="Freeform 87">
              <a:extLst>
                <a:ext uri="{FF2B5EF4-FFF2-40B4-BE49-F238E27FC236}">
                  <a16:creationId xmlns:a16="http://schemas.microsoft.com/office/drawing/2014/main" id="{683B1B5A-2BF4-4D79-B14D-4CF362521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" y="1786"/>
              <a:ext cx="170" cy="176"/>
            </a:xfrm>
            <a:custGeom>
              <a:avLst/>
              <a:gdLst>
                <a:gd name="T0" fmla="*/ 684 w 755"/>
                <a:gd name="T1" fmla="*/ 779 h 780"/>
                <a:gd name="T2" fmla="*/ 754 w 755"/>
                <a:gd name="T3" fmla="*/ 600 h 780"/>
                <a:gd name="T4" fmla="*/ 739 w 755"/>
                <a:gd name="T5" fmla="*/ 600 h 780"/>
                <a:gd name="T6" fmla="*/ 592 w 755"/>
                <a:gd name="T7" fmla="*/ 713 h 780"/>
                <a:gd name="T8" fmla="*/ 415 w 755"/>
                <a:gd name="T9" fmla="*/ 730 h 780"/>
                <a:gd name="T10" fmla="*/ 74 w 755"/>
                <a:gd name="T11" fmla="*/ 730 h 780"/>
                <a:gd name="T12" fmla="*/ 363 w 755"/>
                <a:gd name="T13" fmla="*/ 399 h 780"/>
                <a:gd name="T14" fmla="*/ 368 w 755"/>
                <a:gd name="T15" fmla="*/ 388 h 780"/>
                <a:gd name="T16" fmla="*/ 363 w 755"/>
                <a:gd name="T17" fmla="*/ 380 h 780"/>
                <a:gd name="T18" fmla="*/ 99 w 755"/>
                <a:gd name="T19" fmla="*/ 26 h 780"/>
                <a:gd name="T20" fmla="*/ 410 w 755"/>
                <a:gd name="T21" fmla="*/ 26 h 780"/>
                <a:gd name="T22" fmla="*/ 544 w 755"/>
                <a:gd name="T23" fmla="*/ 34 h 780"/>
                <a:gd name="T24" fmla="*/ 667 w 755"/>
                <a:gd name="T25" fmla="*/ 78 h 780"/>
                <a:gd name="T26" fmla="*/ 739 w 755"/>
                <a:gd name="T27" fmla="*/ 157 h 780"/>
                <a:gd name="T28" fmla="*/ 754 w 755"/>
                <a:gd name="T29" fmla="*/ 157 h 780"/>
                <a:gd name="T30" fmla="*/ 684 w 755"/>
                <a:gd name="T31" fmla="*/ 0 h 780"/>
                <a:gd name="T32" fmla="*/ 16 w 755"/>
                <a:gd name="T33" fmla="*/ 0 h 780"/>
                <a:gd name="T34" fmla="*/ 0 w 755"/>
                <a:gd name="T35" fmla="*/ 3 h 780"/>
                <a:gd name="T36" fmla="*/ 0 w 755"/>
                <a:gd name="T37" fmla="*/ 22 h 780"/>
                <a:gd name="T38" fmla="*/ 299 w 755"/>
                <a:gd name="T39" fmla="*/ 425 h 780"/>
                <a:gd name="T40" fmla="*/ 7 w 755"/>
                <a:gd name="T41" fmla="*/ 762 h 780"/>
                <a:gd name="T42" fmla="*/ 0 w 755"/>
                <a:gd name="T43" fmla="*/ 772 h 780"/>
                <a:gd name="T44" fmla="*/ 16 w 755"/>
                <a:gd name="T45" fmla="*/ 779 h 780"/>
                <a:gd name="T46" fmla="*/ 684 w 755"/>
                <a:gd name="T47" fmla="*/ 779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5" h="780">
                  <a:moveTo>
                    <a:pt x="684" y="779"/>
                  </a:moveTo>
                  <a:lnTo>
                    <a:pt x="754" y="600"/>
                  </a:lnTo>
                  <a:lnTo>
                    <a:pt x="739" y="600"/>
                  </a:lnTo>
                  <a:cubicBezTo>
                    <a:pt x="717" y="659"/>
                    <a:pt x="658" y="696"/>
                    <a:pt x="592" y="713"/>
                  </a:cubicBezTo>
                  <a:cubicBezTo>
                    <a:pt x="580" y="716"/>
                    <a:pt x="524" y="730"/>
                    <a:pt x="415" y="730"/>
                  </a:cubicBezTo>
                  <a:lnTo>
                    <a:pt x="74" y="730"/>
                  </a:lnTo>
                  <a:lnTo>
                    <a:pt x="363" y="399"/>
                  </a:lnTo>
                  <a:cubicBezTo>
                    <a:pt x="367" y="395"/>
                    <a:pt x="368" y="392"/>
                    <a:pt x="368" y="388"/>
                  </a:cubicBezTo>
                  <a:cubicBezTo>
                    <a:pt x="368" y="388"/>
                    <a:pt x="368" y="387"/>
                    <a:pt x="363" y="380"/>
                  </a:cubicBezTo>
                  <a:lnTo>
                    <a:pt x="99" y="26"/>
                  </a:lnTo>
                  <a:lnTo>
                    <a:pt x="410" y="26"/>
                  </a:lnTo>
                  <a:cubicBezTo>
                    <a:pt x="485" y="26"/>
                    <a:pt x="537" y="34"/>
                    <a:pt x="544" y="34"/>
                  </a:cubicBezTo>
                  <a:cubicBezTo>
                    <a:pt x="573" y="41"/>
                    <a:pt x="621" y="49"/>
                    <a:pt x="667" y="78"/>
                  </a:cubicBezTo>
                  <a:cubicBezTo>
                    <a:pt x="682" y="86"/>
                    <a:pt x="721" y="111"/>
                    <a:pt x="739" y="157"/>
                  </a:cubicBezTo>
                  <a:lnTo>
                    <a:pt x="754" y="157"/>
                  </a:lnTo>
                  <a:lnTo>
                    <a:pt x="684" y="0"/>
                  </a:lnTo>
                  <a:lnTo>
                    <a:pt x="16" y="0"/>
                  </a:lnTo>
                  <a:cubicBezTo>
                    <a:pt x="3" y="0"/>
                    <a:pt x="3" y="0"/>
                    <a:pt x="0" y="3"/>
                  </a:cubicBezTo>
                  <a:cubicBezTo>
                    <a:pt x="0" y="5"/>
                    <a:pt x="0" y="16"/>
                    <a:pt x="0" y="22"/>
                  </a:cubicBezTo>
                  <a:lnTo>
                    <a:pt x="299" y="425"/>
                  </a:lnTo>
                  <a:lnTo>
                    <a:pt x="7" y="762"/>
                  </a:lnTo>
                  <a:cubicBezTo>
                    <a:pt x="0" y="770"/>
                    <a:pt x="0" y="772"/>
                    <a:pt x="0" y="772"/>
                  </a:cubicBezTo>
                  <a:cubicBezTo>
                    <a:pt x="0" y="779"/>
                    <a:pt x="5" y="779"/>
                    <a:pt x="16" y="779"/>
                  </a:cubicBezTo>
                  <a:lnTo>
                    <a:pt x="684" y="7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" name="Freeform 88">
              <a:extLst>
                <a:ext uri="{FF2B5EF4-FFF2-40B4-BE49-F238E27FC236}">
                  <a16:creationId xmlns:a16="http://schemas.microsoft.com/office/drawing/2014/main" id="{F3473A96-4541-4F32-AC0F-A6391BB6A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" y="1996"/>
              <a:ext cx="45" cy="62"/>
            </a:xfrm>
            <a:custGeom>
              <a:avLst/>
              <a:gdLst>
                <a:gd name="T0" fmla="*/ 202 w 205"/>
                <a:gd name="T1" fmla="*/ 11 h 276"/>
                <a:gd name="T2" fmla="*/ 204 w 205"/>
                <a:gd name="T3" fmla="*/ 5 h 276"/>
                <a:gd name="T4" fmla="*/ 198 w 205"/>
                <a:gd name="T5" fmla="*/ 0 h 276"/>
                <a:gd name="T6" fmla="*/ 146 w 205"/>
                <a:gd name="T7" fmla="*/ 3 h 276"/>
                <a:gd name="T8" fmla="*/ 138 w 205"/>
                <a:gd name="T9" fmla="*/ 13 h 276"/>
                <a:gd name="T10" fmla="*/ 150 w 205"/>
                <a:gd name="T11" fmla="*/ 18 h 276"/>
                <a:gd name="T12" fmla="*/ 169 w 205"/>
                <a:gd name="T13" fmla="*/ 24 h 276"/>
                <a:gd name="T14" fmla="*/ 166 w 205"/>
                <a:gd name="T15" fmla="*/ 33 h 276"/>
                <a:gd name="T16" fmla="*/ 145 w 205"/>
                <a:gd name="T17" fmla="*/ 121 h 276"/>
                <a:gd name="T18" fmla="*/ 103 w 205"/>
                <a:gd name="T19" fmla="*/ 97 h 276"/>
                <a:gd name="T20" fmla="*/ 0 w 205"/>
                <a:gd name="T21" fmla="*/ 211 h 276"/>
                <a:gd name="T22" fmla="*/ 62 w 205"/>
                <a:gd name="T23" fmla="*/ 275 h 276"/>
                <a:gd name="T24" fmla="*/ 118 w 205"/>
                <a:gd name="T25" fmla="*/ 249 h 276"/>
                <a:gd name="T26" fmla="*/ 158 w 205"/>
                <a:gd name="T27" fmla="*/ 275 h 276"/>
                <a:gd name="T28" fmla="*/ 190 w 205"/>
                <a:gd name="T29" fmla="*/ 254 h 276"/>
                <a:gd name="T30" fmla="*/ 202 w 205"/>
                <a:gd name="T31" fmla="*/ 214 h 276"/>
                <a:gd name="T32" fmla="*/ 196 w 205"/>
                <a:gd name="T33" fmla="*/ 211 h 276"/>
                <a:gd name="T34" fmla="*/ 188 w 205"/>
                <a:gd name="T35" fmla="*/ 222 h 276"/>
                <a:gd name="T36" fmla="*/ 158 w 205"/>
                <a:gd name="T37" fmla="*/ 264 h 276"/>
                <a:gd name="T38" fmla="*/ 145 w 205"/>
                <a:gd name="T39" fmla="*/ 245 h 276"/>
                <a:gd name="T40" fmla="*/ 147 w 205"/>
                <a:gd name="T41" fmla="*/ 229 h 276"/>
                <a:gd name="T42" fmla="*/ 202 w 205"/>
                <a:gd name="T43" fmla="*/ 11 h 276"/>
                <a:gd name="T44" fmla="*/ 119 w 205"/>
                <a:gd name="T45" fmla="*/ 222 h 276"/>
                <a:gd name="T46" fmla="*/ 98 w 205"/>
                <a:gd name="T47" fmla="*/ 249 h 276"/>
                <a:gd name="T48" fmla="*/ 62 w 205"/>
                <a:gd name="T49" fmla="*/ 264 h 276"/>
                <a:gd name="T50" fmla="*/ 32 w 205"/>
                <a:gd name="T51" fmla="*/ 226 h 276"/>
                <a:gd name="T52" fmla="*/ 54 w 205"/>
                <a:gd name="T53" fmla="*/ 147 h 276"/>
                <a:gd name="T54" fmla="*/ 103 w 205"/>
                <a:gd name="T55" fmla="*/ 111 h 276"/>
                <a:gd name="T56" fmla="*/ 138 w 205"/>
                <a:gd name="T57" fmla="*/ 143 h 276"/>
                <a:gd name="T58" fmla="*/ 137 w 205"/>
                <a:gd name="T59" fmla="*/ 149 h 276"/>
                <a:gd name="T60" fmla="*/ 119 w 205"/>
                <a:gd name="T61" fmla="*/ 22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5" h="276">
                  <a:moveTo>
                    <a:pt x="202" y="11"/>
                  </a:moveTo>
                  <a:cubicBezTo>
                    <a:pt x="202" y="11"/>
                    <a:pt x="204" y="7"/>
                    <a:pt x="204" y="5"/>
                  </a:cubicBezTo>
                  <a:cubicBezTo>
                    <a:pt x="204" y="3"/>
                    <a:pt x="202" y="0"/>
                    <a:pt x="198" y="0"/>
                  </a:cubicBezTo>
                  <a:cubicBezTo>
                    <a:pt x="190" y="0"/>
                    <a:pt x="158" y="3"/>
                    <a:pt x="146" y="3"/>
                  </a:cubicBezTo>
                  <a:cubicBezTo>
                    <a:pt x="145" y="3"/>
                    <a:pt x="138" y="5"/>
                    <a:pt x="138" y="13"/>
                  </a:cubicBezTo>
                  <a:cubicBezTo>
                    <a:pt x="138" y="18"/>
                    <a:pt x="145" y="18"/>
                    <a:pt x="150" y="18"/>
                  </a:cubicBezTo>
                  <a:cubicBezTo>
                    <a:pt x="169" y="18"/>
                    <a:pt x="169" y="22"/>
                    <a:pt x="169" y="24"/>
                  </a:cubicBezTo>
                  <a:cubicBezTo>
                    <a:pt x="169" y="26"/>
                    <a:pt x="167" y="29"/>
                    <a:pt x="166" y="33"/>
                  </a:cubicBezTo>
                  <a:lnTo>
                    <a:pt x="145" y="121"/>
                  </a:lnTo>
                  <a:cubicBezTo>
                    <a:pt x="135" y="109"/>
                    <a:pt x="122" y="97"/>
                    <a:pt x="103" y="97"/>
                  </a:cubicBezTo>
                  <a:cubicBezTo>
                    <a:pt x="51" y="97"/>
                    <a:pt x="0" y="155"/>
                    <a:pt x="0" y="211"/>
                  </a:cubicBezTo>
                  <a:cubicBezTo>
                    <a:pt x="0" y="249"/>
                    <a:pt x="25" y="275"/>
                    <a:pt x="62" y="275"/>
                  </a:cubicBezTo>
                  <a:cubicBezTo>
                    <a:pt x="80" y="275"/>
                    <a:pt x="99" y="262"/>
                    <a:pt x="118" y="249"/>
                  </a:cubicBezTo>
                  <a:cubicBezTo>
                    <a:pt x="126" y="270"/>
                    <a:pt x="146" y="275"/>
                    <a:pt x="158" y="275"/>
                  </a:cubicBezTo>
                  <a:cubicBezTo>
                    <a:pt x="171" y="275"/>
                    <a:pt x="182" y="267"/>
                    <a:pt x="190" y="254"/>
                  </a:cubicBezTo>
                  <a:cubicBezTo>
                    <a:pt x="198" y="238"/>
                    <a:pt x="202" y="216"/>
                    <a:pt x="202" y="214"/>
                  </a:cubicBezTo>
                  <a:cubicBezTo>
                    <a:pt x="202" y="211"/>
                    <a:pt x="198" y="211"/>
                    <a:pt x="196" y="211"/>
                  </a:cubicBezTo>
                  <a:cubicBezTo>
                    <a:pt x="192" y="211"/>
                    <a:pt x="190" y="212"/>
                    <a:pt x="188" y="222"/>
                  </a:cubicBezTo>
                  <a:cubicBezTo>
                    <a:pt x="183" y="242"/>
                    <a:pt x="175" y="264"/>
                    <a:pt x="158" y="264"/>
                  </a:cubicBezTo>
                  <a:cubicBezTo>
                    <a:pt x="147" y="264"/>
                    <a:pt x="145" y="257"/>
                    <a:pt x="145" y="245"/>
                  </a:cubicBezTo>
                  <a:cubicBezTo>
                    <a:pt x="145" y="237"/>
                    <a:pt x="146" y="234"/>
                    <a:pt x="147" y="229"/>
                  </a:cubicBezTo>
                  <a:lnTo>
                    <a:pt x="202" y="11"/>
                  </a:lnTo>
                  <a:close/>
                  <a:moveTo>
                    <a:pt x="119" y="222"/>
                  </a:moveTo>
                  <a:cubicBezTo>
                    <a:pt x="115" y="232"/>
                    <a:pt x="106" y="242"/>
                    <a:pt x="98" y="249"/>
                  </a:cubicBezTo>
                  <a:cubicBezTo>
                    <a:pt x="94" y="251"/>
                    <a:pt x="79" y="264"/>
                    <a:pt x="62" y="264"/>
                  </a:cubicBezTo>
                  <a:cubicBezTo>
                    <a:pt x="47" y="264"/>
                    <a:pt x="32" y="254"/>
                    <a:pt x="32" y="226"/>
                  </a:cubicBezTo>
                  <a:cubicBezTo>
                    <a:pt x="32" y="205"/>
                    <a:pt x="43" y="163"/>
                    <a:pt x="54" y="147"/>
                  </a:cubicBezTo>
                  <a:cubicBezTo>
                    <a:pt x="71" y="116"/>
                    <a:pt x="91" y="111"/>
                    <a:pt x="103" y="111"/>
                  </a:cubicBezTo>
                  <a:cubicBezTo>
                    <a:pt x="130" y="111"/>
                    <a:pt x="138" y="139"/>
                    <a:pt x="138" y="143"/>
                  </a:cubicBezTo>
                  <a:cubicBezTo>
                    <a:pt x="138" y="145"/>
                    <a:pt x="138" y="149"/>
                    <a:pt x="137" y="149"/>
                  </a:cubicBezTo>
                  <a:lnTo>
                    <a:pt x="119" y="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" name="Freeform 89">
              <a:extLst>
                <a:ext uri="{FF2B5EF4-FFF2-40B4-BE49-F238E27FC236}">
                  <a16:creationId xmlns:a16="http://schemas.microsoft.com/office/drawing/2014/main" id="{C70E09EA-2ADC-401C-80C8-9EE2A6319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" y="2023"/>
              <a:ext cx="65" cy="23"/>
            </a:xfrm>
            <a:custGeom>
              <a:avLst/>
              <a:gdLst>
                <a:gd name="T0" fmla="*/ 279 w 293"/>
                <a:gd name="T1" fmla="*/ 18 h 106"/>
                <a:gd name="T2" fmla="*/ 292 w 293"/>
                <a:gd name="T3" fmla="*/ 9 h 106"/>
                <a:gd name="T4" fmla="*/ 279 w 293"/>
                <a:gd name="T5" fmla="*/ 0 h 106"/>
                <a:gd name="T6" fmla="*/ 15 w 293"/>
                <a:gd name="T7" fmla="*/ 0 h 106"/>
                <a:gd name="T8" fmla="*/ 0 w 293"/>
                <a:gd name="T9" fmla="*/ 9 h 106"/>
                <a:gd name="T10" fmla="*/ 16 w 293"/>
                <a:gd name="T11" fmla="*/ 18 h 106"/>
                <a:gd name="T12" fmla="*/ 279 w 293"/>
                <a:gd name="T13" fmla="*/ 18 h 106"/>
                <a:gd name="T14" fmla="*/ 279 w 293"/>
                <a:gd name="T15" fmla="*/ 105 h 106"/>
                <a:gd name="T16" fmla="*/ 292 w 293"/>
                <a:gd name="T17" fmla="*/ 96 h 106"/>
                <a:gd name="T18" fmla="*/ 279 w 293"/>
                <a:gd name="T19" fmla="*/ 86 h 106"/>
                <a:gd name="T20" fmla="*/ 16 w 293"/>
                <a:gd name="T21" fmla="*/ 86 h 106"/>
                <a:gd name="T22" fmla="*/ 0 w 293"/>
                <a:gd name="T23" fmla="*/ 96 h 106"/>
                <a:gd name="T24" fmla="*/ 15 w 293"/>
                <a:gd name="T25" fmla="*/ 105 h 106"/>
                <a:gd name="T26" fmla="*/ 279 w 293"/>
                <a:gd name="T27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3" h="106">
                  <a:moveTo>
                    <a:pt x="279" y="18"/>
                  </a:moveTo>
                  <a:cubicBezTo>
                    <a:pt x="283" y="18"/>
                    <a:pt x="292" y="18"/>
                    <a:pt x="292" y="9"/>
                  </a:cubicBezTo>
                  <a:cubicBezTo>
                    <a:pt x="292" y="0"/>
                    <a:pt x="283" y="0"/>
                    <a:pt x="279" y="0"/>
                  </a:cubicBezTo>
                  <a:lnTo>
                    <a:pt x="15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8"/>
                    <a:pt x="9" y="18"/>
                    <a:pt x="16" y="18"/>
                  </a:cubicBezTo>
                  <a:lnTo>
                    <a:pt x="279" y="18"/>
                  </a:lnTo>
                  <a:close/>
                  <a:moveTo>
                    <a:pt x="279" y="105"/>
                  </a:moveTo>
                  <a:cubicBezTo>
                    <a:pt x="283" y="105"/>
                    <a:pt x="292" y="105"/>
                    <a:pt x="292" y="96"/>
                  </a:cubicBezTo>
                  <a:cubicBezTo>
                    <a:pt x="292" y="86"/>
                    <a:pt x="283" y="86"/>
                    <a:pt x="279" y="86"/>
                  </a:cubicBezTo>
                  <a:lnTo>
                    <a:pt x="16" y="86"/>
                  </a:lnTo>
                  <a:cubicBezTo>
                    <a:pt x="9" y="86"/>
                    <a:pt x="0" y="86"/>
                    <a:pt x="0" y="96"/>
                  </a:cubicBezTo>
                  <a:cubicBezTo>
                    <a:pt x="0" y="105"/>
                    <a:pt x="9" y="105"/>
                    <a:pt x="15" y="105"/>
                  </a:cubicBezTo>
                  <a:lnTo>
                    <a:pt x="279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6" name="Freeform 90">
              <a:extLst>
                <a:ext uri="{FF2B5EF4-FFF2-40B4-BE49-F238E27FC236}">
                  <a16:creationId xmlns:a16="http://schemas.microsoft.com/office/drawing/2014/main" id="{8A6E6D9A-FBC5-474B-87E4-22CF4694C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7" y="1999"/>
              <a:ext cx="32" cy="58"/>
            </a:xfrm>
            <a:custGeom>
              <a:avLst/>
              <a:gdLst>
                <a:gd name="T0" fmla="*/ 90 w 146"/>
                <a:gd name="T1" fmla="*/ 11 h 260"/>
                <a:gd name="T2" fmla="*/ 79 w 146"/>
                <a:gd name="T3" fmla="*/ 0 h 260"/>
                <a:gd name="T4" fmla="*/ 0 w 146"/>
                <a:gd name="T5" fmla="*/ 25 h 260"/>
                <a:gd name="T6" fmla="*/ 0 w 146"/>
                <a:gd name="T7" fmla="*/ 39 h 260"/>
                <a:gd name="T8" fmla="*/ 58 w 146"/>
                <a:gd name="T9" fmla="*/ 29 h 260"/>
                <a:gd name="T10" fmla="*/ 58 w 146"/>
                <a:gd name="T11" fmla="*/ 228 h 260"/>
                <a:gd name="T12" fmla="*/ 17 w 146"/>
                <a:gd name="T13" fmla="*/ 245 h 260"/>
                <a:gd name="T14" fmla="*/ 3 w 146"/>
                <a:gd name="T15" fmla="*/ 245 h 260"/>
                <a:gd name="T16" fmla="*/ 3 w 146"/>
                <a:gd name="T17" fmla="*/ 259 h 260"/>
                <a:gd name="T18" fmla="*/ 74 w 146"/>
                <a:gd name="T19" fmla="*/ 258 h 260"/>
                <a:gd name="T20" fmla="*/ 145 w 146"/>
                <a:gd name="T21" fmla="*/ 259 h 260"/>
                <a:gd name="T22" fmla="*/ 145 w 146"/>
                <a:gd name="T23" fmla="*/ 245 h 260"/>
                <a:gd name="T24" fmla="*/ 130 w 146"/>
                <a:gd name="T25" fmla="*/ 245 h 260"/>
                <a:gd name="T26" fmla="*/ 90 w 146"/>
                <a:gd name="T27" fmla="*/ 228 h 260"/>
                <a:gd name="T28" fmla="*/ 90 w 146"/>
                <a:gd name="T29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6" h="260">
                  <a:moveTo>
                    <a:pt x="90" y="11"/>
                  </a:moveTo>
                  <a:cubicBezTo>
                    <a:pt x="90" y="0"/>
                    <a:pt x="90" y="0"/>
                    <a:pt x="79" y="0"/>
                  </a:cubicBezTo>
                  <a:cubicBezTo>
                    <a:pt x="54" y="24"/>
                    <a:pt x="16" y="25"/>
                    <a:pt x="0" y="25"/>
                  </a:cubicBezTo>
                  <a:lnTo>
                    <a:pt x="0" y="39"/>
                  </a:lnTo>
                  <a:cubicBezTo>
                    <a:pt x="9" y="39"/>
                    <a:pt x="35" y="39"/>
                    <a:pt x="58" y="29"/>
                  </a:cubicBezTo>
                  <a:lnTo>
                    <a:pt x="58" y="228"/>
                  </a:lnTo>
                  <a:cubicBezTo>
                    <a:pt x="58" y="241"/>
                    <a:pt x="58" y="245"/>
                    <a:pt x="17" y="245"/>
                  </a:cubicBezTo>
                  <a:lnTo>
                    <a:pt x="3" y="245"/>
                  </a:lnTo>
                  <a:lnTo>
                    <a:pt x="3" y="259"/>
                  </a:lnTo>
                  <a:cubicBezTo>
                    <a:pt x="9" y="259"/>
                    <a:pt x="59" y="258"/>
                    <a:pt x="74" y="258"/>
                  </a:cubicBezTo>
                  <a:cubicBezTo>
                    <a:pt x="87" y="258"/>
                    <a:pt x="137" y="259"/>
                    <a:pt x="145" y="259"/>
                  </a:cubicBezTo>
                  <a:lnTo>
                    <a:pt x="145" y="245"/>
                  </a:lnTo>
                  <a:lnTo>
                    <a:pt x="130" y="245"/>
                  </a:lnTo>
                  <a:cubicBezTo>
                    <a:pt x="90" y="245"/>
                    <a:pt x="90" y="241"/>
                    <a:pt x="90" y="228"/>
                  </a:cubicBezTo>
                  <a:lnTo>
                    <a:pt x="9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7" name="Freeform 91">
              <a:extLst>
                <a:ext uri="{FF2B5EF4-FFF2-40B4-BE49-F238E27FC236}">
                  <a16:creationId xmlns:a16="http://schemas.microsoft.com/office/drawing/2014/main" id="{C29D6153-9578-4C3A-8F77-8B6ABE290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" y="1850"/>
              <a:ext cx="84" cy="57"/>
            </a:xfrm>
            <a:custGeom>
              <a:avLst/>
              <a:gdLst>
                <a:gd name="T0" fmla="*/ 246 w 377"/>
                <a:gd name="T1" fmla="*/ 57 h 254"/>
                <a:gd name="T2" fmla="*/ 254 w 377"/>
                <a:gd name="T3" fmla="*/ 22 h 254"/>
                <a:gd name="T4" fmla="*/ 238 w 377"/>
                <a:gd name="T5" fmla="*/ 7 h 254"/>
                <a:gd name="T6" fmla="*/ 216 w 377"/>
                <a:gd name="T7" fmla="*/ 22 h 254"/>
                <a:gd name="T8" fmla="*/ 183 w 377"/>
                <a:gd name="T9" fmla="*/ 147 h 254"/>
                <a:gd name="T10" fmla="*/ 178 w 377"/>
                <a:gd name="T11" fmla="*/ 183 h 254"/>
                <a:gd name="T12" fmla="*/ 179 w 377"/>
                <a:gd name="T13" fmla="*/ 192 h 254"/>
                <a:gd name="T14" fmla="*/ 127 w 377"/>
                <a:gd name="T15" fmla="*/ 241 h 254"/>
                <a:gd name="T16" fmla="*/ 82 w 377"/>
                <a:gd name="T17" fmla="*/ 189 h 254"/>
                <a:gd name="T18" fmla="*/ 113 w 377"/>
                <a:gd name="T19" fmla="*/ 80 h 254"/>
                <a:gd name="T20" fmla="*/ 121 w 377"/>
                <a:gd name="T21" fmla="*/ 46 h 254"/>
                <a:gd name="T22" fmla="*/ 74 w 377"/>
                <a:gd name="T23" fmla="*/ 0 h 254"/>
                <a:gd name="T24" fmla="*/ 0 w 377"/>
                <a:gd name="T25" fmla="*/ 86 h 254"/>
                <a:gd name="T26" fmla="*/ 7 w 377"/>
                <a:gd name="T27" fmla="*/ 92 h 254"/>
                <a:gd name="T28" fmla="*/ 16 w 377"/>
                <a:gd name="T29" fmla="*/ 80 h 254"/>
                <a:gd name="T30" fmla="*/ 74 w 377"/>
                <a:gd name="T31" fmla="*/ 13 h 254"/>
                <a:gd name="T32" fmla="*/ 87 w 377"/>
                <a:gd name="T33" fmla="*/ 30 h 254"/>
                <a:gd name="T34" fmla="*/ 78 w 377"/>
                <a:gd name="T35" fmla="*/ 70 h 254"/>
                <a:gd name="T36" fmla="*/ 46 w 377"/>
                <a:gd name="T37" fmla="*/ 182 h 254"/>
                <a:gd name="T38" fmla="*/ 126 w 377"/>
                <a:gd name="T39" fmla="*/ 253 h 254"/>
                <a:gd name="T40" fmla="*/ 185 w 377"/>
                <a:gd name="T41" fmla="*/ 213 h 254"/>
                <a:gd name="T42" fmla="*/ 256 w 377"/>
                <a:gd name="T43" fmla="*/ 253 h 254"/>
                <a:gd name="T44" fmla="*/ 338 w 377"/>
                <a:gd name="T45" fmla="*/ 184 h 254"/>
                <a:gd name="T46" fmla="*/ 376 w 377"/>
                <a:gd name="T47" fmla="*/ 39 h 254"/>
                <a:gd name="T48" fmla="*/ 351 w 377"/>
                <a:gd name="T49" fmla="*/ 0 h 254"/>
                <a:gd name="T50" fmla="*/ 321 w 377"/>
                <a:gd name="T51" fmla="*/ 26 h 254"/>
                <a:gd name="T52" fmla="*/ 331 w 377"/>
                <a:gd name="T53" fmla="*/ 41 h 254"/>
                <a:gd name="T54" fmla="*/ 351 w 377"/>
                <a:gd name="T55" fmla="*/ 89 h 254"/>
                <a:gd name="T56" fmla="*/ 320 w 377"/>
                <a:gd name="T57" fmla="*/ 191 h 254"/>
                <a:gd name="T58" fmla="*/ 257 w 377"/>
                <a:gd name="T59" fmla="*/ 241 h 254"/>
                <a:gd name="T60" fmla="*/ 216 w 377"/>
                <a:gd name="T61" fmla="*/ 192 h 254"/>
                <a:gd name="T62" fmla="*/ 222 w 377"/>
                <a:gd name="T63" fmla="*/ 151 h 254"/>
                <a:gd name="T64" fmla="*/ 246 w 377"/>
                <a:gd name="T65" fmla="*/ 5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" h="254">
                  <a:moveTo>
                    <a:pt x="246" y="57"/>
                  </a:moveTo>
                  <a:cubicBezTo>
                    <a:pt x="248" y="46"/>
                    <a:pt x="254" y="24"/>
                    <a:pt x="254" y="22"/>
                  </a:cubicBezTo>
                  <a:cubicBezTo>
                    <a:pt x="254" y="11"/>
                    <a:pt x="246" y="7"/>
                    <a:pt x="238" y="7"/>
                  </a:cubicBezTo>
                  <a:cubicBezTo>
                    <a:pt x="230" y="7"/>
                    <a:pt x="222" y="9"/>
                    <a:pt x="216" y="22"/>
                  </a:cubicBezTo>
                  <a:cubicBezTo>
                    <a:pt x="216" y="25"/>
                    <a:pt x="188" y="133"/>
                    <a:pt x="183" y="147"/>
                  </a:cubicBezTo>
                  <a:cubicBezTo>
                    <a:pt x="179" y="163"/>
                    <a:pt x="178" y="174"/>
                    <a:pt x="178" y="183"/>
                  </a:cubicBezTo>
                  <a:cubicBezTo>
                    <a:pt x="178" y="189"/>
                    <a:pt x="178" y="191"/>
                    <a:pt x="179" y="192"/>
                  </a:cubicBezTo>
                  <a:cubicBezTo>
                    <a:pt x="167" y="224"/>
                    <a:pt x="150" y="241"/>
                    <a:pt x="127" y="241"/>
                  </a:cubicBezTo>
                  <a:cubicBezTo>
                    <a:pt x="82" y="241"/>
                    <a:pt x="82" y="199"/>
                    <a:pt x="82" y="189"/>
                  </a:cubicBezTo>
                  <a:cubicBezTo>
                    <a:pt x="82" y="172"/>
                    <a:pt x="86" y="150"/>
                    <a:pt x="113" y="80"/>
                  </a:cubicBezTo>
                  <a:cubicBezTo>
                    <a:pt x="119" y="64"/>
                    <a:pt x="121" y="57"/>
                    <a:pt x="121" y="46"/>
                  </a:cubicBezTo>
                  <a:cubicBezTo>
                    <a:pt x="121" y="21"/>
                    <a:pt x="103" y="0"/>
                    <a:pt x="74" y="0"/>
                  </a:cubicBezTo>
                  <a:cubicBezTo>
                    <a:pt x="21" y="0"/>
                    <a:pt x="0" y="80"/>
                    <a:pt x="0" y="86"/>
                  </a:cubicBezTo>
                  <a:cubicBezTo>
                    <a:pt x="0" y="92"/>
                    <a:pt x="5" y="92"/>
                    <a:pt x="7" y="92"/>
                  </a:cubicBezTo>
                  <a:cubicBezTo>
                    <a:pt x="13" y="92"/>
                    <a:pt x="13" y="92"/>
                    <a:pt x="16" y="80"/>
                  </a:cubicBezTo>
                  <a:cubicBezTo>
                    <a:pt x="31" y="29"/>
                    <a:pt x="54" y="13"/>
                    <a:pt x="74" y="13"/>
                  </a:cubicBezTo>
                  <a:cubicBezTo>
                    <a:pt x="79" y="13"/>
                    <a:pt x="87" y="13"/>
                    <a:pt x="87" y="30"/>
                  </a:cubicBezTo>
                  <a:cubicBezTo>
                    <a:pt x="87" y="45"/>
                    <a:pt x="80" y="61"/>
                    <a:pt x="78" y="70"/>
                  </a:cubicBezTo>
                  <a:cubicBezTo>
                    <a:pt x="54" y="136"/>
                    <a:pt x="46" y="161"/>
                    <a:pt x="46" y="182"/>
                  </a:cubicBezTo>
                  <a:cubicBezTo>
                    <a:pt x="46" y="234"/>
                    <a:pt x="83" y="253"/>
                    <a:pt x="126" y="253"/>
                  </a:cubicBezTo>
                  <a:cubicBezTo>
                    <a:pt x="135" y="253"/>
                    <a:pt x="162" y="253"/>
                    <a:pt x="185" y="213"/>
                  </a:cubicBezTo>
                  <a:cubicBezTo>
                    <a:pt x="200" y="250"/>
                    <a:pt x="240" y="253"/>
                    <a:pt x="256" y="253"/>
                  </a:cubicBezTo>
                  <a:cubicBezTo>
                    <a:pt x="299" y="253"/>
                    <a:pt x="323" y="218"/>
                    <a:pt x="338" y="184"/>
                  </a:cubicBezTo>
                  <a:cubicBezTo>
                    <a:pt x="356" y="141"/>
                    <a:pt x="376" y="66"/>
                    <a:pt x="376" y="39"/>
                  </a:cubicBezTo>
                  <a:cubicBezTo>
                    <a:pt x="376" y="9"/>
                    <a:pt x="360" y="0"/>
                    <a:pt x="351" y="0"/>
                  </a:cubicBezTo>
                  <a:cubicBezTo>
                    <a:pt x="336" y="0"/>
                    <a:pt x="321" y="14"/>
                    <a:pt x="321" y="26"/>
                  </a:cubicBezTo>
                  <a:cubicBezTo>
                    <a:pt x="321" y="34"/>
                    <a:pt x="324" y="38"/>
                    <a:pt x="331" y="41"/>
                  </a:cubicBezTo>
                  <a:cubicBezTo>
                    <a:pt x="337" y="47"/>
                    <a:pt x="351" y="62"/>
                    <a:pt x="351" y="89"/>
                  </a:cubicBezTo>
                  <a:cubicBezTo>
                    <a:pt x="351" y="109"/>
                    <a:pt x="335" y="163"/>
                    <a:pt x="320" y="191"/>
                  </a:cubicBezTo>
                  <a:cubicBezTo>
                    <a:pt x="305" y="221"/>
                    <a:pt x="287" y="241"/>
                    <a:pt x="257" y="241"/>
                  </a:cubicBezTo>
                  <a:cubicBezTo>
                    <a:pt x="230" y="241"/>
                    <a:pt x="216" y="224"/>
                    <a:pt x="216" y="192"/>
                  </a:cubicBezTo>
                  <a:cubicBezTo>
                    <a:pt x="216" y="176"/>
                    <a:pt x="220" y="159"/>
                    <a:pt x="222" y="151"/>
                  </a:cubicBezTo>
                  <a:lnTo>
                    <a:pt x="246" y="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8" name="Freeform 92">
              <a:extLst>
                <a:ext uri="{FF2B5EF4-FFF2-40B4-BE49-F238E27FC236}">
                  <a16:creationId xmlns:a16="http://schemas.microsoft.com/office/drawing/2014/main" id="{FFEA4A2F-3158-4F1E-A125-4CC2BA508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" y="1864"/>
              <a:ext cx="45" cy="62"/>
            </a:xfrm>
            <a:custGeom>
              <a:avLst/>
              <a:gdLst>
                <a:gd name="T0" fmla="*/ 202 w 205"/>
                <a:gd name="T1" fmla="*/ 11 h 276"/>
                <a:gd name="T2" fmla="*/ 204 w 205"/>
                <a:gd name="T3" fmla="*/ 5 h 276"/>
                <a:gd name="T4" fmla="*/ 198 w 205"/>
                <a:gd name="T5" fmla="*/ 0 h 276"/>
                <a:gd name="T6" fmla="*/ 147 w 205"/>
                <a:gd name="T7" fmla="*/ 3 h 276"/>
                <a:gd name="T8" fmla="*/ 138 w 205"/>
                <a:gd name="T9" fmla="*/ 13 h 276"/>
                <a:gd name="T10" fmla="*/ 150 w 205"/>
                <a:gd name="T11" fmla="*/ 18 h 276"/>
                <a:gd name="T12" fmla="*/ 169 w 205"/>
                <a:gd name="T13" fmla="*/ 24 h 276"/>
                <a:gd name="T14" fmla="*/ 166 w 205"/>
                <a:gd name="T15" fmla="*/ 33 h 276"/>
                <a:gd name="T16" fmla="*/ 145 w 205"/>
                <a:gd name="T17" fmla="*/ 121 h 276"/>
                <a:gd name="T18" fmla="*/ 103 w 205"/>
                <a:gd name="T19" fmla="*/ 97 h 276"/>
                <a:gd name="T20" fmla="*/ 0 w 205"/>
                <a:gd name="T21" fmla="*/ 211 h 276"/>
                <a:gd name="T22" fmla="*/ 62 w 205"/>
                <a:gd name="T23" fmla="*/ 275 h 276"/>
                <a:gd name="T24" fmla="*/ 118 w 205"/>
                <a:gd name="T25" fmla="*/ 249 h 276"/>
                <a:gd name="T26" fmla="*/ 158 w 205"/>
                <a:gd name="T27" fmla="*/ 275 h 276"/>
                <a:gd name="T28" fmla="*/ 190 w 205"/>
                <a:gd name="T29" fmla="*/ 254 h 276"/>
                <a:gd name="T30" fmla="*/ 202 w 205"/>
                <a:gd name="T31" fmla="*/ 214 h 276"/>
                <a:gd name="T32" fmla="*/ 196 w 205"/>
                <a:gd name="T33" fmla="*/ 211 h 276"/>
                <a:gd name="T34" fmla="*/ 188 w 205"/>
                <a:gd name="T35" fmla="*/ 222 h 276"/>
                <a:gd name="T36" fmla="*/ 158 w 205"/>
                <a:gd name="T37" fmla="*/ 264 h 276"/>
                <a:gd name="T38" fmla="*/ 145 w 205"/>
                <a:gd name="T39" fmla="*/ 245 h 276"/>
                <a:gd name="T40" fmla="*/ 147 w 205"/>
                <a:gd name="T41" fmla="*/ 229 h 276"/>
                <a:gd name="T42" fmla="*/ 202 w 205"/>
                <a:gd name="T43" fmla="*/ 11 h 276"/>
                <a:gd name="T44" fmla="*/ 119 w 205"/>
                <a:gd name="T45" fmla="*/ 222 h 276"/>
                <a:gd name="T46" fmla="*/ 98 w 205"/>
                <a:gd name="T47" fmla="*/ 249 h 276"/>
                <a:gd name="T48" fmla="*/ 62 w 205"/>
                <a:gd name="T49" fmla="*/ 264 h 276"/>
                <a:gd name="T50" fmla="*/ 32 w 205"/>
                <a:gd name="T51" fmla="*/ 226 h 276"/>
                <a:gd name="T52" fmla="*/ 54 w 205"/>
                <a:gd name="T53" fmla="*/ 147 h 276"/>
                <a:gd name="T54" fmla="*/ 103 w 205"/>
                <a:gd name="T55" fmla="*/ 111 h 276"/>
                <a:gd name="T56" fmla="*/ 138 w 205"/>
                <a:gd name="T57" fmla="*/ 143 h 276"/>
                <a:gd name="T58" fmla="*/ 137 w 205"/>
                <a:gd name="T59" fmla="*/ 149 h 276"/>
                <a:gd name="T60" fmla="*/ 119 w 205"/>
                <a:gd name="T61" fmla="*/ 22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5" h="276">
                  <a:moveTo>
                    <a:pt x="202" y="11"/>
                  </a:moveTo>
                  <a:cubicBezTo>
                    <a:pt x="202" y="11"/>
                    <a:pt x="204" y="7"/>
                    <a:pt x="204" y="5"/>
                  </a:cubicBezTo>
                  <a:cubicBezTo>
                    <a:pt x="204" y="3"/>
                    <a:pt x="202" y="0"/>
                    <a:pt x="198" y="0"/>
                  </a:cubicBezTo>
                  <a:cubicBezTo>
                    <a:pt x="190" y="0"/>
                    <a:pt x="158" y="3"/>
                    <a:pt x="147" y="3"/>
                  </a:cubicBezTo>
                  <a:cubicBezTo>
                    <a:pt x="145" y="3"/>
                    <a:pt x="138" y="5"/>
                    <a:pt x="138" y="13"/>
                  </a:cubicBezTo>
                  <a:cubicBezTo>
                    <a:pt x="138" y="18"/>
                    <a:pt x="145" y="18"/>
                    <a:pt x="150" y="18"/>
                  </a:cubicBezTo>
                  <a:cubicBezTo>
                    <a:pt x="169" y="18"/>
                    <a:pt x="169" y="22"/>
                    <a:pt x="169" y="24"/>
                  </a:cubicBezTo>
                  <a:cubicBezTo>
                    <a:pt x="169" y="26"/>
                    <a:pt x="167" y="29"/>
                    <a:pt x="166" y="33"/>
                  </a:cubicBezTo>
                  <a:lnTo>
                    <a:pt x="145" y="121"/>
                  </a:lnTo>
                  <a:cubicBezTo>
                    <a:pt x="135" y="109"/>
                    <a:pt x="122" y="97"/>
                    <a:pt x="103" y="97"/>
                  </a:cubicBezTo>
                  <a:cubicBezTo>
                    <a:pt x="51" y="97"/>
                    <a:pt x="0" y="155"/>
                    <a:pt x="0" y="211"/>
                  </a:cubicBezTo>
                  <a:cubicBezTo>
                    <a:pt x="0" y="249"/>
                    <a:pt x="25" y="275"/>
                    <a:pt x="62" y="275"/>
                  </a:cubicBezTo>
                  <a:cubicBezTo>
                    <a:pt x="80" y="275"/>
                    <a:pt x="99" y="262"/>
                    <a:pt x="118" y="249"/>
                  </a:cubicBezTo>
                  <a:cubicBezTo>
                    <a:pt x="126" y="270"/>
                    <a:pt x="147" y="275"/>
                    <a:pt x="158" y="275"/>
                  </a:cubicBezTo>
                  <a:cubicBezTo>
                    <a:pt x="171" y="275"/>
                    <a:pt x="182" y="267"/>
                    <a:pt x="190" y="254"/>
                  </a:cubicBezTo>
                  <a:cubicBezTo>
                    <a:pt x="198" y="238"/>
                    <a:pt x="202" y="216"/>
                    <a:pt x="202" y="214"/>
                  </a:cubicBezTo>
                  <a:cubicBezTo>
                    <a:pt x="202" y="211"/>
                    <a:pt x="198" y="211"/>
                    <a:pt x="196" y="211"/>
                  </a:cubicBezTo>
                  <a:cubicBezTo>
                    <a:pt x="192" y="211"/>
                    <a:pt x="190" y="212"/>
                    <a:pt x="188" y="222"/>
                  </a:cubicBezTo>
                  <a:cubicBezTo>
                    <a:pt x="183" y="242"/>
                    <a:pt x="177" y="264"/>
                    <a:pt x="158" y="264"/>
                  </a:cubicBezTo>
                  <a:cubicBezTo>
                    <a:pt x="147" y="264"/>
                    <a:pt x="145" y="257"/>
                    <a:pt x="145" y="245"/>
                  </a:cubicBezTo>
                  <a:cubicBezTo>
                    <a:pt x="145" y="237"/>
                    <a:pt x="146" y="234"/>
                    <a:pt x="147" y="229"/>
                  </a:cubicBezTo>
                  <a:lnTo>
                    <a:pt x="202" y="11"/>
                  </a:lnTo>
                  <a:close/>
                  <a:moveTo>
                    <a:pt x="119" y="222"/>
                  </a:moveTo>
                  <a:cubicBezTo>
                    <a:pt x="115" y="232"/>
                    <a:pt x="106" y="242"/>
                    <a:pt x="98" y="249"/>
                  </a:cubicBezTo>
                  <a:cubicBezTo>
                    <a:pt x="94" y="251"/>
                    <a:pt x="79" y="264"/>
                    <a:pt x="62" y="264"/>
                  </a:cubicBezTo>
                  <a:cubicBezTo>
                    <a:pt x="47" y="264"/>
                    <a:pt x="32" y="254"/>
                    <a:pt x="32" y="226"/>
                  </a:cubicBezTo>
                  <a:cubicBezTo>
                    <a:pt x="32" y="205"/>
                    <a:pt x="43" y="163"/>
                    <a:pt x="54" y="147"/>
                  </a:cubicBezTo>
                  <a:cubicBezTo>
                    <a:pt x="71" y="116"/>
                    <a:pt x="91" y="111"/>
                    <a:pt x="103" y="111"/>
                  </a:cubicBezTo>
                  <a:cubicBezTo>
                    <a:pt x="131" y="111"/>
                    <a:pt x="138" y="139"/>
                    <a:pt x="138" y="143"/>
                  </a:cubicBezTo>
                  <a:cubicBezTo>
                    <a:pt x="138" y="145"/>
                    <a:pt x="138" y="149"/>
                    <a:pt x="137" y="149"/>
                  </a:cubicBezTo>
                  <a:lnTo>
                    <a:pt x="119" y="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D3B9EBE7-5F01-4747-88FA-2AB999199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6" y="1850"/>
              <a:ext cx="63" cy="57"/>
            </a:xfrm>
            <a:custGeom>
              <a:avLst/>
              <a:gdLst>
                <a:gd name="T0" fmla="*/ 174 w 284"/>
                <a:gd name="T1" fmla="*/ 79 h 254"/>
                <a:gd name="T2" fmla="*/ 228 w 284"/>
                <a:gd name="T3" fmla="*/ 13 h 254"/>
                <a:gd name="T4" fmla="*/ 257 w 284"/>
                <a:gd name="T5" fmla="*/ 18 h 254"/>
                <a:gd name="T6" fmla="*/ 230 w 284"/>
                <a:gd name="T7" fmla="*/ 49 h 254"/>
                <a:gd name="T8" fmla="*/ 252 w 284"/>
                <a:gd name="T9" fmla="*/ 70 h 254"/>
                <a:gd name="T10" fmla="*/ 283 w 284"/>
                <a:gd name="T11" fmla="*/ 37 h 254"/>
                <a:gd name="T12" fmla="*/ 230 w 284"/>
                <a:gd name="T13" fmla="*/ 0 h 254"/>
                <a:gd name="T14" fmla="*/ 170 w 284"/>
                <a:gd name="T15" fmla="*/ 42 h 254"/>
                <a:gd name="T16" fmla="*/ 110 w 284"/>
                <a:gd name="T17" fmla="*/ 0 h 254"/>
                <a:gd name="T18" fmla="*/ 17 w 284"/>
                <a:gd name="T19" fmla="*/ 86 h 254"/>
                <a:gd name="T20" fmla="*/ 24 w 284"/>
                <a:gd name="T21" fmla="*/ 92 h 254"/>
                <a:gd name="T22" fmla="*/ 32 w 284"/>
                <a:gd name="T23" fmla="*/ 86 h 254"/>
                <a:gd name="T24" fmla="*/ 107 w 284"/>
                <a:gd name="T25" fmla="*/ 13 h 254"/>
                <a:gd name="T26" fmla="*/ 138 w 284"/>
                <a:gd name="T27" fmla="*/ 49 h 254"/>
                <a:gd name="T28" fmla="*/ 107 w 284"/>
                <a:gd name="T29" fmla="*/ 182 h 254"/>
                <a:gd name="T30" fmla="*/ 55 w 284"/>
                <a:gd name="T31" fmla="*/ 241 h 254"/>
                <a:gd name="T32" fmla="*/ 25 w 284"/>
                <a:gd name="T33" fmla="*/ 234 h 254"/>
                <a:gd name="T34" fmla="*/ 54 w 284"/>
                <a:gd name="T35" fmla="*/ 204 h 254"/>
                <a:gd name="T36" fmla="*/ 31 w 284"/>
                <a:gd name="T37" fmla="*/ 183 h 254"/>
                <a:gd name="T38" fmla="*/ 0 w 284"/>
                <a:gd name="T39" fmla="*/ 216 h 254"/>
                <a:gd name="T40" fmla="*/ 55 w 284"/>
                <a:gd name="T41" fmla="*/ 253 h 254"/>
                <a:gd name="T42" fmla="*/ 113 w 284"/>
                <a:gd name="T43" fmla="*/ 211 h 254"/>
                <a:gd name="T44" fmla="*/ 175 w 284"/>
                <a:gd name="T45" fmla="*/ 253 h 254"/>
                <a:gd name="T46" fmla="*/ 265 w 284"/>
                <a:gd name="T47" fmla="*/ 167 h 254"/>
                <a:gd name="T48" fmla="*/ 258 w 284"/>
                <a:gd name="T49" fmla="*/ 161 h 254"/>
                <a:gd name="T50" fmla="*/ 250 w 284"/>
                <a:gd name="T51" fmla="*/ 167 h 254"/>
                <a:gd name="T52" fmla="*/ 175 w 284"/>
                <a:gd name="T53" fmla="*/ 241 h 254"/>
                <a:gd name="T54" fmla="*/ 145 w 284"/>
                <a:gd name="T55" fmla="*/ 204 h 254"/>
                <a:gd name="T56" fmla="*/ 154 w 284"/>
                <a:gd name="T57" fmla="*/ 155 h 254"/>
                <a:gd name="T58" fmla="*/ 174 w 284"/>
                <a:gd name="T59" fmla="*/ 7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254">
                  <a:moveTo>
                    <a:pt x="174" y="79"/>
                  </a:moveTo>
                  <a:cubicBezTo>
                    <a:pt x="177" y="63"/>
                    <a:pt x="190" y="13"/>
                    <a:pt x="228" y="13"/>
                  </a:cubicBezTo>
                  <a:cubicBezTo>
                    <a:pt x="233" y="13"/>
                    <a:pt x="246" y="13"/>
                    <a:pt x="257" y="18"/>
                  </a:cubicBezTo>
                  <a:cubicBezTo>
                    <a:pt x="241" y="22"/>
                    <a:pt x="230" y="37"/>
                    <a:pt x="230" y="49"/>
                  </a:cubicBezTo>
                  <a:cubicBezTo>
                    <a:pt x="230" y="58"/>
                    <a:pt x="236" y="70"/>
                    <a:pt x="252" y="70"/>
                  </a:cubicBezTo>
                  <a:cubicBezTo>
                    <a:pt x="265" y="70"/>
                    <a:pt x="283" y="61"/>
                    <a:pt x="283" y="37"/>
                  </a:cubicBezTo>
                  <a:cubicBezTo>
                    <a:pt x="283" y="8"/>
                    <a:pt x="249" y="0"/>
                    <a:pt x="230" y="0"/>
                  </a:cubicBezTo>
                  <a:cubicBezTo>
                    <a:pt x="196" y="0"/>
                    <a:pt x="177" y="29"/>
                    <a:pt x="170" y="42"/>
                  </a:cubicBezTo>
                  <a:cubicBezTo>
                    <a:pt x="155" y="5"/>
                    <a:pt x="126" y="0"/>
                    <a:pt x="110" y="0"/>
                  </a:cubicBezTo>
                  <a:cubicBezTo>
                    <a:pt x="50" y="0"/>
                    <a:pt x="17" y="72"/>
                    <a:pt x="17" y="86"/>
                  </a:cubicBezTo>
                  <a:cubicBezTo>
                    <a:pt x="17" y="92"/>
                    <a:pt x="23" y="92"/>
                    <a:pt x="24" y="92"/>
                  </a:cubicBezTo>
                  <a:cubicBezTo>
                    <a:pt x="29" y="92"/>
                    <a:pt x="31" y="92"/>
                    <a:pt x="32" y="86"/>
                  </a:cubicBezTo>
                  <a:cubicBezTo>
                    <a:pt x="51" y="26"/>
                    <a:pt x="88" y="13"/>
                    <a:pt x="107" y="13"/>
                  </a:cubicBezTo>
                  <a:cubicBezTo>
                    <a:pt x="119" y="13"/>
                    <a:pt x="138" y="17"/>
                    <a:pt x="138" y="49"/>
                  </a:cubicBezTo>
                  <a:cubicBezTo>
                    <a:pt x="138" y="66"/>
                    <a:pt x="129" y="104"/>
                    <a:pt x="107" y="182"/>
                  </a:cubicBezTo>
                  <a:cubicBezTo>
                    <a:pt x="99" y="218"/>
                    <a:pt x="79" y="241"/>
                    <a:pt x="55" y="241"/>
                  </a:cubicBezTo>
                  <a:cubicBezTo>
                    <a:pt x="50" y="241"/>
                    <a:pt x="38" y="241"/>
                    <a:pt x="25" y="234"/>
                  </a:cubicBezTo>
                  <a:cubicBezTo>
                    <a:pt x="40" y="230"/>
                    <a:pt x="54" y="218"/>
                    <a:pt x="54" y="204"/>
                  </a:cubicBezTo>
                  <a:cubicBezTo>
                    <a:pt x="54" y="188"/>
                    <a:pt x="40" y="183"/>
                    <a:pt x="31" y="183"/>
                  </a:cubicBezTo>
                  <a:cubicBezTo>
                    <a:pt x="15" y="183"/>
                    <a:pt x="0" y="199"/>
                    <a:pt x="0" y="216"/>
                  </a:cubicBezTo>
                  <a:cubicBezTo>
                    <a:pt x="0" y="242"/>
                    <a:pt x="29" y="253"/>
                    <a:pt x="55" y="253"/>
                  </a:cubicBezTo>
                  <a:cubicBezTo>
                    <a:pt x="91" y="253"/>
                    <a:pt x="113" y="213"/>
                    <a:pt x="113" y="211"/>
                  </a:cubicBezTo>
                  <a:cubicBezTo>
                    <a:pt x="119" y="230"/>
                    <a:pt x="139" y="253"/>
                    <a:pt x="175" y="253"/>
                  </a:cubicBezTo>
                  <a:cubicBezTo>
                    <a:pt x="233" y="253"/>
                    <a:pt x="265" y="180"/>
                    <a:pt x="265" y="167"/>
                  </a:cubicBezTo>
                  <a:cubicBezTo>
                    <a:pt x="265" y="161"/>
                    <a:pt x="260" y="161"/>
                    <a:pt x="258" y="161"/>
                  </a:cubicBezTo>
                  <a:cubicBezTo>
                    <a:pt x="254" y="161"/>
                    <a:pt x="252" y="163"/>
                    <a:pt x="250" y="167"/>
                  </a:cubicBezTo>
                  <a:cubicBezTo>
                    <a:pt x="233" y="228"/>
                    <a:pt x="194" y="241"/>
                    <a:pt x="175" y="241"/>
                  </a:cubicBezTo>
                  <a:cubicBezTo>
                    <a:pt x="153" y="241"/>
                    <a:pt x="145" y="222"/>
                    <a:pt x="145" y="204"/>
                  </a:cubicBezTo>
                  <a:cubicBezTo>
                    <a:pt x="145" y="191"/>
                    <a:pt x="147" y="180"/>
                    <a:pt x="154" y="155"/>
                  </a:cubicBezTo>
                  <a:lnTo>
                    <a:pt x="174" y="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AAD1DB10-9306-425A-B8E7-48586F464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9" y="1886"/>
              <a:ext cx="54" cy="39"/>
            </a:xfrm>
            <a:custGeom>
              <a:avLst/>
              <a:gdLst>
                <a:gd name="T0" fmla="*/ 29 w 243"/>
                <a:gd name="T1" fmla="*/ 149 h 177"/>
                <a:gd name="T2" fmla="*/ 25 w 243"/>
                <a:gd name="T3" fmla="*/ 164 h 177"/>
                <a:gd name="T4" fmla="*/ 40 w 243"/>
                <a:gd name="T5" fmla="*/ 176 h 177"/>
                <a:gd name="T6" fmla="*/ 55 w 243"/>
                <a:gd name="T7" fmla="*/ 167 h 177"/>
                <a:gd name="T8" fmla="*/ 62 w 243"/>
                <a:gd name="T9" fmla="*/ 143 h 177"/>
                <a:gd name="T10" fmla="*/ 71 w 243"/>
                <a:gd name="T11" fmla="*/ 109 h 177"/>
                <a:gd name="T12" fmla="*/ 78 w 243"/>
                <a:gd name="T13" fmla="*/ 82 h 177"/>
                <a:gd name="T14" fmla="*/ 94 w 243"/>
                <a:gd name="T15" fmla="*/ 47 h 177"/>
                <a:gd name="T16" fmla="*/ 154 w 243"/>
                <a:gd name="T17" fmla="*/ 11 h 177"/>
                <a:gd name="T18" fmla="*/ 177 w 243"/>
                <a:gd name="T19" fmla="*/ 38 h 177"/>
                <a:gd name="T20" fmla="*/ 154 w 243"/>
                <a:gd name="T21" fmla="*/ 121 h 177"/>
                <a:gd name="T22" fmla="*/ 147 w 243"/>
                <a:gd name="T23" fmla="*/ 142 h 177"/>
                <a:gd name="T24" fmla="*/ 185 w 243"/>
                <a:gd name="T25" fmla="*/ 176 h 177"/>
                <a:gd name="T26" fmla="*/ 242 w 243"/>
                <a:gd name="T27" fmla="*/ 117 h 177"/>
                <a:gd name="T28" fmla="*/ 236 w 243"/>
                <a:gd name="T29" fmla="*/ 111 h 177"/>
                <a:gd name="T30" fmla="*/ 228 w 243"/>
                <a:gd name="T31" fmla="*/ 118 h 177"/>
                <a:gd name="T32" fmla="*/ 186 w 243"/>
                <a:gd name="T33" fmla="*/ 166 h 177"/>
                <a:gd name="T34" fmla="*/ 177 w 243"/>
                <a:gd name="T35" fmla="*/ 151 h 177"/>
                <a:gd name="T36" fmla="*/ 186 w 243"/>
                <a:gd name="T37" fmla="*/ 120 h 177"/>
                <a:gd name="T38" fmla="*/ 208 w 243"/>
                <a:gd name="T39" fmla="*/ 45 h 177"/>
                <a:gd name="T40" fmla="*/ 155 w 243"/>
                <a:gd name="T41" fmla="*/ 0 h 177"/>
                <a:gd name="T42" fmla="*/ 88 w 243"/>
                <a:gd name="T43" fmla="*/ 34 h 177"/>
                <a:gd name="T44" fmla="*/ 47 w 243"/>
                <a:gd name="T45" fmla="*/ 0 h 177"/>
                <a:gd name="T46" fmla="*/ 15 w 243"/>
                <a:gd name="T47" fmla="*/ 22 h 177"/>
                <a:gd name="T48" fmla="*/ 0 w 243"/>
                <a:gd name="T49" fmla="*/ 61 h 177"/>
                <a:gd name="T50" fmla="*/ 7 w 243"/>
                <a:gd name="T51" fmla="*/ 64 h 177"/>
                <a:gd name="T52" fmla="*/ 16 w 243"/>
                <a:gd name="T53" fmla="*/ 54 h 177"/>
                <a:gd name="T54" fmla="*/ 46 w 243"/>
                <a:gd name="T55" fmla="*/ 11 h 177"/>
                <a:gd name="T56" fmla="*/ 58 w 243"/>
                <a:gd name="T57" fmla="*/ 30 h 177"/>
                <a:gd name="T58" fmla="*/ 51 w 243"/>
                <a:gd name="T59" fmla="*/ 63 h 177"/>
                <a:gd name="T60" fmla="*/ 42 w 243"/>
                <a:gd name="T61" fmla="*/ 97 h 177"/>
                <a:gd name="T62" fmla="*/ 29 w 243"/>
                <a:gd name="T63" fmla="*/ 14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3" h="177">
                  <a:moveTo>
                    <a:pt x="29" y="149"/>
                  </a:moveTo>
                  <a:cubicBezTo>
                    <a:pt x="29" y="153"/>
                    <a:pt x="25" y="163"/>
                    <a:pt x="25" y="164"/>
                  </a:cubicBezTo>
                  <a:cubicBezTo>
                    <a:pt x="25" y="174"/>
                    <a:pt x="33" y="176"/>
                    <a:pt x="40" y="176"/>
                  </a:cubicBezTo>
                  <a:cubicBezTo>
                    <a:pt x="47" y="176"/>
                    <a:pt x="54" y="172"/>
                    <a:pt x="55" y="167"/>
                  </a:cubicBezTo>
                  <a:cubicBezTo>
                    <a:pt x="56" y="164"/>
                    <a:pt x="62" y="151"/>
                    <a:pt x="62" y="143"/>
                  </a:cubicBezTo>
                  <a:cubicBezTo>
                    <a:pt x="64" y="136"/>
                    <a:pt x="67" y="118"/>
                    <a:pt x="71" y="109"/>
                  </a:cubicBezTo>
                  <a:cubicBezTo>
                    <a:pt x="74" y="100"/>
                    <a:pt x="75" y="92"/>
                    <a:pt x="78" y="82"/>
                  </a:cubicBezTo>
                  <a:cubicBezTo>
                    <a:pt x="82" y="66"/>
                    <a:pt x="82" y="63"/>
                    <a:pt x="94" y="47"/>
                  </a:cubicBezTo>
                  <a:cubicBezTo>
                    <a:pt x="106" y="32"/>
                    <a:pt x="123" y="11"/>
                    <a:pt x="154" y="11"/>
                  </a:cubicBezTo>
                  <a:cubicBezTo>
                    <a:pt x="177" y="11"/>
                    <a:pt x="177" y="30"/>
                    <a:pt x="177" y="38"/>
                  </a:cubicBezTo>
                  <a:cubicBezTo>
                    <a:pt x="177" y="62"/>
                    <a:pt x="161" y="104"/>
                    <a:pt x="154" y="121"/>
                  </a:cubicBezTo>
                  <a:cubicBezTo>
                    <a:pt x="150" y="133"/>
                    <a:pt x="147" y="136"/>
                    <a:pt x="147" y="142"/>
                  </a:cubicBezTo>
                  <a:cubicBezTo>
                    <a:pt x="147" y="163"/>
                    <a:pt x="166" y="176"/>
                    <a:pt x="185" y="176"/>
                  </a:cubicBezTo>
                  <a:cubicBezTo>
                    <a:pt x="225" y="176"/>
                    <a:pt x="242" y="124"/>
                    <a:pt x="242" y="117"/>
                  </a:cubicBezTo>
                  <a:cubicBezTo>
                    <a:pt x="242" y="111"/>
                    <a:pt x="238" y="111"/>
                    <a:pt x="236" y="111"/>
                  </a:cubicBezTo>
                  <a:cubicBezTo>
                    <a:pt x="232" y="111"/>
                    <a:pt x="230" y="113"/>
                    <a:pt x="228" y="118"/>
                  </a:cubicBezTo>
                  <a:cubicBezTo>
                    <a:pt x="220" y="149"/>
                    <a:pt x="202" y="166"/>
                    <a:pt x="186" y="166"/>
                  </a:cubicBezTo>
                  <a:cubicBezTo>
                    <a:pt x="178" y="166"/>
                    <a:pt x="177" y="161"/>
                    <a:pt x="177" y="151"/>
                  </a:cubicBezTo>
                  <a:cubicBezTo>
                    <a:pt x="177" y="142"/>
                    <a:pt x="178" y="137"/>
                    <a:pt x="186" y="120"/>
                  </a:cubicBezTo>
                  <a:cubicBezTo>
                    <a:pt x="190" y="108"/>
                    <a:pt x="208" y="66"/>
                    <a:pt x="208" y="45"/>
                  </a:cubicBezTo>
                  <a:cubicBezTo>
                    <a:pt x="208" y="7"/>
                    <a:pt x="177" y="0"/>
                    <a:pt x="155" y="0"/>
                  </a:cubicBezTo>
                  <a:cubicBezTo>
                    <a:pt x="122" y="0"/>
                    <a:pt x="99" y="21"/>
                    <a:pt x="88" y="34"/>
                  </a:cubicBezTo>
                  <a:cubicBezTo>
                    <a:pt x="86" y="9"/>
                    <a:pt x="62" y="0"/>
                    <a:pt x="47" y="0"/>
                  </a:cubicBezTo>
                  <a:cubicBezTo>
                    <a:pt x="29" y="0"/>
                    <a:pt x="19" y="13"/>
                    <a:pt x="15" y="22"/>
                  </a:cubicBezTo>
                  <a:cubicBezTo>
                    <a:pt x="5" y="34"/>
                    <a:pt x="0" y="58"/>
                    <a:pt x="0" y="61"/>
                  </a:cubicBezTo>
                  <a:cubicBezTo>
                    <a:pt x="0" y="64"/>
                    <a:pt x="5" y="64"/>
                    <a:pt x="7" y="64"/>
                  </a:cubicBezTo>
                  <a:cubicBezTo>
                    <a:pt x="13" y="64"/>
                    <a:pt x="13" y="63"/>
                    <a:pt x="16" y="54"/>
                  </a:cubicBezTo>
                  <a:cubicBezTo>
                    <a:pt x="23" y="30"/>
                    <a:pt x="29" y="11"/>
                    <a:pt x="46" y="11"/>
                  </a:cubicBezTo>
                  <a:cubicBezTo>
                    <a:pt x="55" y="11"/>
                    <a:pt x="58" y="18"/>
                    <a:pt x="58" y="30"/>
                  </a:cubicBezTo>
                  <a:cubicBezTo>
                    <a:pt x="58" y="38"/>
                    <a:pt x="55" y="53"/>
                    <a:pt x="51" y="63"/>
                  </a:cubicBezTo>
                  <a:cubicBezTo>
                    <a:pt x="48" y="72"/>
                    <a:pt x="46" y="89"/>
                    <a:pt x="42" y="97"/>
                  </a:cubicBezTo>
                  <a:lnTo>
                    <a:pt x="29" y="1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1" name="Freeform 95">
              <a:extLst>
                <a:ext uri="{FF2B5EF4-FFF2-40B4-BE49-F238E27FC236}">
                  <a16:creationId xmlns:a16="http://schemas.microsoft.com/office/drawing/2014/main" id="{05711815-72A8-4088-A98C-D9A694B74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" y="1864"/>
              <a:ext cx="45" cy="62"/>
            </a:xfrm>
            <a:custGeom>
              <a:avLst/>
              <a:gdLst>
                <a:gd name="T0" fmla="*/ 202 w 205"/>
                <a:gd name="T1" fmla="*/ 11 h 276"/>
                <a:gd name="T2" fmla="*/ 204 w 205"/>
                <a:gd name="T3" fmla="*/ 5 h 276"/>
                <a:gd name="T4" fmla="*/ 198 w 205"/>
                <a:gd name="T5" fmla="*/ 0 h 276"/>
                <a:gd name="T6" fmla="*/ 146 w 205"/>
                <a:gd name="T7" fmla="*/ 3 h 276"/>
                <a:gd name="T8" fmla="*/ 138 w 205"/>
                <a:gd name="T9" fmla="*/ 13 h 276"/>
                <a:gd name="T10" fmla="*/ 150 w 205"/>
                <a:gd name="T11" fmla="*/ 18 h 276"/>
                <a:gd name="T12" fmla="*/ 169 w 205"/>
                <a:gd name="T13" fmla="*/ 24 h 276"/>
                <a:gd name="T14" fmla="*/ 166 w 205"/>
                <a:gd name="T15" fmla="*/ 33 h 276"/>
                <a:gd name="T16" fmla="*/ 145 w 205"/>
                <a:gd name="T17" fmla="*/ 121 h 276"/>
                <a:gd name="T18" fmla="*/ 103 w 205"/>
                <a:gd name="T19" fmla="*/ 97 h 276"/>
                <a:gd name="T20" fmla="*/ 0 w 205"/>
                <a:gd name="T21" fmla="*/ 211 h 276"/>
                <a:gd name="T22" fmla="*/ 62 w 205"/>
                <a:gd name="T23" fmla="*/ 275 h 276"/>
                <a:gd name="T24" fmla="*/ 118 w 205"/>
                <a:gd name="T25" fmla="*/ 249 h 276"/>
                <a:gd name="T26" fmla="*/ 158 w 205"/>
                <a:gd name="T27" fmla="*/ 275 h 276"/>
                <a:gd name="T28" fmla="*/ 190 w 205"/>
                <a:gd name="T29" fmla="*/ 254 h 276"/>
                <a:gd name="T30" fmla="*/ 202 w 205"/>
                <a:gd name="T31" fmla="*/ 214 h 276"/>
                <a:gd name="T32" fmla="*/ 196 w 205"/>
                <a:gd name="T33" fmla="*/ 211 h 276"/>
                <a:gd name="T34" fmla="*/ 187 w 205"/>
                <a:gd name="T35" fmla="*/ 222 h 276"/>
                <a:gd name="T36" fmla="*/ 158 w 205"/>
                <a:gd name="T37" fmla="*/ 264 h 276"/>
                <a:gd name="T38" fmla="*/ 145 w 205"/>
                <a:gd name="T39" fmla="*/ 245 h 276"/>
                <a:gd name="T40" fmla="*/ 147 w 205"/>
                <a:gd name="T41" fmla="*/ 229 h 276"/>
                <a:gd name="T42" fmla="*/ 202 w 205"/>
                <a:gd name="T43" fmla="*/ 11 h 276"/>
                <a:gd name="T44" fmla="*/ 119 w 205"/>
                <a:gd name="T45" fmla="*/ 222 h 276"/>
                <a:gd name="T46" fmla="*/ 98 w 205"/>
                <a:gd name="T47" fmla="*/ 249 h 276"/>
                <a:gd name="T48" fmla="*/ 62 w 205"/>
                <a:gd name="T49" fmla="*/ 264 h 276"/>
                <a:gd name="T50" fmla="*/ 32 w 205"/>
                <a:gd name="T51" fmla="*/ 226 h 276"/>
                <a:gd name="T52" fmla="*/ 54 w 205"/>
                <a:gd name="T53" fmla="*/ 147 h 276"/>
                <a:gd name="T54" fmla="*/ 103 w 205"/>
                <a:gd name="T55" fmla="*/ 111 h 276"/>
                <a:gd name="T56" fmla="*/ 138 w 205"/>
                <a:gd name="T57" fmla="*/ 143 h 276"/>
                <a:gd name="T58" fmla="*/ 137 w 205"/>
                <a:gd name="T59" fmla="*/ 149 h 276"/>
                <a:gd name="T60" fmla="*/ 119 w 205"/>
                <a:gd name="T61" fmla="*/ 22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5" h="276">
                  <a:moveTo>
                    <a:pt x="202" y="11"/>
                  </a:moveTo>
                  <a:cubicBezTo>
                    <a:pt x="202" y="11"/>
                    <a:pt x="204" y="7"/>
                    <a:pt x="204" y="5"/>
                  </a:cubicBezTo>
                  <a:cubicBezTo>
                    <a:pt x="204" y="3"/>
                    <a:pt x="202" y="0"/>
                    <a:pt x="198" y="0"/>
                  </a:cubicBezTo>
                  <a:cubicBezTo>
                    <a:pt x="190" y="0"/>
                    <a:pt x="158" y="3"/>
                    <a:pt x="146" y="3"/>
                  </a:cubicBezTo>
                  <a:cubicBezTo>
                    <a:pt x="145" y="3"/>
                    <a:pt x="138" y="5"/>
                    <a:pt x="138" y="13"/>
                  </a:cubicBezTo>
                  <a:cubicBezTo>
                    <a:pt x="138" y="18"/>
                    <a:pt x="145" y="18"/>
                    <a:pt x="150" y="18"/>
                  </a:cubicBezTo>
                  <a:cubicBezTo>
                    <a:pt x="169" y="18"/>
                    <a:pt x="169" y="22"/>
                    <a:pt x="169" y="24"/>
                  </a:cubicBezTo>
                  <a:cubicBezTo>
                    <a:pt x="169" y="26"/>
                    <a:pt x="167" y="29"/>
                    <a:pt x="166" y="33"/>
                  </a:cubicBezTo>
                  <a:lnTo>
                    <a:pt x="145" y="121"/>
                  </a:lnTo>
                  <a:cubicBezTo>
                    <a:pt x="135" y="109"/>
                    <a:pt x="122" y="97"/>
                    <a:pt x="103" y="97"/>
                  </a:cubicBezTo>
                  <a:cubicBezTo>
                    <a:pt x="51" y="97"/>
                    <a:pt x="0" y="155"/>
                    <a:pt x="0" y="211"/>
                  </a:cubicBezTo>
                  <a:cubicBezTo>
                    <a:pt x="0" y="249"/>
                    <a:pt x="25" y="275"/>
                    <a:pt x="62" y="275"/>
                  </a:cubicBezTo>
                  <a:cubicBezTo>
                    <a:pt x="80" y="275"/>
                    <a:pt x="99" y="262"/>
                    <a:pt x="118" y="249"/>
                  </a:cubicBezTo>
                  <a:cubicBezTo>
                    <a:pt x="126" y="270"/>
                    <a:pt x="146" y="275"/>
                    <a:pt x="158" y="275"/>
                  </a:cubicBezTo>
                  <a:cubicBezTo>
                    <a:pt x="171" y="275"/>
                    <a:pt x="182" y="267"/>
                    <a:pt x="190" y="254"/>
                  </a:cubicBezTo>
                  <a:cubicBezTo>
                    <a:pt x="198" y="238"/>
                    <a:pt x="202" y="216"/>
                    <a:pt x="202" y="214"/>
                  </a:cubicBezTo>
                  <a:cubicBezTo>
                    <a:pt x="202" y="211"/>
                    <a:pt x="198" y="211"/>
                    <a:pt x="196" y="211"/>
                  </a:cubicBezTo>
                  <a:cubicBezTo>
                    <a:pt x="192" y="211"/>
                    <a:pt x="190" y="212"/>
                    <a:pt x="187" y="222"/>
                  </a:cubicBezTo>
                  <a:cubicBezTo>
                    <a:pt x="183" y="242"/>
                    <a:pt x="175" y="264"/>
                    <a:pt x="158" y="264"/>
                  </a:cubicBezTo>
                  <a:cubicBezTo>
                    <a:pt x="147" y="264"/>
                    <a:pt x="145" y="257"/>
                    <a:pt x="145" y="245"/>
                  </a:cubicBezTo>
                  <a:cubicBezTo>
                    <a:pt x="145" y="237"/>
                    <a:pt x="146" y="234"/>
                    <a:pt x="147" y="229"/>
                  </a:cubicBezTo>
                  <a:lnTo>
                    <a:pt x="202" y="11"/>
                  </a:lnTo>
                  <a:close/>
                  <a:moveTo>
                    <a:pt x="119" y="222"/>
                  </a:moveTo>
                  <a:cubicBezTo>
                    <a:pt x="115" y="232"/>
                    <a:pt x="106" y="242"/>
                    <a:pt x="98" y="249"/>
                  </a:cubicBezTo>
                  <a:cubicBezTo>
                    <a:pt x="94" y="251"/>
                    <a:pt x="79" y="264"/>
                    <a:pt x="62" y="264"/>
                  </a:cubicBezTo>
                  <a:cubicBezTo>
                    <a:pt x="47" y="264"/>
                    <a:pt x="32" y="254"/>
                    <a:pt x="32" y="226"/>
                  </a:cubicBezTo>
                  <a:cubicBezTo>
                    <a:pt x="32" y="205"/>
                    <a:pt x="43" y="163"/>
                    <a:pt x="54" y="147"/>
                  </a:cubicBezTo>
                  <a:cubicBezTo>
                    <a:pt x="71" y="116"/>
                    <a:pt x="91" y="111"/>
                    <a:pt x="103" y="111"/>
                  </a:cubicBezTo>
                  <a:cubicBezTo>
                    <a:pt x="130" y="111"/>
                    <a:pt x="138" y="139"/>
                    <a:pt x="138" y="143"/>
                  </a:cubicBezTo>
                  <a:cubicBezTo>
                    <a:pt x="138" y="145"/>
                    <a:pt x="138" y="149"/>
                    <a:pt x="137" y="149"/>
                  </a:cubicBezTo>
                  <a:lnTo>
                    <a:pt x="119" y="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8D97EB1D-3545-44F3-99C7-6D20D760D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" y="1686"/>
              <a:ext cx="66" cy="377"/>
            </a:xfrm>
            <a:custGeom>
              <a:avLst/>
              <a:gdLst>
                <a:gd name="T0" fmla="*/ 296 w 297"/>
                <a:gd name="T1" fmla="*/ 833 h 1668"/>
                <a:gd name="T2" fmla="*/ 178 w 297"/>
                <a:gd name="T3" fmla="*/ 224 h 1668"/>
                <a:gd name="T4" fmla="*/ 29 w 297"/>
                <a:gd name="T5" fmla="*/ 5 h 1668"/>
                <a:gd name="T6" fmla="*/ 13 w 297"/>
                <a:gd name="T7" fmla="*/ 0 h 1668"/>
                <a:gd name="T8" fmla="*/ 0 w 297"/>
                <a:gd name="T9" fmla="*/ 5 h 1668"/>
                <a:gd name="T10" fmla="*/ 3 w 297"/>
                <a:gd name="T11" fmla="*/ 13 h 1668"/>
                <a:gd name="T12" fmla="*/ 137 w 297"/>
                <a:gd name="T13" fmla="*/ 224 h 1668"/>
                <a:gd name="T14" fmla="*/ 241 w 297"/>
                <a:gd name="T15" fmla="*/ 833 h 1668"/>
                <a:gd name="T16" fmla="*/ 129 w 297"/>
                <a:gd name="T17" fmla="*/ 1459 h 1668"/>
                <a:gd name="T18" fmla="*/ 3 w 297"/>
                <a:gd name="T19" fmla="*/ 1655 h 1668"/>
                <a:gd name="T20" fmla="*/ 0 w 297"/>
                <a:gd name="T21" fmla="*/ 1660 h 1668"/>
                <a:gd name="T22" fmla="*/ 13 w 297"/>
                <a:gd name="T23" fmla="*/ 1667 h 1668"/>
                <a:gd name="T24" fmla="*/ 23 w 297"/>
                <a:gd name="T25" fmla="*/ 1666 h 1668"/>
                <a:gd name="T26" fmla="*/ 103 w 297"/>
                <a:gd name="T27" fmla="*/ 1568 h 1668"/>
                <a:gd name="T28" fmla="*/ 279 w 297"/>
                <a:gd name="T29" fmla="*/ 1104 h 1668"/>
                <a:gd name="T30" fmla="*/ 296 w 297"/>
                <a:gd name="T31" fmla="*/ 833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7" h="1668">
                  <a:moveTo>
                    <a:pt x="296" y="833"/>
                  </a:moveTo>
                  <a:cubicBezTo>
                    <a:pt x="296" y="625"/>
                    <a:pt x="268" y="414"/>
                    <a:pt x="178" y="224"/>
                  </a:cubicBezTo>
                  <a:cubicBezTo>
                    <a:pt x="138" y="139"/>
                    <a:pt x="83" y="63"/>
                    <a:pt x="29" y="5"/>
                  </a:cubicBezTo>
                  <a:cubicBezTo>
                    <a:pt x="23" y="0"/>
                    <a:pt x="23" y="0"/>
                    <a:pt x="13" y="0"/>
                  </a:cubicBezTo>
                  <a:cubicBezTo>
                    <a:pt x="5" y="0"/>
                    <a:pt x="0" y="0"/>
                    <a:pt x="0" y="5"/>
                  </a:cubicBezTo>
                  <a:cubicBezTo>
                    <a:pt x="0" y="8"/>
                    <a:pt x="3" y="9"/>
                    <a:pt x="3" y="13"/>
                  </a:cubicBezTo>
                  <a:cubicBezTo>
                    <a:pt x="58" y="78"/>
                    <a:pt x="103" y="149"/>
                    <a:pt x="137" y="224"/>
                  </a:cubicBezTo>
                  <a:cubicBezTo>
                    <a:pt x="210" y="395"/>
                    <a:pt x="241" y="593"/>
                    <a:pt x="241" y="833"/>
                  </a:cubicBezTo>
                  <a:cubicBezTo>
                    <a:pt x="241" y="1070"/>
                    <a:pt x="212" y="1278"/>
                    <a:pt x="129" y="1459"/>
                  </a:cubicBezTo>
                  <a:cubicBezTo>
                    <a:pt x="96" y="1530"/>
                    <a:pt x="54" y="1596"/>
                    <a:pt x="3" y="1655"/>
                  </a:cubicBezTo>
                  <a:cubicBezTo>
                    <a:pt x="1" y="1658"/>
                    <a:pt x="0" y="1659"/>
                    <a:pt x="0" y="1660"/>
                  </a:cubicBezTo>
                  <a:cubicBezTo>
                    <a:pt x="0" y="1667"/>
                    <a:pt x="5" y="1667"/>
                    <a:pt x="13" y="1667"/>
                  </a:cubicBezTo>
                  <a:cubicBezTo>
                    <a:pt x="21" y="1667"/>
                    <a:pt x="23" y="1667"/>
                    <a:pt x="23" y="1666"/>
                  </a:cubicBezTo>
                  <a:cubicBezTo>
                    <a:pt x="24" y="1663"/>
                    <a:pt x="59" y="1631"/>
                    <a:pt x="103" y="1568"/>
                  </a:cubicBezTo>
                  <a:cubicBezTo>
                    <a:pt x="202" y="1433"/>
                    <a:pt x="252" y="1270"/>
                    <a:pt x="279" y="1104"/>
                  </a:cubicBezTo>
                  <a:cubicBezTo>
                    <a:pt x="291" y="1014"/>
                    <a:pt x="296" y="924"/>
                    <a:pt x="296" y="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23" name="Line 97">
            <a:extLst>
              <a:ext uri="{FF2B5EF4-FFF2-40B4-BE49-F238E27FC236}">
                <a16:creationId xmlns:a16="http://schemas.microsoft.com/office/drawing/2014/main" id="{50BF7323-439B-4763-A934-4B861095F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9170" y="2438807"/>
            <a:ext cx="1587" cy="3952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" name="Text Box 98">
            <a:extLst>
              <a:ext uri="{FF2B5EF4-FFF2-40B4-BE49-F238E27FC236}">
                <a16:creationId xmlns:a16="http://schemas.microsoft.com/office/drawing/2014/main" id="{3152BB18-8FD7-484A-867A-4009C6F91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7007" y="2799170"/>
            <a:ext cx="19542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200" dirty="0"/>
              <a:t>Some monotonic function </a:t>
            </a:r>
          </a:p>
          <a:p>
            <a:r>
              <a:rPr lang="en-IN" altLang="en-US" sz="1200" dirty="0"/>
              <a:t>        (e.g., sigmoid)</a:t>
            </a:r>
          </a:p>
        </p:txBody>
      </p:sp>
      <p:sp>
        <p:nvSpPr>
          <p:cNvPr id="126" name="Speech Bubble: Rectangle 125">
            <a:extLst>
              <a:ext uri="{FF2B5EF4-FFF2-40B4-BE49-F238E27FC236}">
                <a16:creationId xmlns:a16="http://schemas.microsoft.com/office/drawing/2014/main" id="{E27B5CF3-3F0C-4C01-A5D9-302D49A52326}"/>
              </a:ext>
            </a:extLst>
          </p:cNvPr>
          <p:cNvSpPr/>
          <p:nvPr/>
        </p:nvSpPr>
        <p:spPr>
          <a:xfrm>
            <a:off x="10147095" y="5430769"/>
            <a:ext cx="1954213" cy="431800"/>
          </a:xfrm>
          <a:prstGeom prst="wedgeRectCallout">
            <a:avLst>
              <a:gd name="adj1" fmla="val -43298"/>
              <a:gd name="adj2" fmla="val 9366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Although can kernelize to make them nonlinear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FF469512-831E-4858-AAC4-68B17042B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487" y="1750144"/>
            <a:ext cx="1010687" cy="965223"/>
          </a:xfrm>
          <a:prstGeom prst="rect">
            <a:avLst/>
          </a:prstGeom>
        </p:spPr>
      </p:pic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0141CC86-FEF7-4738-8ABB-F37202129A1C}"/>
              </a:ext>
            </a:extLst>
          </p:cNvPr>
          <p:cNvSpPr/>
          <p:nvPr/>
        </p:nvSpPr>
        <p:spPr>
          <a:xfrm>
            <a:off x="8942520" y="1678871"/>
            <a:ext cx="2033952" cy="585311"/>
          </a:xfrm>
          <a:prstGeom prst="wedgeRectCallout">
            <a:avLst>
              <a:gd name="adj1" fmla="val 62304"/>
              <a:gd name="adj2" fmla="val 3344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Linear regression, logistic regression, SVM, etc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3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61" grpId="0" animBg="1"/>
      <p:bldP spid="123" grpId="0" animBg="1"/>
      <p:bldP spid="124" grpId="0"/>
      <p:bldP spid="126" grpId="0" animBg="1"/>
      <p:bldP spid="1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Representational Power of Neural Nets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Consider a single hidden layer neural net with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hidden nodes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that each hidden unit “adds” a function to the overall function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Increasing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(number of hidden units) will result in a more complex function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Very large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seems to overfit (see above fig). Should we instead prefer small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No! It is better to use large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regularize well. Reason/justification: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Simple NN with small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will have a few local optima, some of which may be bad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Complex NN with large K will have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many local optimal, all equally good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(theoretical results on this)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We can also use multiple hidden layers (each sufficiently large) and regularize well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1645" r="-157" b="-2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36C72D0-128C-4132-A861-EAFCE00E3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48" y="1943951"/>
            <a:ext cx="4472346" cy="14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1A2749F3-16F5-4BED-92BD-7ACE45F04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136" y="1642476"/>
            <a:ext cx="733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b="1" dirty="0"/>
              <a:t>K = 3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577EABA9-7180-418D-9610-3F4F390FB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608" y="1620456"/>
            <a:ext cx="733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b="1" dirty="0"/>
              <a:t>K = 6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8F5EB06-6E80-4133-8B85-BDC58510F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9012" y="1609166"/>
            <a:ext cx="733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b="1" dirty="0"/>
              <a:t>K = 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5AA47-3D8C-4060-9491-9FA24C794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246" y="1815514"/>
            <a:ext cx="2692383" cy="1613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05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528"/>
    </mc:Choice>
    <mc:Fallback xmlns="">
      <p:transition spd="slow" advTm="2625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Preventing Overfitting in Neural Nets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Neural nets can overfit. Many ways to avoid overfitting, such as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Standard regulariz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ation on the weights,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, etc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reg. is also called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weight decay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Early stopping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(traditionally used): Stop when validation error starts increasing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Dropout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: Randomly remove units (with some probability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∈ (0,1)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) during training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7EB2634D-3A79-4E4B-B5F3-A59F235CC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731" y="1910505"/>
            <a:ext cx="5696541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400" dirty="0"/>
              <a:t>Single Hidden Layer NN with K = 20 hidden units and L2 regularization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6474DA0-EAAB-406B-B565-8BC918FB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87" y="2256580"/>
            <a:ext cx="3683752" cy="13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585ED9-130E-4578-BD55-101800FA7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176" y="4601421"/>
            <a:ext cx="3983060" cy="1960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27B2A7-24A4-4191-BC24-D4CD36569B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6656" y="386224"/>
            <a:ext cx="1010687" cy="965223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A9DA40E-E4D1-44E0-AD58-BA4118063FA3}"/>
              </a:ext>
            </a:extLst>
          </p:cNvPr>
          <p:cNvSpPr/>
          <p:nvPr/>
        </p:nvSpPr>
        <p:spPr>
          <a:xfrm>
            <a:off x="8632272" y="71719"/>
            <a:ext cx="2363817" cy="1110222"/>
          </a:xfrm>
          <a:prstGeom prst="wedgeRectCallout">
            <a:avLst>
              <a:gd name="adj1" fmla="val 62304"/>
              <a:gd name="adj2" fmla="val 3344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Various other tricks, such as weight sharing across different hidden units of the same layer (used in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convolutional neural nets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or CNN)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6E66A7-92DD-4DD3-AB77-D9F905C1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51" y="4934213"/>
            <a:ext cx="4667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358032-6A2B-44AC-88D8-7E22B9116FB2}"/>
              </a:ext>
            </a:extLst>
          </p:cNvPr>
          <p:cNvSpPr txBox="1"/>
          <p:nvPr/>
        </p:nvSpPr>
        <p:spPr>
          <a:xfrm>
            <a:off x="125506" y="6562406"/>
            <a:ext cx="6122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Fig courtesy: </a:t>
            </a:r>
            <a:r>
              <a:rPr lang="en-GB" sz="1000" dirty="0"/>
              <a:t>Dropout: A Simple Way to Prevent Neural Networks from Overfitting (Srivastava et al, 2014)</a:t>
            </a:r>
            <a:r>
              <a:rPr lang="en-IN" sz="10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9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990"/>
    </mc:Choice>
    <mc:Fallback xmlns="">
      <p:transition spd="slow" advTm="262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Wide or Deep?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While very wide single hidden layer can approx. any function, often we prefer many, less wide, hidden layers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Higher layers help learn more directly useful/interpretable features (also useful for compressing data using a small number of features)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FBA50-5A33-4B30-AD7E-0086EBC1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927" y="1976701"/>
            <a:ext cx="5587734" cy="36091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70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475"/>
    </mc:Choice>
    <mc:Fallback xmlns="">
      <p:transition spd="slow" advTm="1554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Using a Pre-trained Network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 deep NN already trained in some “generic” data can be useful for other tasks, e.g.,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Feature extraction:</a:t>
            </a:r>
            <a:r>
              <a:rPr lang="en-GB" sz="2200" dirty="0">
                <a:latin typeface="Abadi Extra Light" panose="020B0204020104020204" pitchFamily="34" charset="0"/>
              </a:rPr>
              <a:t> Use a pre-trained net, remove the output layer, and use the rest of the network as a feature extractor for a related dataset</a:t>
            </a:r>
          </a:p>
          <a:p>
            <a:pPr marL="457200" lvl="1" indent="0">
              <a:buNone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Fine-tuning:</a:t>
            </a:r>
            <a:r>
              <a:rPr lang="en-GB" sz="2200" dirty="0">
                <a:latin typeface="Abadi Extra Light" panose="020B0204020104020204" pitchFamily="34" charset="0"/>
              </a:rPr>
              <a:t> Use a pre-trained net, use its weights as initialization to train a deep net for a new but related task (useful when we don’t have much training data for the new task)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93497-942E-4382-B0EB-B65F653EE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193" y="2345498"/>
            <a:ext cx="3172009" cy="30519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1606CF-B5C6-4D75-8885-AC8A80C33616}"/>
              </a:ext>
            </a:extLst>
          </p:cNvPr>
          <p:cNvSpPr/>
          <p:nvPr/>
        </p:nvSpPr>
        <p:spPr>
          <a:xfrm>
            <a:off x="4546833" y="2994212"/>
            <a:ext cx="2978092" cy="208112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DB6E7DD-66CC-4A17-A471-AD1A8CADD76C}"/>
              </a:ext>
            </a:extLst>
          </p:cNvPr>
          <p:cNvSpPr/>
          <p:nvPr/>
        </p:nvSpPr>
        <p:spPr>
          <a:xfrm>
            <a:off x="7658660" y="2395386"/>
            <a:ext cx="2686611" cy="706402"/>
          </a:xfrm>
          <a:prstGeom prst="wedgeRectCallout">
            <a:avLst>
              <a:gd name="adj1" fmla="val -49560"/>
              <a:gd name="adj2" fmla="val 7413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part of a pre-trained net can be used as a feature extractor on some new task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67DD997-751F-486A-87F7-FC72E9A3ECD7}"/>
              </a:ext>
            </a:extLst>
          </p:cNvPr>
          <p:cNvSpPr/>
          <p:nvPr/>
        </p:nvSpPr>
        <p:spPr>
          <a:xfrm>
            <a:off x="7926199" y="3328373"/>
            <a:ext cx="2686611" cy="706402"/>
          </a:xfrm>
          <a:prstGeom prst="wedgeRectCallout">
            <a:avLst>
              <a:gd name="adj1" fmla="val 492"/>
              <a:gd name="adj2" fmla="val -9338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Many packages, like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Tensorflow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PyTorch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provide such pre-trained module ready to be used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5F0490B-63D7-4461-ACE5-BD29E958CC1D}"/>
              </a:ext>
            </a:extLst>
          </p:cNvPr>
          <p:cNvSpPr/>
          <p:nvPr/>
        </p:nvSpPr>
        <p:spPr>
          <a:xfrm>
            <a:off x="8781085" y="4700587"/>
            <a:ext cx="2978092" cy="598787"/>
          </a:xfrm>
          <a:prstGeom prst="wedgeRectCallout">
            <a:avLst>
              <a:gd name="adj1" fmla="val -42052"/>
              <a:gd name="adj2" fmla="val 825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Sometimes also known as “transfer learning” in the context of neural nets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8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37"/>
    </mc:Choice>
    <mc:Fallback xmlns="">
      <p:transition spd="slow" advTm="1834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Deep Neural Nets: Some Comments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Highly effective in learning good feature rep. from data in an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“end-to-end” manner</a:t>
            </a:r>
          </a:p>
          <a:p>
            <a:pPr marL="0" indent="0">
              <a:buNone/>
            </a:pPr>
            <a:endParaRPr lang="en-GB" sz="2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The objective functions of these models are </a:t>
            </a:r>
            <a:r>
              <a:rPr lang="en-GB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highly non-convex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But fast and robust non-convex opt algos exist for learning such deep networks</a:t>
            </a:r>
          </a:p>
          <a:p>
            <a:pPr marL="457200" lvl="1" indent="0">
              <a:buNone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Training these models is computationally very expensive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But GPUs can help to speed up many of the computations</a:t>
            </a:r>
          </a:p>
          <a:p>
            <a:pPr marL="457200" lvl="1" indent="0">
              <a:buNone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Also useful for unsupervised learning problems (will see some examples)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Autoencoders for dimensionality reduction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Deep generative models for generating data and (</a:t>
            </a:r>
            <a:r>
              <a:rPr lang="en-GB" sz="2200" dirty="0" err="1">
                <a:latin typeface="Abadi Extra Light" panose="020B0204020104020204" pitchFamily="34" charset="0"/>
              </a:rPr>
              <a:t>unsupervisedly</a:t>
            </a:r>
            <a:r>
              <a:rPr lang="en-GB" sz="2200" dirty="0">
                <a:latin typeface="Abadi Extra Light" panose="020B0204020104020204" pitchFamily="34" charset="0"/>
              </a:rPr>
              <a:t>) learning features – examples include generative adversarial networks (GAN) and variational auto-encoders (VAE)</a:t>
            </a:r>
            <a:endParaRPr lang="en-IN" sz="2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86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338"/>
    </mc:Choice>
    <mc:Fallback xmlns="">
      <p:transition spd="slow" advTm="146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Convolutional neural nets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Neural nets for sequential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Neural networks for unsupervised learning and generation</a:t>
            </a:r>
            <a:endParaRPr lang="en-IN" sz="2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232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57"/>
    </mc:Choice>
    <mc:Fallback xmlns="">
      <p:transition spd="slow" advTm="43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Neural Networks: Multi-layer Perceptron (MLP)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An MLP consists of an </a:t>
            </a:r>
            <a:r>
              <a:rPr lang="en-GB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input layer</a:t>
            </a:r>
            <a:r>
              <a:rPr lang="en-GB" sz="2600" dirty="0">
                <a:latin typeface="Abadi Extra Light" panose="020B0204020104020204" pitchFamily="34" charset="0"/>
              </a:rPr>
              <a:t>, an </a:t>
            </a:r>
            <a:r>
              <a:rPr lang="en-GB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output layer</a:t>
            </a:r>
            <a:r>
              <a:rPr lang="en-GB" sz="2600" dirty="0">
                <a:latin typeface="Abadi Extra Light" panose="020B0204020104020204" pitchFamily="34" charset="0"/>
              </a:rPr>
              <a:t>, and </a:t>
            </a:r>
            <a:r>
              <a:rPr lang="en-GB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one or more hidden layers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5" name="Oval 1">
            <a:extLst>
              <a:ext uri="{FF2B5EF4-FFF2-40B4-BE49-F238E27FC236}">
                <a16:creationId xmlns:a16="http://schemas.microsoft.com/office/drawing/2014/main" id="{CC2DE949-55C3-40B6-BBA5-E368BA6EB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259388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9" name="Oval 2">
            <a:extLst>
              <a:ext uri="{FF2B5EF4-FFF2-40B4-BE49-F238E27FC236}">
                <a16:creationId xmlns:a16="http://schemas.microsoft.com/office/drawing/2014/main" id="{C0B76E7F-9DF4-4545-A987-8C393EC1B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63" y="5222875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0" name="Oval 3">
            <a:extLst>
              <a:ext uri="{FF2B5EF4-FFF2-40B4-BE49-F238E27FC236}">
                <a16:creationId xmlns:a16="http://schemas.microsoft.com/office/drawing/2014/main" id="{B9A165DC-3842-46EA-A05F-A810337F3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221288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" name="Oval 4">
            <a:extLst>
              <a:ext uri="{FF2B5EF4-FFF2-40B4-BE49-F238E27FC236}">
                <a16:creationId xmlns:a16="http://schemas.microsoft.com/office/drawing/2014/main" id="{39E7AC6F-55C8-4A6E-A1B9-961124427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338455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32" name="AutoShape 5">
            <a:extLst>
              <a:ext uri="{FF2B5EF4-FFF2-40B4-BE49-F238E27FC236}">
                <a16:creationId xmlns:a16="http://schemas.microsoft.com/office/drawing/2014/main" id="{313ADC3D-51E1-45BB-903E-2E060749DE55}"/>
              </a:ext>
            </a:extLst>
          </p:cNvPr>
          <p:cNvCxnSpPr>
            <a:cxnSpLocks noChangeShapeType="1"/>
            <a:stCxn id="130" idx="0"/>
            <a:endCxn id="131" idx="3"/>
          </p:cNvCxnSpPr>
          <p:nvPr/>
        </p:nvCxnSpPr>
        <p:spPr bwMode="auto">
          <a:xfrm flipV="1">
            <a:off x="3475038" y="3968750"/>
            <a:ext cx="1593850" cy="12525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" name="AutoShape 6">
            <a:extLst>
              <a:ext uri="{FF2B5EF4-FFF2-40B4-BE49-F238E27FC236}">
                <a16:creationId xmlns:a16="http://schemas.microsoft.com/office/drawing/2014/main" id="{8F8E7012-604C-4796-93A8-4C396E9F1146}"/>
              </a:ext>
            </a:extLst>
          </p:cNvPr>
          <p:cNvCxnSpPr>
            <a:cxnSpLocks noChangeShapeType="1"/>
            <a:stCxn id="125" idx="1"/>
            <a:endCxn id="131" idx="4"/>
          </p:cNvCxnSpPr>
          <p:nvPr/>
        </p:nvCxnSpPr>
        <p:spPr bwMode="auto">
          <a:xfrm flipH="1" flipV="1">
            <a:off x="5311775" y="4070350"/>
            <a:ext cx="585788" cy="12906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4" name="AutoShape 7">
            <a:extLst>
              <a:ext uri="{FF2B5EF4-FFF2-40B4-BE49-F238E27FC236}">
                <a16:creationId xmlns:a16="http://schemas.microsoft.com/office/drawing/2014/main" id="{8D2DF9CF-D595-4007-B8CA-2F245B4571B7}"/>
              </a:ext>
            </a:extLst>
          </p:cNvPr>
          <p:cNvCxnSpPr>
            <a:cxnSpLocks noChangeShapeType="1"/>
            <a:stCxn id="129" idx="1"/>
            <a:endCxn id="131" idx="5"/>
          </p:cNvCxnSpPr>
          <p:nvPr/>
        </p:nvCxnSpPr>
        <p:spPr bwMode="auto">
          <a:xfrm flipH="1" flipV="1">
            <a:off x="5553075" y="3968750"/>
            <a:ext cx="3186113" cy="13541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5" name="Oval 8">
            <a:extLst>
              <a:ext uri="{FF2B5EF4-FFF2-40B4-BE49-F238E27FC236}">
                <a16:creationId xmlns:a16="http://schemas.microsoft.com/office/drawing/2014/main" id="{5943C592-DC53-4F29-9CAB-6C369524B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75" y="1944688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36" name="AutoShape 9">
            <a:extLst>
              <a:ext uri="{FF2B5EF4-FFF2-40B4-BE49-F238E27FC236}">
                <a16:creationId xmlns:a16="http://schemas.microsoft.com/office/drawing/2014/main" id="{8C8CFCC3-3856-4A30-9D23-4ADF81217006}"/>
              </a:ext>
            </a:extLst>
          </p:cNvPr>
          <p:cNvCxnSpPr>
            <a:cxnSpLocks noChangeShapeType="1"/>
            <a:endCxn id="135" idx="4"/>
          </p:cNvCxnSpPr>
          <p:nvPr/>
        </p:nvCxnSpPr>
        <p:spPr bwMode="auto">
          <a:xfrm flipV="1">
            <a:off x="5227638" y="2630488"/>
            <a:ext cx="91122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7" name="AutoShape 10">
            <a:extLst>
              <a:ext uri="{FF2B5EF4-FFF2-40B4-BE49-F238E27FC236}">
                <a16:creationId xmlns:a16="http://schemas.microsoft.com/office/drawing/2014/main" id="{B1C4DE0A-B6F6-4A7F-91D7-DB7303A5FF69}"/>
              </a:ext>
            </a:extLst>
          </p:cNvPr>
          <p:cNvCxnSpPr>
            <a:cxnSpLocks noChangeShapeType="1"/>
            <a:endCxn id="135" idx="4"/>
          </p:cNvCxnSpPr>
          <p:nvPr/>
        </p:nvCxnSpPr>
        <p:spPr bwMode="auto">
          <a:xfrm flipH="1" flipV="1">
            <a:off x="6137275" y="2630488"/>
            <a:ext cx="91757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38" name="Group 11">
            <a:extLst>
              <a:ext uri="{FF2B5EF4-FFF2-40B4-BE49-F238E27FC236}">
                <a16:creationId xmlns:a16="http://schemas.microsoft.com/office/drawing/2014/main" id="{CFAED41E-CEE7-499A-8BD2-BDDE59B4B70D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3767138"/>
            <a:ext cx="250825" cy="225425"/>
            <a:chOff x="3243" y="2373"/>
            <a:chExt cx="158" cy="142"/>
          </a:xfrm>
        </p:grpSpPr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004CEB4B-715D-460C-898F-E9D58852A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B0510D04-20E9-4072-86F9-848E04796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141" name="Picture 14">
            <a:extLst>
              <a:ext uri="{FF2B5EF4-FFF2-40B4-BE49-F238E27FC236}">
                <a16:creationId xmlns:a16="http://schemas.microsoft.com/office/drawing/2014/main" id="{E7090EE5-3D9D-4967-8300-E352C4CC4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454400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2" name="Group 15">
            <a:extLst>
              <a:ext uri="{FF2B5EF4-FFF2-40B4-BE49-F238E27FC236}">
                <a16:creationId xmlns:a16="http://schemas.microsoft.com/office/drawing/2014/main" id="{048008C8-C0AC-4D11-88D6-2BE1A4C914A9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5475288"/>
            <a:ext cx="622300" cy="344487"/>
            <a:chOff x="1519" y="3449"/>
            <a:chExt cx="392" cy="217"/>
          </a:xfrm>
        </p:grpSpPr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E0F91516-B344-4659-A35B-AA4F50B08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454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FABD85AF-6680-4D19-BC34-14B67C93D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3449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6ADB3409-47CC-41C7-9C13-C76B059C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3540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37F77775-671C-4C70-BBDC-E72A8B157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3490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7" name="Group 20">
            <a:extLst>
              <a:ext uri="{FF2B5EF4-FFF2-40B4-BE49-F238E27FC236}">
                <a16:creationId xmlns:a16="http://schemas.microsoft.com/office/drawing/2014/main" id="{EABF2CB2-257C-435F-8F52-B3DBF78E5972}"/>
              </a:ext>
            </a:extLst>
          </p:cNvPr>
          <p:cNvGrpSpPr>
            <a:grpSpLocks/>
          </p:cNvGrpSpPr>
          <p:nvPr/>
        </p:nvGrpSpPr>
        <p:grpSpPr bwMode="auto">
          <a:xfrm>
            <a:off x="5111750" y="5489575"/>
            <a:ext cx="611188" cy="344488"/>
            <a:chOff x="3220" y="3458"/>
            <a:chExt cx="385" cy="217"/>
          </a:xfrm>
        </p:grpSpPr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F3C9BD43-C163-4735-BB7C-F43CC67EC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462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246FA0B4-8274-4462-AEC6-5AA9AE31E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3458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A7259E02-643F-4768-88EE-D569C88EF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3548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9799CD61-24E7-4B80-818C-FBD10EAAA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499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2" name="Group 25">
            <a:extLst>
              <a:ext uri="{FF2B5EF4-FFF2-40B4-BE49-F238E27FC236}">
                <a16:creationId xmlns:a16="http://schemas.microsoft.com/office/drawing/2014/main" id="{AE3CCEDB-64D7-4940-A4E7-5A70132E00D9}"/>
              </a:ext>
            </a:extLst>
          </p:cNvPr>
          <p:cNvGrpSpPr>
            <a:grpSpLocks/>
          </p:cNvGrpSpPr>
          <p:nvPr/>
        </p:nvGrpSpPr>
        <p:grpSpPr bwMode="auto">
          <a:xfrm>
            <a:off x="7956550" y="5440363"/>
            <a:ext cx="611188" cy="393700"/>
            <a:chOff x="5012" y="3427"/>
            <a:chExt cx="385" cy="248"/>
          </a:xfrm>
        </p:grpSpPr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E093AE36-1AA7-42BB-9E75-AE6575835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432"/>
              <a:ext cx="377" cy="203"/>
            </a:xfrm>
            <a:custGeom>
              <a:avLst/>
              <a:gdLst>
                <a:gd name="T0" fmla="*/ 834 w 1669"/>
                <a:gd name="T1" fmla="*/ 898 h 899"/>
                <a:gd name="T2" fmla="*/ 0 w 1669"/>
                <a:gd name="T3" fmla="*/ 898 h 899"/>
                <a:gd name="T4" fmla="*/ 0 w 1669"/>
                <a:gd name="T5" fmla="*/ 0 h 899"/>
                <a:gd name="T6" fmla="*/ 1668 w 1669"/>
                <a:gd name="T7" fmla="*/ 0 h 899"/>
                <a:gd name="T8" fmla="*/ 1668 w 1669"/>
                <a:gd name="T9" fmla="*/ 898 h 899"/>
                <a:gd name="T10" fmla="*/ 834 w 1669"/>
                <a:gd name="T11" fmla="*/ 89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9" h="899">
                  <a:moveTo>
                    <a:pt x="834" y="898"/>
                  </a:moveTo>
                  <a:lnTo>
                    <a:pt x="0" y="898"/>
                  </a:lnTo>
                  <a:lnTo>
                    <a:pt x="0" y="0"/>
                  </a:lnTo>
                  <a:lnTo>
                    <a:pt x="1668" y="0"/>
                  </a:lnTo>
                  <a:lnTo>
                    <a:pt x="1668" y="898"/>
                  </a:lnTo>
                  <a:lnTo>
                    <a:pt x="834" y="89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CB484636-B525-416C-9BE7-C06BC42F4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" y="3427"/>
              <a:ext cx="129" cy="159"/>
            </a:xfrm>
            <a:custGeom>
              <a:avLst/>
              <a:gdLst>
                <a:gd name="T0" fmla="*/ 350 w 572"/>
                <a:gd name="T1" fmla="*/ 220 h 705"/>
                <a:gd name="T2" fmla="*/ 464 w 572"/>
                <a:gd name="T3" fmla="*/ 35 h 705"/>
                <a:gd name="T4" fmla="*/ 519 w 572"/>
                <a:gd name="T5" fmla="*/ 53 h 705"/>
                <a:gd name="T6" fmla="*/ 464 w 572"/>
                <a:gd name="T7" fmla="*/ 136 h 705"/>
                <a:gd name="T8" fmla="*/ 509 w 572"/>
                <a:gd name="T9" fmla="*/ 194 h 705"/>
                <a:gd name="T10" fmla="*/ 571 w 572"/>
                <a:gd name="T11" fmla="*/ 101 h 705"/>
                <a:gd name="T12" fmla="*/ 464 w 572"/>
                <a:gd name="T13" fmla="*/ 0 h 705"/>
                <a:gd name="T14" fmla="*/ 344 w 572"/>
                <a:gd name="T15" fmla="*/ 119 h 705"/>
                <a:gd name="T16" fmla="*/ 221 w 572"/>
                <a:gd name="T17" fmla="*/ 0 h 705"/>
                <a:gd name="T18" fmla="*/ 36 w 572"/>
                <a:gd name="T19" fmla="*/ 242 h 705"/>
                <a:gd name="T20" fmla="*/ 49 w 572"/>
                <a:gd name="T21" fmla="*/ 255 h 705"/>
                <a:gd name="T22" fmla="*/ 65 w 572"/>
                <a:gd name="T23" fmla="*/ 242 h 705"/>
                <a:gd name="T24" fmla="*/ 217 w 572"/>
                <a:gd name="T25" fmla="*/ 35 h 705"/>
                <a:gd name="T26" fmla="*/ 279 w 572"/>
                <a:gd name="T27" fmla="*/ 136 h 705"/>
                <a:gd name="T28" fmla="*/ 217 w 572"/>
                <a:gd name="T29" fmla="*/ 506 h 705"/>
                <a:gd name="T30" fmla="*/ 110 w 572"/>
                <a:gd name="T31" fmla="*/ 669 h 705"/>
                <a:gd name="T32" fmla="*/ 52 w 572"/>
                <a:gd name="T33" fmla="*/ 651 h 705"/>
                <a:gd name="T34" fmla="*/ 107 w 572"/>
                <a:gd name="T35" fmla="*/ 568 h 705"/>
                <a:gd name="T36" fmla="*/ 62 w 572"/>
                <a:gd name="T37" fmla="*/ 510 h 705"/>
                <a:gd name="T38" fmla="*/ 0 w 572"/>
                <a:gd name="T39" fmla="*/ 603 h 705"/>
                <a:gd name="T40" fmla="*/ 107 w 572"/>
                <a:gd name="T41" fmla="*/ 704 h 705"/>
                <a:gd name="T42" fmla="*/ 227 w 572"/>
                <a:gd name="T43" fmla="*/ 585 h 705"/>
                <a:gd name="T44" fmla="*/ 350 w 572"/>
                <a:gd name="T45" fmla="*/ 704 h 705"/>
                <a:gd name="T46" fmla="*/ 535 w 572"/>
                <a:gd name="T47" fmla="*/ 466 h 705"/>
                <a:gd name="T48" fmla="*/ 522 w 572"/>
                <a:gd name="T49" fmla="*/ 453 h 705"/>
                <a:gd name="T50" fmla="*/ 506 w 572"/>
                <a:gd name="T51" fmla="*/ 466 h 705"/>
                <a:gd name="T52" fmla="*/ 354 w 572"/>
                <a:gd name="T53" fmla="*/ 669 h 705"/>
                <a:gd name="T54" fmla="*/ 292 w 572"/>
                <a:gd name="T55" fmla="*/ 568 h 705"/>
                <a:gd name="T56" fmla="*/ 311 w 572"/>
                <a:gd name="T57" fmla="*/ 431 h 705"/>
                <a:gd name="T58" fmla="*/ 350 w 572"/>
                <a:gd name="T59" fmla="*/ 22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2" h="705">
                  <a:moveTo>
                    <a:pt x="350" y="220"/>
                  </a:moveTo>
                  <a:cubicBezTo>
                    <a:pt x="357" y="176"/>
                    <a:pt x="383" y="35"/>
                    <a:pt x="464" y="35"/>
                  </a:cubicBezTo>
                  <a:cubicBezTo>
                    <a:pt x="470" y="35"/>
                    <a:pt x="496" y="35"/>
                    <a:pt x="519" y="53"/>
                  </a:cubicBezTo>
                  <a:cubicBezTo>
                    <a:pt x="490" y="62"/>
                    <a:pt x="464" y="101"/>
                    <a:pt x="464" y="136"/>
                  </a:cubicBezTo>
                  <a:cubicBezTo>
                    <a:pt x="464" y="163"/>
                    <a:pt x="477" y="194"/>
                    <a:pt x="509" y="194"/>
                  </a:cubicBezTo>
                  <a:cubicBezTo>
                    <a:pt x="535" y="194"/>
                    <a:pt x="571" y="167"/>
                    <a:pt x="571" y="101"/>
                  </a:cubicBezTo>
                  <a:cubicBezTo>
                    <a:pt x="571" y="22"/>
                    <a:pt x="503" y="0"/>
                    <a:pt x="464" y="0"/>
                  </a:cubicBezTo>
                  <a:cubicBezTo>
                    <a:pt x="396" y="0"/>
                    <a:pt x="357" y="79"/>
                    <a:pt x="344" y="119"/>
                  </a:cubicBezTo>
                  <a:cubicBezTo>
                    <a:pt x="315" y="13"/>
                    <a:pt x="253" y="0"/>
                    <a:pt x="221" y="0"/>
                  </a:cubicBezTo>
                  <a:cubicBezTo>
                    <a:pt x="101" y="0"/>
                    <a:pt x="36" y="202"/>
                    <a:pt x="36" y="242"/>
                  </a:cubicBezTo>
                  <a:cubicBezTo>
                    <a:pt x="36" y="255"/>
                    <a:pt x="45" y="255"/>
                    <a:pt x="49" y="255"/>
                  </a:cubicBezTo>
                  <a:cubicBezTo>
                    <a:pt x="58" y="255"/>
                    <a:pt x="62" y="255"/>
                    <a:pt x="65" y="242"/>
                  </a:cubicBezTo>
                  <a:cubicBezTo>
                    <a:pt x="104" y="75"/>
                    <a:pt x="178" y="35"/>
                    <a:pt x="217" y="35"/>
                  </a:cubicBezTo>
                  <a:cubicBezTo>
                    <a:pt x="240" y="35"/>
                    <a:pt x="279" y="48"/>
                    <a:pt x="279" y="136"/>
                  </a:cubicBezTo>
                  <a:cubicBezTo>
                    <a:pt x="279" y="185"/>
                    <a:pt x="260" y="295"/>
                    <a:pt x="217" y="506"/>
                  </a:cubicBezTo>
                  <a:cubicBezTo>
                    <a:pt x="201" y="607"/>
                    <a:pt x="159" y="669"/>
                    <a:pt x="110" y="669"/>
                  </a:cubicBezTo>
                  <a:cubicBezTo>
                    <a:pt x="101" y="669"/>
                    <a:pt x="75" y="669"/>
                    <a:pt x="52" y="651"/>
                  </a:cubicBezTo>
                  <a:cubicBezTo>
                    <a:pt x="81" y="642"/>
                    <a:pt x="107" y="612"/>
                    <a:pt x="107" y="568"/>
                  </a:cubicBezTo>
                  <a:cubicBezTo>
                    <a:pt x="107" y="524"/>
                    <a:pt x="81" y="510"/>
                    <a:pt x="62" y="510"/>
                  </a:cubicBezTo>
                  <a:cubicBezTo>
                    <a:pt x="29" y="510"/>
                    <a:pt x="0" y="554"/>
                    <a:pt x="0" y="603"/>
                  </a:cubicBezTo>
                  <a:cubicBezTo>
                    <a:pt x="0" y="673"/>
                    <a:pt x="58" y="704"/>
                    <a:pt x="107" y="704"/>
                  </a:cubicBezTo>
                  <a:cubicBezTo>
                    <a:pt x="185" y="704"/>
                    <a:pt x="227" y="594"/>
                    <a:pt x="227" y="585"/>
                  </a:cubicBezTo>
                  <a:cubicBezTo>
                    <a:pt x="240" y="647"/>
                    <a:pt x="282" y="704"/>
                    <a:pt x="350" y="704"/>
                  </a:cubicBezTo>
                  <a:cubicBezTo>
                    <a:pt x="470" y="704"/>
                    <a:pt x="535" y="506"/>
                    <a:pt x="535" y="466"/>
                  </a:cubicBezTo>
                  <a:cubicBezTo>
                    <a:pt x="535" y="453"/>
                    <a:pt x="526" y="453"/>
                    <a:pt x="522" y="453"/>
                  </a:cubicBezTo>
                  <a:cubicBezTo>
                    <a:pt x="513" y="453"/>
                    <a:pt x="509" y="453"/>
                    <a:pt x="506" y="466"/>
                  </a:cubicBezTo>
                  <a:cubicBezTo>
                    <a:pt x="470" y="634"/>
                    <a:pt x="389" y="669"/>
                    <a:pt x="354" y="669"/>
                  </a:cubicBezTo>
                  <a:cubicBezTo>
                    <a:pt x="308" y="669"/>
                    <a:pt x="292" y="620"/>
                    <a:pt x="292" y="568"/>
                  </a:cubicBezTo>
                  <a:cubicBezTo>
                    <a:pt x="292" y="532"/>
                    <a:pt x="298" y="502"/>
                    <a:pt x="311" y="431"/>
                  </a:cubicBezTo>
                  <a:lnTo>
                    <a:pt x="350" y="2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3E6C6968-8A3C-4250-9C40-BF10CFB91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" y="3526"/>
              <a:ext cx="110" cy="111"/>
            </a:xfrm>
            <a:custGeom>
              <a:avLst/>
              <a:gdLst>
                <a:gd name="T0" fmla="*/ 58 w 491"/>
                <a:gd name="T1" fmla="*/ 414 h 494"/>
                <a:gd name="T2" fmla="*/ 52 w 491"/>
                <a:gd name="T3" fmla="*/ 458 h 494"/>
                <a:gd name="T4" fmla="*/ 81 w 491"/>
                <a:gd name="T5" fmla="*/ 493 h 494"/>
                <a:gd name="T6" fmla="*/ 110 w 491"/>
                <a:gd name="T7" fmla="*/ 471 h 494"/>
                <a:gd name="T8" fmla="*/ 123 w 491"/>
                <a:gd name="T9" fmla="*/ 400 h 494"/>
                <a:gd name="T10" fmla="*/ 143 w 491"/>
                <a:gd name="T11" fmla="*/ 304 h 494"/>
                <a:gd name="T12" fmla="*/ 156 w 491"/>
                <a:gd name="T13" fmla="*/ 229 h 494"/>
                <a:gd name="T14" fmla="*/ 188 w 491"/>
                <a:gd name="T15" fmla="*/ 132 h 494"/>
                <a:gd name="T16" fmla="*/ 311 w 491"/>
                <a:gd name="T17" fmla="*/ 31 h 494"/>
                <a:gd name="T18" fmla="*/ 357 w 491"/>
                <a:gd name="T19" fmla="*/ 106 h 494"/>
                <a:gd name="T20" fmla="*/ 311 w 491"/>
                <a:gd name="T21" fmla="*/ 339 h 494"/>
                <a:gd name="T22" fmla="*/ 298 w 491"/>
                <a:gd name="T23" fmla="*/ 400 h 494"/>
                <a:gd name="T24" fmla="*/ 373 w 491"/>
                <a:gd name="T25" fmla="*/ 493 h 494"/>
                <a:gd name="T26" fmla="*/ 490 w 491"/>
                <a:gd name="T27" fmla="*/ 326 h 494"/>
                <a:gd name="T28" fmla="*/ 477 w 491"/>
                <a:gd name="T29" fmla="*/ 312 h 494"/>
                <a:gd name="T30" fmla="*/ 464 w 491"/>
                <a:gd name="T31" fmla="*/ 330 h 494"/>
                <a:gd name="T32" fmla="*/ 376 w 491"/>
                <a:gd name="T33" fmla="*/ 462 h 494"/>
                <a:gd name="T34" fmla="*/ 357 w 491"/>
                <a:gd name="T35" fmla="*/ 422 h 494"/>
                <a:gd name="T36" fmla="*/ 376 w 491"/>
                <a:gd name="T37" fmla="*/ 334 h 494"/>
                <a:gd name="T38" fmla="*/ 419 w 491"/>
                <a:gd name="T39" fmla="*/ 123 h 494"/>
                <a:gd name="T40" fmla="*/ 315 w 491"/>
                <a:gd name="T41" fmla="*/ 0 h 494"/>
                <a:gd name="T42" fmla="*/ 178 w 491"/>
                <a:gd name="T43" fmla="*/ 97 h 494"/>
                <a:gd name="T44" fmla="*/ 94 w 491"/>
                <a:gd name="T45" fmla="*/ 0 h 494"/>
                <a:gd name="T46" fmla="*/ 29 w 491"/>
                <a:gd name="T47" fmla="*/ 62 h 494"/>
                <a:gd name="T48" fmla="*/ 0 w 491"/>
                <a:gd name="T49" fmla="*/ 167 h 494"/>
                <a:gd name="T50" fmla="*/ 13 w 491"/>
                <a:gd name="T51" fmla="*/ 180 h 494"/>
                <a:gd name="T52" fmla="*/ 32 w 491"/>
                <a:gd name="T53" fmla="*/ 150 h 494"/>
                <a:gd name="T54" fmla="*/ 91 w 491"/>
                <a:gd name="T55" fmla="*/ 31 h 494"/>
                <a:gd name="T56" fmla="*/ 117 w 491"/>
                <a:gd name="T57" fmla="*/ 84 h 494"/>
                <a:gd name="T58" fmla="*/ 104 w 491"/>
                <a:gd name="T59" fmla="*/ 176 h 494"/>
                <a:gd name="T60" fmla="*/ 84 w 491"/>
                <a:gd name="T61" fmla="*/ 273 h 494"/>
                <a:gd name="T62" fmla="*/ 58 w 491"/>
                <a:gd name="T63" fmla="*/ 41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494">
                  <a:moveTo>
                    <a:pt x="58" y="414"/>
                  </a:moveTo>
                  <a:cubicBezTo>
                    <a:pt x="58" y="427"/>
                    <a:pt x="52" y="453"/>
                    <a:pt x="52" y="458"/>
                  </a:cubicBezTo>
                  <a:cubicBezTo>
                    <a:pt x="52" y="484"/>
                    <a:pt x="68" y="493"/>
                    <a:pt x="81" y="493"/>
                  </a:cubicBezTo>
                  <a:cubicBezTo>
                    <a:pt x="94" y="493"/>
                    <a:pt x="107" y="480"/>
                    <a:pt x="110" y="471"/>
                  </a:cubicBezTo>
                  <a:cubicBezTo>
                    <a:pt x="114" y="458"/>
                    <a:pt x="123" y="422"/>
                    <a:pt x="123" y="400"/>
                  </a:cubicBezTo>
                  <a:cubicBezTo>
                    <a:pt x="130" y="383"/>
                    <a:pt x="136" y="330"/>
                    <a:pt x="143" y="304"/>
                  </a:cubicBezTo>
                  <a:cubicBezTo>
                    <a:pt x="149" y="277"/>
                    <a:pt x="152" y="255"/>
                    <a:pt x="156" y="229"/>
                  </a:cubicBezTo>
                  <a:cubicBezTo>
                    <a:pt x="165" y="185"/>
                    <a:pt x="165" y="176"/>
                    <a:pt x="188" y="132"/>
                  </a:cubicBezTo>
                  <a:cubicBezTo>
                    <a:pt x="214" y="88"/>
                    <a:pt x="250" y="31"/>
                    <a:pt x="311" y="31"/>
                  </a:cubicBezTo>
                  <a:cubicBezTo>
                    <a:pt x="357" y="31"/>
                    <a:pt x="357" y="84"/>
                    <a:pt x="357" y="106"/>
                  </a:cubicBezTo>
                  <a:cubicBezTo>
                    <a:pt x="357" y="172"/>
                    <a:pt x="324" y="295"/>
                    <a:pt x="311" y="339"/>
                  </a:cubicBezTo>
                  <a:cubicBezTo>
                    <a:pt x="302" y="370"/>
                    <a:pt x="298" y="383"/>
                    <a:pt x="298" y="400"/>
                  </a:cubicBezTo>
                  <a:cubicBezTo>
                    <a:pt x="298" y="453"/>
                    <a:pt x="334" y="493"/>
                    <a:pt x="373" y="493"/>
                  </a:cubicBezTo>
                  <a:cubicBezTo>
                    <a:pt x="454" y="493"/>
                    <a:pt x="490" y="343"/>
                    <a:pt x="490" y="326"/>
                  </a:cubicBezTo>
                  <a:cubicBezTo>
                    <a:pt x="490" y="312"/>
                    <a:pt x="480" y="312"/>
                    <a:pt x="477" y="312"/>
                  </a:cubicBezTo>
                  <a:cubicBezTo>
                    <a:pt x="467" y="312"/>
                    <a:pt x="464" y="317"/>
                    <a:pt x="464" y="330"/>
                  </a:cubicBezTo>
                  <a:cubicBezTo>
                    <a:pt x="444" y="418"/>
                    <a:pt x="409" y="462"/>
                    <a:pt x="376" y="462"/>
                  </a:cubicBezTo>
                  <a:cubicBezTo>
                    <a:pt x="360" y="462"/>
                    <a:pt x="357" y="449"/>
                    <a:pt x="357" y="422"/>
                  </a:cubicBezTo>
                  <a:cubicBezTo>
                    <a:pt x="357" y="400"/>
                    <a:pt x="360" y="383"/>
                    <a:pt x="376" y="334"/>
                  </a:cubicBezTo>
                  <a:cubicBezTo>
                    <a:pt x="383" y="299"/>
                    <a:pt x="419" y="185"/>
                    <a:pt x="419" y="123"/>
                  </a:cubicBezTo>
                  <a:cubicBezTo>
                    <a:pt x="419" y="18"/>
                    <a:pt x="357" y="0"/>
                    <a:pt x="315" y="0"/>
                  </a:cubicBezTo>
                  <a:cubicBezTo>
                    <a:pt x="247" y="0"/>
                    <a:pt x="201" y="57"/>
                    <a:pt x="178" y="97"/>
                  </a:cubicBezTo>
                  <a:cubicBezTo>
                    <a:pt x="172" y="26"/>
                    <a:pt x="123" y="0"/>
                    <a:pt x="94" y="0"/>
                  </a:cubicBezTo>
                  <a:cubicBezTo>
                    <a:pt x="58" y="0"/>
                    <a:pt x="39" y="35"/>
                    <a:pt x="29" y="62"/>
                  </a:cubicBezTo>
                  <a:cubicBezTo>
                    <a:pt x="10" y="97"/>
                    <a:pt x="0" y="163"/>
                    <a:pt x="0" y="167"/>
                  </a:cubicBezTo>
                  <a:cubicBezTo>
                    <a:pt x="0" y="180"/>
                    <a:pt x="10" y="180"/>
                    <a:pt x="13" y="180"/>
                  </a:cubicBezTo>
                  <a:cubicBezTo>
                    <a:pt x="26" y="180"/>
                    <a:pt x="26" y="176"/>
                    <a:pt x="32" y="150"/>
                  </a:cubicBezTo>
                  <a:cubicBezTo>
                    <a:pt x="45" y="84"/>
                    <a:pt x="58" y="31"/>
                    <a:pt x="91" y="31"/>
                  </a:cubicBezTo>
                  <a:cubicBezTo>
                    <a:pt x="110" y="31"/>
                    <a:pt x="117" y="53"/>
                    <a:pt x="117" y="84"/>
                  </a:cubicBezTo>
                  <a:cubicBezTo>
                    <a:pt x="117" y="106"/>
                    <a:pt x="110" y="145"/>
                    <a:pt x="104" y="176"/>
                  </a:cubicBezTo>
                  <a:cubicBezTo>
                    <a:pt x="97" y="202"/>
                    <a:pt x="91" y="251"/>
                    <a:pt x="84" y="273"/>
                  </a:cubicBezTo>
                  <a:lnTo>
                    <a:pt x="58" y="4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A755CB33-686F-4898-8C28-129378DDC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" y="3471"/>
              <a:ext cx="100" cy="204"/>
            </a:xfrm>
            <a:custGeom>
              <a:avLst/>
              <a:gdLst>
                <a:gd name="T0" fmla="*/ 211 w 445"/>
                <a:gd name="T1" fmla="*/ 436 h 903"/>
                <a:gd name="T2" fmla="*/ 337 w 445"/>
                <a:gd name="T3" fmla="*/ 651 h 903"/>
                <a:gd name="T4" fmla="*/ 214 w 445"/>
                <a:gd name="T5" fmla="*/ 858 h 903"/>
                <a:gd name="T6" fmla="*/ 52 w 445"/>
                <a:gd name="T7" fmla="*/ 766 h 903"/>
                <a:gd name="T8" fmla="*/ 104 w 445"/>
                <a:gd name="T9" fmla="*/ 700 h 903"/>
                <a:gd name="T10" fmla="*/ 55 w 445"/>
                <a:gd name="T11" fmla="*/ 625 h 903"/>
                <a:gd name="T12" fmla="*/ 0 w 445"/>
                <a:gd name="T13" fmla="*/ 700 h 903"/>
                <a:gd name="T14" fmla="*/ 217 w 445"/>
                <a:gd name="T15" fmla="*/ 902 h 903"/>
                <a:gd name="T16" fmla="*/ 444 w 445"/>
                <a:gd name="T17" fmla="*/ 651 h 903"/>
                <a:gd name="T18" fmla="*/ 276 w 445"/>
                <a:gd name="T19" fmla="*/ 409 h 903"/>
                <a:gd name="T20" fmla="*/ 412 w 445"/>
                <a:gd name="T21" fmla="*/ 180 h 903"/>
                <a:gd name="T22" fmla="*/ 217 w 445"/>
                <a:gd name="T23" fmla="*/ 0 h 903"/>
                <a:gd name="T24" fmla="*/ 32 w 445"/>
                <a:gd name="T25" fmla="*/ 176 h 903"/>
                <a:gd name="T26" fmla="*/ 81 w 445"/>
                <a:gd name="T27" fmla="*/ 246 h 903"/>
                <a:gd name="T28" fmla="*/ 133 w 445"/>
                <a:gd name="T29" fmla="*/ 180 h 903"/>
                <a:gd name="T30" fmla="*/ 81 w 445"/>
                <a:gd name="T31" fmla="*/ 110 h 903"/>
                <a:gd name="T32" fmla="*/ 214 w 445"/>
                <a:gd name="T33" fmla="*/ 35 h 903"/>
                <a:gd name="T34" fmla="*/ 318 w 445"/>
                <a:gd name="T35" fmla="*/ 180 h 903"/>
                <a:gd name="T36" fmla="*/ 279 w 445"/>
                <a:gd name="T37" fmla="*/ 334 h 903"/>
                <a:gd name="T38" fmla="*/ 175 w 445"/>
                <a:gd name="T39" fmla="*/ 400 h 903"/>
                <a:gd name="T40" fmla="*/ 143 w 445"/>
                <a:gd name="T41" fmla="*/ 400 h 903"/>
                <a:gd name="T42" fmla="*/ 133 w 445"/>
                <a:gd name="T43" fmla="*/ 422 h 903"/>
                <a:gd name="T44" fmla="*/ 159 w 445"/>
                <a:gd name="T45" fmla="*/ 436 h 903"/>
                <a:gd name="T46" fmla="*/ 211 w 445"/>
                <a:gd name="T47" fmla="*/ 43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903">
                  <a:moveTo>
                    <a:pt x="211" y="436"/>
                  </a:moveTo>
                  <a:cubicBezTo>
                    <a:pt x="289" y="436"/>
                    <a:pt x="337" y="506"/>
                    <a:pt x="337" y="651"/>
                  </a:cubicBezTo>
                  <a:cubicBezTo>
                    <a:pt x="337" y="810"/>
                    <a:pt x="273" y="858"/>
                    <a:pt x="214" y="858"/>
                  </a:cubicBezTo>
                  <a:cubicBezTo>
                    <a:pt x="178" y="858"/>
                    <a:pt x="91" y="845"/>
                    <a:pt x="52" y="766"/>
                  </a:cubicBezTo>
                  <a:cubicBezTo>
                    <a:pt x="97" y="761"/>
                    <a:pt x="104" y="717"/>
                    <a:pt x="104" y="700"/>
                  </a:cubicBezTo>
                  <a:cubicBezTo>
                    <a:pt x="104" y="656"/>
                    <a:pt x="84" y="625"/>
                    <a:pt x="55" y="625"/>
                  </a:cubicBezTo>
                  <a:cubicBezTo>
                    <a:pt x="26" y="625"/>
                    <a:pt x="0" y="642"/>
                    <a:pt x="0" y="700"/>
                  </a:cubicBezTo>
                  <a:cubicBezTo>
                    <a:pt x="0" y="827"/>
                    <a:pt x="101" y="902"/>
                    <a:pt x="217" y="902"/>
                  </a:cubicBezTo>
                  <a:cubicBezTo>
                    <a:pt x="350" y="902"/>
                    <a:pt x="444" y="783"/>
                    <a:pt x="444" y="651"/>
                  </a:cubicBezTo>
                  <a:cubicBezTo>
                    <a:pt x="444" y="550"/>
                    <a:pt x="383" y="440"/>
                    <a:pt x="276" y="409"/>
                  </a:cubicBezTo>
                  <a:cubicBezTo>
                    <a:pt x="376" y="361"/>
                    <a:pt x="412" y="260"/>
                    <a:pt x="412" y="180"/>
                  </a:cubicBezTo>
                  <a:cubicBezTo>
                    <a:pt x="412" y="75"/>
                    <a:pt x="328" y="0"/>
                    <a:pt x="217" y="0"/>
                  </a:cubicBezTo>
                  <a:cubicBezTo>
                    <a:pt x="114" y="0"/>
                    <a:pt x="32" y="75"/>
                    <a:pt x="32" y="176"/>
                  </a:cubicBezTo>
                  <a:cubicBezTo>
                    <a:pt x="32" y="224"/>
                    <a:pt x="52" y="246"/>
                    <a:pt x="81" y="246"/>
                  </a:cubicBezTo>
                  <a:cubicBezTo>
                    <a:pt x="110" y="246"/>
                    <a:pt x="133" y="220"/>
                    <a:pt x="133" y="180"/>
                  </a:cubicBezTo>
                  <a:cubicBezTo>
                    <a:pt x="133" y="136"/>
                    <a:pt x="110" y="119"/>
                    <a:pt x="81" y="110"/>
                  </a:cubicBezTo>
                  <a:cubicBezTo>
                    <a:pt x="117" y="53"/>
                    <a:pt x="178" y="35"/>
                    <a:pt x="214" y="35"/>
                  </a:cubicBezTo>
                  <a:cubicBezTo>
                    <a:pt x="256" y="35"/>
                    <a:pt x="318" y="70"/>
                    <a:pt x="318" y="180"/>
                  </a:cubicBezTo>
                  <a:cubicBezTo>
                    <a:pt x="318" y="238"/>
                    <a:pt x="305" y="299"/>
                    <a:pt x="279" y="334"/>
                  </a:cubicBezTo>
                  <a:cubicBezTo>
                    <a:pt x="250" y="387"/>
                    <a:pt x="227" y="396"/>
                    <a:pt x="175" y="400"/>
                  </a:cubicBezTo>
                  <a:cubicBezTo>
                    <a:pt x="149" y="400"/>
                    <a:pt x="149" y="400"/>
                    <a:pt x="143" y="400"/>
                  </a:cubicBezTo>
                  <a:cubicBezTo>
                    <a:pt x="143" y="400"/>
                    <a:pt x="133" y="400"/>
                    <a:pt x="133" y="422"/>
                  </a:cubicBezTo>
                  <a:cubicBezTo>
                    <a:pt x="133" y="436"/>
                    <a:pt x="143" y="436"/>
                    <a:pt x="159" y="436"/>
                  </a:cubicBezTo>
                  <a:lnTo>
                    <a:pt x="211" y="4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7" name="Group 30">
            <a:extLst>
              <a:ext uri="{FF2B5EF4-FFF2-40B4-BE49-F238E27FC236}">
                <a16:creationId xmlns:a16="http://schemas.microsoft.com/office/drawing/2014/main" id="{C4A055D9-A058-40BF-99BE-8483823AF451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287838"/>
            <a:ext cx="393700" cy="285750"/>
            <a:chOff x="2336" y="2701"/>
            <a:chExt cx="248" cy="180"/>
          </a:xfrm>
        </p:grpSpPr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9CBF71DB-61D7-42E4-B736-3F430B117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705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91E739A5-9F5B-4679-BBB8-1F1F548B1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01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" name="Freeform 33">
              <a:extLst>
                <a:ext uri="{FF2B5EF4-FFF2-40B4-BE49-F238E27FC236}">
                  <a16:creationId xmlns:a16="http://schemas.microsoft.com/office/drawing/2014/main" id="{B84CC8A9-B865-4D8C-AD40-92289B68D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735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" name="Freeform 34">
              <a:extLst>
                <a:ext uri="{FF2B5EF4-FFF2-40B4-BE49-F238E27FC236}">
                  <a16:creationId xmlns:a16="http://schemas.microsoft.com/office/drawing/2014/main" id="{6018E4AD-8BE7-49D0-9AE7-E2E016788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735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2" name="Group 35">
            <a:extLst>
              <a:ext uri="{FF2B5EF4-FFF2-40B4-BE49-F238E27FC236}">
                <a16:creationId xmlns:a16="http://schemas.microsoft.com/office/drawing/2014/main" id="{054DA8A0-0417-41EF-8684-EEEF00FDEDCF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827588"/>
            <a:ext cx="387350" cy="236537"/>
            <a:chOff x="3288" y="3041"/>
            <a:chExt cx="244" cy="149"/>
          </a:xfrm>
        </p:grpSpPr>
        <p:sp>
          <p:nvSpPr>
            <p:cNvPr id="163" name="Freeform 36">
              <a:extLst>
                <a:ext uri="{FF2B5EF4-FFF2-40B4-BE49-F238E27FC236}">
                  <a16:creationId xmlns:a16="http://schemas.microsoft.com/office/drawing/2014/main" id="{385E7FCB-CC6F-4232-BEE4-D0D7944A2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44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70ACAB77-D808-4820-89C3-BDFC6DCDF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041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5" name="Freeform 38">
              <a:extLst>
                <a:ext uri="{FF2B5EF4-FFF2-40B4-BE49-F238E27FC236}">
                  <a16:creationId xmlns:a16="http://schemas.microsoft.com/office/drawing/2014/main" id="{AC41D1B8-2B89-4165-857F-CF667503E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69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" name="Freeform 39">
              <a:extLst>
                <a:ext uri="{FF2B5EF4-FFF2-40B4-BE49-F238E27FC236}">
                  <a16:creationId xmlns:a16="http://schemas.microsoft.com/office/drawing/2014/main" id="{35DA836E-3D18-4672-B6D1-07ABFC619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69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7" name="Group 40">
            <a:extLst>
              <a:ext uri="{FF2B5EF4-FFF2-40B4-BE49-F238E27FC236}">
                <a16:creationId xmlns:a16="http://schemas.microsoft.com/office/drawing/2014/main" id="{D5533297-A8FE-4AF1-8EF4-2DBBE5F15569}"/>
              </a:ext>
            </a:extLst>
          </p:cNvPr>
          <p:cNvGrpSpPr>
            <a:grpSpLocks/>
          </p:cNvGrpSpPr>
          <p:nvPr/>
        </p:nvGrpSpPr>
        <p:grpSpPr bwMode="auto">
          <a:xfrm>
            <a:off x="7307263" y="4935538"/>
            <a:ext cx="393700" cy="285750"/>
            <a:chOff x="4603" y="3109"/>
            <a:chExt cx="248" cy="180"/>
          </a:xfrm>
        </p:grpSpPr>
        <p:sp>
          <p:nvSpPr>
            <p:cNvPr id="168" name="Freeform 41">
              <a:extLst>
                <a:ext uri="{FF2B5EF4-FFF2-40B4-BE49-F238E27FC236}">
                  <a16:creationId xmlns:a16="http://schemas.microsoft.com/office/drawing/2014/main" id="{462B75A9-0E2D-445A-A63E-A2B85890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13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9" name="Freeform 42">
              <a:extLst>
                <a:ext uri="{FF2B5EF4-FFF2-40B4-BE49-F238E27FC236}">
                  <a16:creationId xmlns:a16="http://schemas.microsoft.com/office/drawing/2014/main" id="{F1972BB7-2E4B-4223-BF4E-2218D9971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09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0" name="Freeform 43">
              <a:extLst>
                <a:ext uri="{FF2B5EF4-FFF2-40B4-BE49-F238E27FC236}">
                  <a16:creationId xmlns:a16="http://schemas.microsoft.com/office/drawing/2014/main" id="{D5E04141-765D-4AA9-BFEA-CAC5182C4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143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1" name="Freeform 44">
              <a:extLst>
                <a:ext uri="{FF2B5EF4-FFF2-40B4-BE49-F238E27FC236}">
                  <a16:creationId xmlns:a16="http://schemas.microsoft.com/office/drawing/2014/main" id="{1EA9B955-E281-4E49-8009-F7E2BEFC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3143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172" name="AutoShape 45">
            <a:extLst>
              <a:ext uri="{FF2B5EF4-FFF2-40B4-BE49-F238E27FC236}">
                <a16:creationId xmlns:a16="http://schemas.microsoft.com/office/drawing/2014/main" id="{1051DE08-E6F1-4839-8B1E-715D5C99E65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17925" y="3978275"/>
            <a:ext cx="3108325" cy="13493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3" name="AutoShape 46">
            <a:extLst>
              <a:ext uri="{FF2B5EF4-FFF2-40B4-BE49-F238E27FC236}">
                <a16:creationId xmlns:a16="http://schemas.microsoft.com/office/drawing/2014/main" id="{F72408AA-E0DF-4E31-9B73-4AC437D3067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81750" y="4078288"/>
            <a:ext cx="687388" cy="12858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" name="AutoShape 47">
            <a:extLst>
              <a:ext uri="{FF2B5EF4-FFF2-40B4-BE49-F238E27FC236}">
                <a16:creationId xmlns:a16="http://schemas.microsoft.com/office/drawing/2014/main" id="{CFB71C71-09E6-4106-B4DC-027A3D510FE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310438" y="3978275"/>
            <a:ext cx="1673225" cy="125095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75" name="Group 48">
            <a:extLst>
              <a:ext uri="{FF2B5EF4-FFF2-40B4-BE49-F238E27FC236}">
                <a16:creationId xmlns:a16="http://schemas.microsoft.com/office/drawing/2014/main" id="{CD52DAFF-6C58-448C-A549-C1160B305A02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292600"/>
            <a:ext cx="393700" cy="285750"/>
            <a:chOff x="2336" y="2704"/>
            <a:chExt cx="248" cy="180"/>
          </a:xfrm>
        </p:grpSpPr>
        <p:sp>
          <p:nvSpPr>
            <p:cNvPr id="176" name="Freeform 49">
              <a:extLst>
                <a:ext uri="{FF2B5EF4-FFF2-40B4-BE49-F238E27FC236}">
                  <a16:creationId xmlns:a16="http://schemas.microsoft.com/office/drawing/2014/main" id="{9F2DB4B2-68EE-4E71-B610-CD32EC240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708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7" name="Freeform 50">
              <a:extLst>
                <a:ext uri="{FF2B5EF4-FFF2-40B4-BE49-F238E27FC236}">
                  <a16:creationId xmlns:a16="http://schemas.microsoft.com/office/drawing/2014/main" id="{AA7B5BFB-1A64-415A-AE7A-6882C78A2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04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8" name="Freeform 51">
              <a:extLst>
                <a:ext uri="{FF2B5EF4-FFF2-40B4-BE49-F238E27FC236}">
                  <a16:creationId xmlns:a16="http://schemas.microsoft.com/office/drawing/2014/main" id="{A4E35934-EB9C-435D-A9E1-5B47F3AD0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2738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" name="Freeform 52">
              <a:extLst>
                <a:ext uri="{FF2B5EF4-FFF2-40B4-BE49-F238E27FC236}">
                  <a16:creationId xmlns:a16="http://schemas.microsoft.com/office/drawing/2014/main" id="{84D8BF27-6A3C-478B-8351-BFF230C87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738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0" name="Group 53">
            <a:extLst>
              <a:ext uri="{FF2B5EF4-FFF2-40B4-BE49-F238E27FC236}">
                <a16:creationId xmlns:a16="http://schemas.microsoft.com/office/drawing/2014/main" id="{C27B4922-A960-4A26-A142-25BDAB19142E}"/>
              </a:ext>
            </a:extLst>
          </p:cNvPr>
          <p:cNvGrpSpPr>
            <a:grpSpLocks/>
          </p:cNvGrpSpPr>
          <p:nvPr/>
        </p:nvGrpSpPr>
        <p:grpSpPr bwMode="auto">
          <a:xfrm>
            <a:off x="4464050" y="4557713"/>
            <a:ext cx="358775" cy="273050"/>
            <a:chOff x="2812" y="2871"/>
            <a:chExt cx="226" cy="172"/>
          </a:xfrm>
        </p:grpSpPr>
        <p:sp>
          <p:nvSpPr>
            <p:cNvPr id="181" name="Freeform 54">
              <a:extLst>
                <a:ext uri="{FF2B5EF4-FFF2-40B4-BE49-F238E27FC236}">
                  <a16:creationId xmlns:a16="http://schemas.microsoft.com/office/drawing/2014/main" id="{C203E685-3C41-4F93-B220-56656F1D5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875"/>
              <a:ext cx="224" cy="146"/>
            </a:xfrm>
            <a:custGeom>
              <a:avLst/>
              <a:gdLst>
                <a:gd name="T0" fmla="*/ 494 w 990"/>
                <a:gd name="T1" fmla="*/ 646 h 647"/>
                <a:gd name="T2" fmla="*/ 0 w 990"/>
                <a:gd name="T3" fmla="*/ 646 h 647"/>
                <a:gd name="T4" fmla="*/ 0 w 990"/>
                <a:gd name="T5" fmla="*/ 0 h 647"/>
                <a:gd name="T6" fmla="*/ 989 w 990"/>
                <a:gd name="T7" fmla="*/ 0 h 647"/>
                <a:gd name="T8" fmla="*/ 989 w 990"/>
                <a:gd name="T9" fmla="*/ 646 h 647"/>
                <a:gd name="T10" fmla="*/ 494 w 990"/>
                <a:gd name="T11" fmla="*/ 646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0" h="647">
                  <a:moveTo>
                    <a:pt x="494" y="646"/>
                  </a:moveTo>
                  <a:lnTo>
                    <a:pt x="0" y="646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646"/>
                  </a:lnTo>
                  <a:lnTo>
                    <a:pt x="494" y="64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2" name="Freeform 55">
              <a:extLst>
                <a:ext uri="{FF2B5EF4-FFF2-40B4-BE49-F238E27FC236}">
                  <a16:creationId xmlns:a16="http://schemas.microsoft.com/office/drawing/2014/main" id="{72B9A452-F2F9-46C7-BA04-D807B92B9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2871"/>
              <a:ext cx="98" cy="114"/>
            </a:xfrm>
            <a:custGeom>
              <a:avLst/>
              <a:gdLst>
                <a:gd name="T0" fmla="*/ 285 w 436"/>
                <a:gd name="T1" fmla="*/ 114 h 508"/>
                <a:gd name="T2" fmla="*/ 293 w 436"/>
                <a:gd name="T3" fmla="*/ 44 h 508"/>
                <a:gd name="T4" fmla="*/ 276 w 436"/>
                <a:gd name="T5" fmla="*/ 13 h 508"/>
                <a:gd name="T6" fmla="*/ 250 w 436"/>
                <a:gd name="T7" fmla="*/ 44 h 508"/>
                <a:gd name="T8" fmla="*/ 213 w 436"/>
                <a:gd name="T9" fmla="*/ 294 h 508"/>
                <a:gd name="T10" fmla="*/ 207 w 436"/>
                <a:gd name="T11" fmla="*/ 367 h 508"/>
                <a:gd name="T12" fmla="*/ 209 w 436"/>
                <a:gd name="T13" fmla="*/ 389 h 508"/>
                <a:gd name="T14" fmla="*/ 147 w 436"/>
                <a:gd name="T15" fmla="*/ 481 h 508"/>
                <a:gd name="T16" fmla="*/ 95 w 436"/>
                <a:gd name="T17" fmla="*/ 380 h 508"/>
                <a:gd name="T18" fmla="*/ 131 w 436"/>
                <a:gd name="T19" fmla="*/ 161 h 508"/>
                <a:gd name="T20" fmla="*/ 140 w 436"/>
                <a:gd name="T21" fmla="*/ 92 h 508"/>
                <a:gd name="T22" fmla="*/ 86 w 436"/>
                <a:gd name="T23" fmla="*/ 0 h 508"/>
                <a:gd name="T24" fmla="*/ 0 w 436"/>
                <a:gd name="T25" fmla="*/ 171 h 508"/>
                <a:gd name="T26" fmla="*/ 7 w 436"/>
                <a:gd name="T27" fmla="*/ 184 h 508"/>
                <a:gd name="T28" fmla="*/ 19 w 436"/>
                <a:gd name="T29" fmla="*/ 161 h 508"/>
                <a:gd name="T30" fmla="*/ 86 w 436"/>
                <a:gd name="T31" fmla="*/ 25 h 508"/>
                <a:gd name="T32" fmla="*/ 101 w 436"/>
                <a:gd name="T33" fmla="*/ 60 h 508"/>
                <a:gd name="T34" fmla="*/ 90 w 436"/>
                <a:gd name="T35" fmla="*/ 139 h 508"/>
                <a:gd name="T36" fmla="*/ 52 w 436"/>
                <a:gd name="T37" fmla="*/ 364 h 508"/>
                <a:gd name="T38" fmla="*/ 146 w 436"/>
                <a:gd name="T39" fmla="*/ 507 h 508"/>
                <a:gd name="T40" fmla="*/ 215 w 436"/>
                <a:gd name="T41" fmla="*/ 427 h 508"/>
                <a:gd name="T42" fmla="*/ 297 w 436"/>
                <a:gd name="T43" fmla="*/ 507 h 508"/>
                <a:gd name="T44" fmla="*/ 392 w 436"/>
                <a:gd name="T45" fmla="*/ 370 h 508"/>
                <a:gd name="T46" fmla="*/ 435 w 436"/>
                <a:gd name="T47" fmla="*/ 79 h 508"/>
                <a:gd name="T48" fmla="*/ 405 w 436"/>
                <a:gd name="T49" fmla="*/ 0 h 508"/>
                <a:gd name="T50" fmla="*/ 373 w 436"/>
                <a:gd name="T51" fmla="*/ 54 h 508"/>
                <a:gd name="T52" fmla="*/ 382 w 436"/>
                <a:gd name="T53" fmla="*/ 82 h 508"/>
                <a:gd name="T54" fmla="*/ 407 w 436"/>
                <a:gd name="T55" fmla="*/ 180 h 508"/>
                <a:gd name="T56" fmla="*/ 371 w 436"/>
                <a:gd name="T57" fmla="*/ 383 h 508"/>
                <a:gd name="T58" fmla="*/ 299 w 436"/>
                <a:gd name="T59" fmla="*/ 481 h 508"/>
                <a:gd name="T60" fmla="*/ 250 w 436"/>
                <a:gd name="T61" fmla="*/ 386 h 508"/>
                <a:gd name="T62" fmla="*/ 256 w 436"/>
                <a:gd name="T63" fmla="*/ 304 h 508"/>
                <a:gd name="T64" fmla="*/ 285 w 436"/>
                <a:gd name="T65" fmla="*/ 11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508">
                  <a:moveTo>
                    <a:pt x="285" y="114"/>
                  </a:moveTo>
                  <a:cubicBezTo>
                    <a:pt x="287" y="92"/>
                    <a:pt x="293" y="47"/>
                    <a:pt x="293" y="44"/>
                  </a:cubicBezTo>
                  <a:cubicBezTo>
                    <a:pt x="293" y="22"/>
                    <a:pt x="285" y="13"/>
                    <a:pt x="276" y="13"/>
                  </a:cubicBezTo>
                  <a:cubicBezTo>
                    <a:pt x="267" y="13"/>
                    <a:pt x="256" y="19"/>
                    <a:pt x="250" y="44"/>
                  </a:cubicBezTo>
                  <a:cubicBezTo>
                    <a:pt x="248" y="51"/>
                    <a:pt x="218" y="266"/>
                    <a:pt x="213" y="294"/>
                  </a:cubicBezTo>
                  <a:cubicBezTo>
                    <a:pt x="209" y="326"/>
                    <a:pt x="207" y="348"/>
                    <a:pt x="207" y="367"/>
                  </a:cubicBezTo>
                  <a:cubicBezTo>
                    <a:pt x="207" y="380"/>
                    <a:pt x="207" y="383"/>
                    <a:pt x="209" y="389"/>
                  </a:cubicBezTo>
                  <a:cubicBezTo>
                    <a:pt x="194" y="450"/>
                    <a:pt x="174" y="481"/>
                    <a:pt x="147" y="481"/>
                  </a:cubicBezTo>
                  <a:cubicBezTo>
                    <a:pt x="95" y="481"/>
                    <a:pt x="95" y="402"/>
                    <a:pt x="95" y="380"/>
                  </a:cubicBezTo>
                  <a:cubicBezTo>
                    <a:pt x="95" y="345"/>
                    <a:pt x="99" y="301"/>
                    <a:pt x="131" y="161"/>
                  </a:cubicBezTo>
                  <a:cubicBezTo>
                    <a:pt x="138" y="130"/>
                    <a:pt x="140" y="114"/>
                    <a:pt x="140" y="92"/>
                  </a:cubicBezTo>
                  <a:cubicBezTo>
                    <a:pt x="140" y="41"/>
                    <a:pt x="119" y="0"/>
                    <a:pt x="86" y="0"/>
                  </a:cubicBezTo>
                  <a:cubicBezTo>
                    <a:pt x="24" y="0"/>
                    <a:pt x="0" y="161"/>
                    <a:pt x="0" y="171"/>
                  </a:cubicBezTo>
                  <a:cubicBezTo>
                    <a:pt x="0" y="184"/>
                    <a:pt x="6" y="184"/>
                    <a:pt x="7" y="184"/>
                  </a:cubicBezTo>
                  <a:cubicBezTo>
                    <a:pt x="15" y="184"/>
                    <a:pt x="15" y="184"/>
                    <a:pt x="19" y="161"/>
                  </a:cubicBezTo>
                  <a:cubicBezTo>
                    <a:pt x="35" y="57"/>
                    <a:pt x="62" y="25"/>
                    <a:pt x="86" y="25"/>
                  </a:cubicBezTo>
                  <a:cubicBezTo>
                    <a:pt x="91" y="25"/>
                    <a:pt x="101" y="25"/>
                    <a:pt x="101" y="60"/>
                  </a:cubicBezTo>
                  <a:cubicBezTo>
                    <a:pt x="101" y="89"/>
                    <a:pt x="93" y="120"/>
                    <a:pt x="90" y="139"/>
                  </a:cubicBezTo>
                  <a:cubicBezTo>
                    <a:pt x="62" y="272"/>
                    <a:pt x="52" y="323"/>
                    <a:pt x="52" y="364"/>
                  </a:cubicBezTo>
                  <a:cubicBezTo>
                    <a:pt x="52" y="469"/>
                    <a:pt x="97" y="507"/>
                    <a:pt x="146" y="507"/>
                  </a:cubicBezTo>
                  <a:cubicBezTo>
                    <a:pt x="157" y="507"/>
                    <a:pt x="188" y="507"/>
                    <a:pt x="215" y="427"/>
                  </a:cubicBezTo>
                  <a:cubicBezTo>
                    <a:pt x="231" y="500"/>
                    <a:pt x="278" y="507"/>
                    <a:pt x="297" y="507"/>
                  </a:cubicBezTo>
                  <a:cubicBezTo>
                    <a:pt x="345" y="507"/>
                    <a:pt x="375" y="437"/>
                    <a:pt x="392" y="370"/>
                  </a:cubicBezTo>
                  <a:cubicBezTo>
                    <a:pt x="414" y="282"/>
                    <a:pt x="435" y="133"/>
                    <a:pt x="435" y="79"/>
                  </a:cubicBezTo>
                  <a:cubicBezTo>
                    <a:pt x="435" y="19"/>
                    <a:pt x="418" y="0"/>
                    <a:pt x="405" y="0"/>
                  </a:cubicBezTo>
                  <a:cubicBezTo>
                    <a:pt x="390" y="0"/>
                    <a:pt x="373" y="28"/>
                    <a:pt x="373" y="54"/>
                  </a:cubicBezTo>
                  <a:cubicBezTo>
                    <a:pt x="373" y="70"/>
                    <a:pt x="377" y="76"/>
                    <a:pt x="382" y="82"/>
                  </a:cubicBezTo>
                  <a:cubicBezTo>
                    <a:pt x="390" y="95"/>
                    <a:pt x="407" y="123"/>
                    <a:pt x="407" y="180"/>
                  </a:cubicBezTo>
                  <a:cubicBezTo>
                    <a:pt x="407" y="218"/>
                    <a:pt x="388" y="326"/>
                    <a:pt x="371" y="383"/>
                  </a:cubicBezTo>
                  <a:cubicBezTo>
                    <a:pt x="353" y="443"/>
                    <a:pt x="330" y="481"/>
                    <a:pt x="299" y="481"/>
                  </a:cubicBezTo>
                  <a:cubicBezTo>
                    <a:pt x="267" y="481"/>
                    <a:pt x="250" y="450"/>
                    <a:pt x="250" y="386"/>
                  </a:cubicBezTo>
                  <a:cubicBezTo>
                    <a:pt x="250" y="355"/>
                    <a:pt x="256" y="320"/>
                    <a:pt x="256" y="304"/>
                  </a:cubicBezTo>
                  <a:lnTo>
                    <a:pt x="285" y="1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3" name="Freeform 56">
              <a:extLst>
                <a:ext uri="{FF2B5EF4-FFF2-40B4-BE49-F238E27FC236}">
                  <a16:creationId xmlns:a16="http://schemas.microsoft.com/office/drawing/2014/main" id="{94B52FA7-B1A3-46FF-AF95-951690ABA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2903"/>
              <a:ext cx="37" cy="117"/>
            </a:xfrm>
            <a:custGeom>
              <a:avLst/>
              <a:gdLst>
                <a:gd name="T0" fmla="*/ 104 w 169"/>
                <a:gd name="T1" fmla="*/ 22 h 520"/>
                <a:gd name="T2" fmla="*/ 91 w 169"/>
                <a:gd name="T3" fmla="*/ 0 h 520"/>
                <a:gd name="T4" fmla="*/ 0 w 169"/>
                <a:gd name="T5" fmla="*/ 51 h 520"/>
                <a:gd name="T6" fmla="*/ 0 w 169"/>
                <a:gd name="T7" fmla="*/ 79 h 520"/>
                <a:gd name="T8" fmla="*/ 67 w 169"/>
                <a:gd name="T9" fmla="*/ 57 h 520"/>
                <a:gd name="T10" fmla="*/ 67 w 169"/>
                <a:gd name="T11" fmla="*/ 456 h 520"/>
                <a:gd name="T12" fmla="*/ 21 w 169"/>
                <a:gd name="T13" fmla="*/ 491 h 520"/>
                <a:gd name="T14" fmla="*/ 4 w 169"/>
                <a:gd name="T15" fmla="*/ 491 h 520"/>
                <a:gd name="T16" fmla="*/ 4 w 169"/>
                <a:gd name="T17" fmla="*/ 519 h 520"/>
                <a:gd name="T18" fmla="*/ 86 w 169"/>
                <a:gd name="T19" fmla="*/ 516 h 520"/>
                <a:gd name="T20" fmla="*/ 168 w 169"/>
                <a:gd name="T21" fmla="*/ 519 h 520"/>
                <a:gd name="T22" fmla="*/ 168 w 169"/>
                <a:gd name="T23" fmla="*/ 491 h 520"/>
                <a:gd name="T24" fmla="*/ 151 w 169"/>
                <a:gd name="T25" fmla="*/ 491 h 520"/>
                <a:gd name="T26" fmla="*/ 104 w 169"/>
                <a:gd name="T27" fmla="*/ 456 h 520"/>
                <a:gd name="T28" fmla="*/ 104 w 169"/>
                <a:gd name="T29" fmla="*/ 2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520">
                  <a:moveTo>
                    <a:pt x="104" y="22"/>
                  </a:moveTo>
                  <a:cubicBezTo>
                    <a:pt x="104" y="0"/>
                    <a:pt x="103" y="0"/>
                    <a:pt x="91" y="0"/>
                  </a:cubicBezTo>
                  <a:cubicBezTo>
                    <a:pt x="62" y="47"/>
                    <a:pt x="19" y="51"/>
                    <a:pt x="0" y="51"/>
                  </a:cubicBezTo>
                  <a:lnTo>
                    <a:pt x="0" y="79"/>
                  </a:lnTo>
                  <a:cubicBezTo>
                    <a:pt x="11" y="79"/>
                    <a:pt x="41" y="79"/>
                    <a:pt x="67" y="57"/>
                  </a:cubicBezTo>
                  <a:lnTo>
                    <a:pt x="67" y="456"/>
                  </a:lnTo>
                  <a:cubicBezTo>
                    <a:pt x="67" y="481"/>
                    <a:pt x="67" y="491"/>
                    <a:pt x="21" y="491"/>
                  </a:cubicBezTo>
                  <a:lnTo>
                    <a:pt x="4" y="491"/>
                  </a:lnTo>
                  <a:lnTo>
                    <a:pt x="4" y="519"/>
                  </a:lnTo>
                  <a:cubicBezTo>
                    <a:pt x="11" y="519"/>
                    <a:pt x="69" y="516"/>
                    <a:pt x="86" y="516"/>
                  </a:cubicBezTo>
                  <a:cubicBezTo>
                    <a:pt x="101" y="516"/>
                    <a:pt x="159" y="519"/>
                    <a:pt x="168" y="519"/>
                  </a:cubicBezTo>
                  <a:lnTo>
                    <a:pt x="168" y="491"/>
                  </a:lnTo>
                  <a:lnTo>
                    <a:pt x="151" y="491"/>
                  </a:lnTo>
                  <a:cubicBezTo>
                    <a:pt x="104" y="491"/>
                    <a:pt x="104" y="481"/>
                    <a:pt x="104" y="456"/>
                  </a:cubicBezTo>
                  <a:lnTo>
                    <a:pt x="104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" name="Freeform 57">
              <a:extLst>
                <a:ext uri="{FF2B5EF4-FFF2-40B4-BE49-F238E27FC236}">
                  <a16:creationId xmlns:a16="http://schemas.microsoft.com/office/drawing/2014/main" id="{D3BA2EEA-0A2E-403A-A710-434A2861D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2903"/>
              <a:ext cx="55" cy="140"/>
            </a:xfrm>
            <a:custGeom>
              <a:avLst/>
              <a:gdLst>
                <a:gd name="T0" fmla="*/ 244 w 245"/>
                <a:gd name="T1" fmla="*/ 450 h 622"/>
                <a:gd name="T2" fmla="*/ 226 w 245"/>
                <a:gd name="T3" fmla="*/ 450 h 622"/>
                <a:gd name="T4" fmla="*/ 209 w 245"/>
                <a:gd name="T5" fmla="*/ 538 h 622"/>
                <a:gd name="T6" fmla="*/ 157 w 245"/>
                <a:gd name="T7" fmla="*/ 541 h 622"/>
                <a:gd name="T8" fmla="*/ 56 w 245"/>
                <a:gd name="T9" fmla="*/ 541 h 622"/>
                <a:gd name="T10" fmla="*/ 164 w 245"/>
                <a:gd name="T11" fmla="*/ 386 h 622"/>
                <a:gd name="T12" fmla="*/ 244 w 245"/>
                <a:gd name="T13" fmla="*/ 180 h 622"/>
                <a:gd name="T14" fmla="*/ 114 w 245"/>
                <a:gd name="T15" fmla="*/ 0 h 622"/>
                <a:gd name="T16" fmla="*/ 0 w 245"/>
                <a:gd name="T17" fmla="*/ 168 h 622"/>
                <a:gd name="T18" fmla="*/ 30 w 245"/>
                <a:gd name="T19" fmla="*/ 218 h 622"/>
                <a:gd name="T20" fmla="*/ 58 w 245"/>
                <a:gd name="T21" fmla="*/ 171 h 622"/>
                <a:gd name="T22" fmla="*/ 26 w 245"/>
                <a:gd name="T23" fmla="*/ 120 h 622"/>
                <a:gd name="T24" fmla="*/ 106 w 245"/>
                <a:gd name="T25" fmla="*/ 35 h 622"/>
                <a:gd name="T26" fmla="*/ 192 w 245"/>
                <a:gd name="T27" fmla="*/ 180 h 622"/>
                <a:gd name="T28" fmla="*/ 138 w 245"/>
                <a:gd name="T29" fmla="*/ 364 h 622"/>
                <a:gd name="T30" fmla="*/ 4 w 245"/>
                <a:gd name="T31" fmla="*/ 586 h 622"/>
                <a:gd name="T32" fmla="*/ 0 w 245"/>
                <a:gd name="T33" fmla="*/ 621 h 622"/>
                <a:gd name="T34" fmla="*/ 228 w 245"/>
                <a:gd name="T35" fmla="*/ 621 h 622"/>
                <a:gd name="T36" fmla="*/ 244 w 245"/>
                <a:gd name="T37" fmla="*/ 45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622">
                  <a:moveTo>
                    <a:pt x="244" y="450"/>
                  </a:moveTo>
                  <a:lnTo>
                    <a:pt x="226" y="450"/>
                  </a:lnTo>
                  <a:cubicBezTo>
                    <a:pt x="222" y="472"/>
                    <a:pt x="218" y="526"/>
                    <a:pt x="209" y="538"/>
                  </a:cubicBezTo>
                  <a:cubicBezTo>
                    <a:pt x="207" y="541"/>
                    <a:pt x="164" y="541"/>
                    <a:pt x="157" y="541"/>
                  </a:cubicBezTo>
                  <a:lnTo>
                    <a:pt x="56" y="541"/>
                  </a:lnTo>
                  <a:cubicBezTo>
                    <a:pt x="112" y="453"/>
                    <a:pt x="131" y="431"/>
                    <a:pt x="164" y="386"/>
                  </a:cubicBezTo>
                  <a:cubicBezTo>
                    <a:pt x="207" y="329"/>
                    <a:pt x="244" y="272"/>
                    <a:pt x="244" y="180"/>
                  </a:cubicBezTo>
                  <a:cubicBezTo>
                    <a:pt x="244" y="70"/>
                    <a:pt x="185" y="0"/>
                    <a:pt x="114" y="0"/>
                  </a:cubicBezTo>
                  <a:cubicBezTo>
                    <a:pt x="47" y="0"/>
                    <a:pt x="0" y="82"/>
                    <a:pt x="0" y="168"/>
                  </a:cubicBezTo>
                  <a:cubicBezTo>
                    <a:pt x="0" y="215"/>
                    <a:pt x="22" y="218"/>
                    <a:pt x="30" y="218"/>
                  </a:cubicBezTo>
                  <a:cubicBezTo>
                    <a:pt x="43" y="218"/>
                    <a:pt x="58" y="206"/>
                    <a:pt x="58" y="171"/>
                  </a:cubicBezTo>
                  <a:cubicBezTo>
                    <a:pt x="58" y="155"/>
                    <a:pt x="56" y="120"/>
                    <a:pt x="26" y="120"/>
                  </a:cubicBezTo>
                  <a:cubicBezTo>
                    <a:pt x="43" y="54"/>
                    <a:pt x="80" y="35"/>
                    <a:pt x="106" y="35"/>
                  </a:cubicBezTo>
                  <a:cubicBezTo>
                    <a:pt x="162" y="35"/>
                    <a:pt x="192" y="104"/>
                    <a:pt x="192" y="180"/>
                  </a:cubicBezTo>
                  <a:cubicBezTo>
                    <a:pt x="192" y="266"/>
                    <a:pt x="157" y="326"/>
                    <a:pt x="138" y="364"/>
                  </a:cubicBezTo>
                  <a:lnTo>
                    <a:pt x="4" y="586"/>
                  </a:lnTo>
                  <a:cubicBezTo>
                    <a:pt x="0" y="595"/>
                    <a:pt x="0" y="598"/>
                    <a:pt x="0" y="621"/>
                  </a:cubicBezTo>
                  <a:lnTo>
                    <a:pt x="228" y="621"/>
                  </a:lnTo>
                  <a:lnTo>
                    <a:pt x="244" y="4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5" name="Group 58">
            <a:extLst>
              <a:ext uri="{FF2B5EF4-FFF2-40B4-BE49-F238E27FC236}">
                <a16:creationId xmlns:a16="http://schemas.microsoft.com/office/drawing/2014/main" id="{7EBEC005-F884-470C-B00E-641A3CA8036F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832350"/>
            <a:ext cx="387350" cy="236538"/>
            <a:chOff x="3288" y="3044"/>
            <a:chExt cx="244" cy="149"/>
          </a:xfrm>
        </p:grpSpPr>
        <p:sp>
          <p:nvSpPr>
            <p:cNvPr id="186" name="Freeform 59">
              <a:extLst>
                <a:ext uri="{FF2B5EF4-FFF2-40B4-BE49-F238E27FC236}">
                  <a16:creationId xmlns:a16="http://schemas.microsoft.com/office/drawing/2014/main" id="{B612FD25-C4DD-42D3-A0D6-69272227F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47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" name="Freeform 60">
              <a:extLst>
                <a:ext uri="{FF2B5EF4-FFF2-40B4-BE49-F238E27FC236}">
                  <a16:creationId xmlns:a16="http://schemas.microsoft.com/office/drawing/2014/main" id="{D96F718F-3129-434B-A45D-ED7629D58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" y="3044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8" name="Freeform 61">
              <a:extLst>
                <a:ext uri="{FF2B5EF4-FFF2-40B4-BE49-F238E27FC236}">
                  <a16:creationId xmlns:a16="http://schemas.microsoft.com/office/drawing/2014/main" id="{4F15445A-0EDC-4218-84DC-E42E2030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072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9" name="Freeform 62">
              <a:extLst>
                <a:ext uri="{FF2B5EF4-FFF2-40B4-BE49-F238E27FC236}">
                  <a16:creationId xmlns:a16="http://schemas.microsoft.com/office/drawing/2014/main" id="{1BC4777E-EA6E-4B55-A4C7-E9F003F94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072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0" name="Group 63">
            <a:extLst>
              <a:ext uri="{FF2B5EF4-FFF2-40B4-BE49-F238E27FC236}">
                <a16:creationId xmlns:a16="http://schemas.microsoft.com/office/drawing/2014/main" id="{B9B17A33-AD35-4C54-A8F0-D5F9DEC63B04}"/>
              </a:ext>
            </a:extLst>
          </p:cNvPr>
          <p:cNvGrpSpPr>
            <a:grpSpLocks/>
          </p:cNvGrpSpPr>
          <p:nvPr/>
        </p:nvGrpSpPr>
        <p:grpSpPr bwMode="auto">
          <a:xfrm>
            <a:off x="6089650" y="4832350"/>
            <a:ext cx="388938" cy="285750"/>
            <a:chOff x="3836" y="3044"/>
            <a:chExt cx="245" cy="180"/>
          </a:xfrm>
        </p:grpSpPr>
        <p:sp>
          <p:nvSpPr>
            <p:cNvPr id="191" name="Freeform 64">
              <a:extLst>
                <a:ext uri="{FF2B5EF4-FFF2-40B4-BE49-F238E27FC236}">
                  <a16:creationId xmlns:a16="http://schemas.microsoft.com/office/drawing/2014/main" id="{D66D4857-931C-43B4-AB3C-94F8856A2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3048"/>
              <a:ext cx="242" cy="153"/>
            </a:xfrm>
            <a:custGeom>
              <a:avLst/>
              <a:gdLst>
                <a:gd name="T0" fmla="*/ 535 w 1072"/>
                <a:gd name="T1" fmla="*/ 677 h 678"/>
                <a:gd name="T2" fmla="*/ 0 w 1072"/>
                <a:gd name="T3" fmla="*/ 677 h 678"/>
                <a:gd name="T4" fmla="*/ 0 w 1072"/>
                <a:gd name="T5" fmla="*/ 0 h 678"/>
                <a:gd name="T6" fmla="*/ 1071 w 1072"/>
                <a:gd name="T7" fmla="*/ 0 h 678"/>
                <a:gd name="T8" fmla="*/ 1071 w 1072"/>
                <a:gd name="T9" fmla="*/ 677 h 678"/>
                <a:gd name="T10" fmla="*/ 535 w 1072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678">
                  <a:moveTo>
                    <a:pt x="535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071" y="0"/>
                  </a:lnTo>
                  <a:lnTo>
                    <a:pt x="1071" y="677"/>
                  </a:lnTo>
                  <a:lnTo>
                    <a:pt x="535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2" name="Freeform 65">
              <a:extLst>
                <a:ext uri="{FF2B5EF4-FFF2-40B4-BE49-F238E27FC236}">
                  <a16:creationId xmlns:a16="http://schemas.microsoft.com/office/drawing/2014/main" id="{39EBBE09-63F2-4013-8901-26968120B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" y="3044"/>
              <a:ext cx="106" cy="120"/>
            </a:xfrm>
            <a:custGeom>
              <a:avLst/>
              <a:gdLst>
                <a:gd name="T0" fmla="*/ 309 w 472"/>
                <a:gd name="T1" fmla="*/ 120 h 532"/>
                <a:gd name="T2" fmla="*/ 317 w 472"/>
                <a:gd name="T3" fmla="*/ 46 h 532"/>
                <a:gd name="T4" fmla="*/ 299 w 472"/>
                <a:gd name="T5" fmla="*/ 13 h 532"/>
                <a:gd name="T6" fmla="*/ 271 w 472"/>
                <a:gd name="T7" fmla="*/ 46 h 532"/>
                <a:gd name="T8" fmla="*/ 230 w 472"/>
                <a:gd name="T9" fmla="*/ 309 h 532"/>
                <a:gd name="T10" fmla="*/ 224 w 472"/>
                <a:gd name="T11" fmla="*/ 385 h 532"/>
                <a:gd name="T12" fmla="*/ 226 w 472"/>
                <a:gd name="T13" fmla="*/ 408 h 532"/>
                <a:gd name="T14" fmla="*/ 160 w 472"/>
                <a:gd name="T15" fmla="*/ 505 h 532"/>
                <a:gd name="T16" fmla="*/ 103 w 472"/>
                <a:gd name="T17" fmla="*/ 398 h 532"/>
                <a:gd name="T18" fmla="*/ 141 w 472"/>
                <a:gd name="T19" fmla="*/ 169 h 532"/>
                <a:gd name="T20" fmla="*/ 152 w 472"/>
                <a:gd name="T21" fmla="*/ 96 h 532"/>
                <a:gd name="T22" fmla="*/ 93 w 472"/>
                <a:gd name="T23" fmla="*/ 0 h 532"/>
                <a:gd name="T24" fmla="*/ 0 w 472"/>
                <a:gd name="T25" fmla="*/ 179 h 532"/>
                <a:gd name="T26" fmla="*/ 8 w 472"/>
                <a:gd name="T27" fmla="*/ 193 h 532"/>
                <a:gd name="T28" fmla="*/ 20 w 472"/>
                <a:gd name="T29" fmla="*/ 169 h 532"/>
                <a:gd name="T30" fmla="*/ 93 w 472"/>
                <a:gd name="T31" fmla="*/ 27 h 532"/>
                <a:gd name="T32" fmla="*/ 109 w 472"/>
                <a:gd name="T33" fmla="*/ 63 h 532"/>
                <a:gd name="T34" fmla="*/ 97 w 472"/>
                <a:gd name="T35" fmla="*/ 146 h 532"/>
                <a:gd name="T36" fmla="*/ 57 w 472"/>
                <a:gd name="T37" fmla="*/ 382 h 532"/>
                <a:gd name="T38" fmla="*/ 158 w 472"/>
                <a:gd name="T39" fmla="*/ 531 h 532"/>
                <a:gd name="T40" fmla="*/ 232 w 472"/>
                <a:gd name="T41" fmla="*/ 448 h 532"/>
                <a:gd name="T42" fmla="*/ 321 w 472"/>
                <a:gd name="T43" fmla="*/ 531 h 532"/>
                <a:gd name="T44" fmla="*/ 424 w 472"/>
                <a:gd name="T45" fmla="*/ 388 h 532"/>
                <a:gd name="T46" fmla="*/ 471 w 472"/>
                <a:gd name="T47" fmla="*/ 83 h 532"/>
                <a:gd name="T48" fmla="*/ 438 w 472"/>
                <a:gd name="T49" fmla="*/ 0 h 532"/>
                <a:gd name="T50" fmla="*/ 404 w 472"/>
                <a:gd name="T51" fmla="*/ 56 h 532"/>
                <a:gd name="T52" fmla="*/ 414 w 472"/>
                <a:gd name="T53" fmla="*/ 86 h 532"/>
                <a:gd name="T54" fmla="*/ 440 w 472"/>
                <a:gd name="T55" fmla="*/ 189 h 532"/>
                <a:gd name="T56" fmla="*/ 402 w 472"/>
                <a:gd name="T57" fmla="*/ 402 h 532"/>
                <a:gd name="T58" fmla="*/ 323 w 472"/>
                <a:gd name="T59" fmla="*/ 505 h 532"/>
                <a:gd name="T60" fmla="*/ 271 w 472"/>
                <a:gd name="T61" fmla="*/ 405 h 532"/>
                <a:gd name="T62" fmla="*/ 277 w 472"/>
                <a:gd name="T63" fmla="*/ 319 h 532"/>
                <a:gd name="T64" fmla="*/ 309 w 472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532">
                  <a:moveTo>
                    <a:pt x="309" y="120"/>
                  </a:moveTo>
                  <a:cubicBezTo>
                    <a:pt x="311" y="96"/>
                    <a:pt x="317" y="50"/>
                    <a:pt x="317" y="46"/>
                  </a:cubicBezTo>
                  <a:cubicBezTo>
                    <a:pt x="317" y="23"/>
                    <a:pt x="309" y="13"/>
                    <a:pt x="299" y="13"/>
                  </a:cubicBezTo>
                  <a:cubicBezTo>
                    <a:pt x="289" y="13"/>
                    <a:pt x="277" y="20"/>
                    <a:pt x="271" y="46"/>
                  </a:cubicBezTo>
                  <a:cubicBezTo>
                    <a:pt x="269" y="53"/>
                    <a:pt x="236" y="279"/>
                    <a:pt x="230" y="309"/>
                  </a:cubicBezTo>
                  <a:cubicBezTo>
                    <a:pt x="226" y="342"/>
                    <a:pt x="224" y="365"/>
                    <a:pt x="224" y="385"/>
                  </a:cubicBezTo>
                  <a:cubicBezTo>
                    <a:pt x="224" y="398"/>
                    <a:pt x="224" y="402"/>
                    <a:pt x="226" y="408"/>
                  </a:cubicBezTo>
                  <a:cubicBezTo>
                    <a:pt x="210" y="471"/>
                    <a:pt x="188" y="505"/>
                    <a:pt x="160" y="505"/>
                  </a:cubicBezTo>
                  <a:cubicBezTo>
                    <a:pt x="103" y="505"/>
                    <a:pt x="103" y="422"/>
                    <a:pt x="103" y="398"/>
                  </a:cubicBezTo>
                  <a:cubicBezTo>
                    <a:pt x="103" y="362"/>
                    <a:pt x="107" y="315"/>
                    <a:pt x="141" y="169"/>
                  </a:cubicBezTo>
                  <a:cubicBezTo>
                    <a:pt x="150" y="136"/>
                    <a:pt x="152" y="120"/>
                    <a:pt x="152" y="96"/>
                  </a:cubicBezTo>
                  <a:cubicBezTo>
                    <a:pt x="152" y="43"/>
                    <a:pt x="129" y="0"/>
                    <a:pt x="93" y="0"/>
                  </a:cubicBezTo>
                  <a:cubicBezTo>
                    <a:pt x="26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6" y="193"/>
                    <a:pt x="16" y="193"/>
                    <a:pt x="20" y="169"/>
                  </a:cubicBezTo>
                  <a:cubicBezTo>
                    <a:pt x="38" y="60"/>
                    <a:pt x="67" y="27"/>
                    <a:pt x="93" y="27"/>
                  </a:cubicBezTo>
                  <a:cubicBezTo>
                    <a:pt x="99" y="27"/>
                    <a:pt x="109" y="27"/>
                    <a:pt x="109" y="63"/>
                  </a:cubicBezTo>
                  <a:cubicBezTo>
                    <a:pt x="109" y="93"/>
                    <a:pt x="101" y="126"/>
                    <a:pt x="97" y="146"/>
                  </a:cubicBezTo>
                  <a:cubicBezTo>
                    <a:pt x="67" y="285"/>
                    <a:pt x="57" y="339"/>
                    <a:pt x="57" y="382"/>
                  </a:cubicBezTo>
                  <a:cubicBezTo>
                    <a:pt x="57" y="491"/>
                    <a:pt x="105" y="531"/>
                    <a:pt x="158" y="531"/>
                  </a:cubicBezTo>
                  <a:cubicBezTo>
                    <a:pt x="170" y="531"/>
                    <a:pt x="204" y="531"/>
                    <a:pt x="232" y="448"/>
                  </a:cubicBezTo>
                  <a:cubicBezTo>
                    <a:pt x="251" y="524"/>
                    <a:pt x="301" y="531"/>
                    <a:pt x="321" y="531"/>
                  </a:cubicBezTo>
                  <a:cubicBezTo>
                    <a:pt x="374" y="531"/>
                    <a:pt x="406" y="458"/>
                    <a:pt x="424" y="388"/>
                  </a:cubicBezTo>
                  <a:cubicBezTo>
                    <a:pt x="449" y="295"/>
                    <a:pt x="471" y="139"/>
                    <a:pt x="471" y="83"/>
                  </a:cubicBezTo>
                  <a:cubicBezTo>
                    <a:pt x="471" y="20"/>
                    <a:pt x="453" y="0"/>
                    <a:pt x="438" y="0"/>
                  </a:cubicBezTo>
                  <a:cubicBezTo>
                    <a:pt x="422" y="0"/>
                    <a:pt x="404" y="30"/>
                    <a:pt x="404" y="56"/>
                  </a:cubicBezTo>
                  <a:cubicBezTo>
                    <a:pt x="404" y="73"/>
                    <a:pt x="408" y="80"/>
                    <a:pt x="414" y="86"/>
                  </a:cubicBezTo>
                  <a:cubicBezTo>
                    <a:pt x="422" y="100"/>
                    <a:pt x="440" y="129"/>
                    <a:pt x="440" y="189"/>
                  </a:cubicBezTo>
                  <a:cubicBezTo>
                    <a:pt x="440" y="229"/>
                    <a:pt x="420" y="342"/>
                    <a:pt x="402" y="402"/>
                  </a:cubicBezTo>
                  <a:cubicBezTo>
                    <a:pt x="382" y="465"/>
                    <a:pt x="358" y="505"/>
                    <a:pt x="323" y="505"/>
                  </a:cubicBezTo>
                  <a:cubicBezTo>
                    <a:pt x="289" y="505"/>
                    <a:pt x="271" y="471"/>
                    <a:pt x="271" y="405"/>
                  </a:cubicBezTo>
                  <a:cubicBezTo>
                    <a:pt x="271" y="372"/>
                    <a:pt x="277" y="335"/>
                    <a:pt x="277" y="319"/>
                  </a:cubicBezTo>
                  <a:lnTo>
                    <a:pt x="309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" name="Freeform 66">
              <a:extLst>
                <a:ext uri="{FF2B5EF4-FFF2-40B4-BE49-F238E27FC236}">
                  <a16:creationId xmlns:a16="http://schemas.microsoft.com/office/drawing/2014/main" id="{FA8214EB-7BE3-4647-AF11-EFCEBDD62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3078"/>
              <a:ext cx="50" cy="123"/>
            </a:xfrm>
            <a:custGeom>
              <a:avLst/>
              <a:gdLst>
                <a:gd name="T0" fmla="*/ 222 w 223"/>
                <a:gd name="T1" fmla="*/ 395 h 545"/>
                <a:gd name="T2" fmla="*/ 204 w 223"/>
                <a:gd name="T3" fmla="*/ 395 h 545"/>
                <a:gd name="T4" fmla="*/ 190 w 223"/>
                <a:gd name="T5" fmla="*/ 471 h 545"/>
                <a:gd name="T6" fmla="*/ 141 w 223"/>
                <a:gd name="T7" fmla="*/ 475 h 545"/>
                <a:gd name="T8" fmla="*/ 51 w 223"/>
                <a:gd name="T9" fmla="*/ 475 h 545"/>
                <a:gd name="T10" fmla="*/ 150 w 223"/>
                <a:gd name="T11" fmla="*/ 339 h 545"/>
                <a:gd name="T12" fmla="*/ 222 w 223"/>
                <a:gd name="T13" fmla="*/ 159 h 545"/>
                <a:gd name="T14" fmla="*/ 103 w 223"/>
                <a:gd name="T15" fmla="*/ 0 h 545"/>
                <a:gd name="T16" fmla="*/ 0 w 223"/>
                <a:gd name="T17" fmla="*/ 146 h 545"/>
                <a:gd name="T18" fmla="*/ 26 w 223"/>
                <a:gd name="T19" fmla="*/ 193 h 545"/>
                <a:gd name="T20" fmla="*/ 53 w 223"/>
                <a:gd name="T21" fmla="*/ 149 h 545"/>
                <a:gd name="T22" fmla="*/ 24 w 223"/>
                <a:gd name="T23" fmla="*/ 106 h 545"/>
                <a:gd name="T24" fmla="*/ 97 w 223"/>
                <a:gd name="T25" fmla="*/ 30 h 545"/>
                <a:gd name="T26" fmla="*/ 174 w 223"/>
                <a:gd name="T27" fmla="*/ 159 h 545"/>
                <a:gd name="T28" fmla="*/ 125 w 223"/>
                <a:gd name="T29" fmla="*/ 319 h 545"/>
                <a:gd name="T30" fmla="*/ 4 w 223"/>
                <a:gd name="T31" fmla="*/ 515 h 545"/>
                <a:gd name="T32" fmla="*/ 0 w 223"/>
                <a:gd name="T33" fmla="*/ 544 h 545"/>
                <a:gd name="T34" fmla="*/ 206 w 223"/>
                <a:gd name="T35" fmla="*/ 544 h 545"/>
                <a:gd name="T36" fmla="*/ 222 w 223"/>
                <a:gd name="T37" fmla="*/ 39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545">
                  <a:moveTo>
                    <a:pt x="222" y="395"/>
                  </a:moveTo>
                  <a:lnTo>
                    <a:pt x="204" y="395"/>
                  </a:lnTo>
                  <a:cubicBezTo>
                    <a:pt x="202" y="415"/>
                    <a:pt x="198" y="461"/>
                    <a:pt x="190" y="471"/>
                  </a:cubicBezTo>
                  <a:cubicBezTo>
                    <a:pt x="188" y="475"/>
                    <a:pt x="150" y="475"/>
                    <a:pt x="141" y="475"/>
                  </a:cubicBezTo>
                  <a:lnTo>
                    <a:pt x="51" y="475"/>
                  </a:lnTo>
                  <a:cubicBezTo>
                    <a:pt x="101" y="398"/>
                    <a:pt x="119" y="378"/>
                    <a:pt x="150" y="339"/>
                  </a:cubicBezTo>
                  <a:cubicBezTo>
                    <a:pt x="188" y="289"/>
                    <a:pt x="222" y="239"/>
                    <a:pt x="222" y="159"/>
                  </a:cubicBezTo>
                  <a:cubicBezTo>
                    <a:pt x="222" y="60"/>
                    <a:pt x="168" y="0"/>
                    <a:pt x="103" y="0"/>
                  </a:cubicBezTo>
                  <a:cubicBezTo>
                    <a:pt x="42" y="0"/>
                    <a:pt x="0" y="73"/>
                    <a:pt x="0" y="146"/>
                  </a:cubicBezTo>
                  <a:cubicBezTo>
                    <a:pt x="0" y="189"/>
                    <a:pt x="20" y="193"/>
                    <a:pt x="26" y="193"/>
                  </a:cubicBezTo>
                  <a:cubicBezTo>
                    <a:pt x="38" y="193"/>
                    <a:pt x="53" y="179"/>
                    <a:pt x="53" y="149"/>
                  </a:cubicBezTo>
                  <a:cubicBezTo>
                    <a:pt x="53" y="136"/>
                    <a:pt x="51" y="106"/>
                    <a:pt x="24" y="106"/>
                  </a:cubicBezTo>
                  <a:cubicBezTo>
                    <a:pt x="38" y="46"/>
                    <a:pt x="73" y="30"/>
                    <a:pt x="97" y="30"/>
                  </a:cubicBezTo>
                  <a:cubicBezTo>
                    <a:pt x="147" y="30"/>
                    <a:pt x="174" y="93"/>
                    <a:pt x="174" y="159"/>
                  </a:cubicBezTo>
                  <a:cubicBezTo>
                    <a:pt x="174" y="232"/>
                    <a:pt x="141" y="285"/>
                    <a:pt x="125" y="319"/>
                  </a:cubicBezTo>
                  <a:lnTo>
                    <a:pt x="4" y="515"/>
                  </a:lnTo>
                  <a:cubicBezTo>
                    <a:pt x="0" y="521"/>
                    <a:pt x="0" y="524"/>
                    <a:pt x="0" y="544"/>
                  </a:cubicBezTo>
                  <a:lnTo>
                    <a:pt x="206" y="544"/>
                  </a:lnTo>
                  <a:lnTo>
                    <a:pt x="222" y="3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" name="Freeform 67">
              <a:extLst>
                <a:ext uri="{FF2B5EF4-FFF2-40B4-BE49-F238E27FC236}">
                  <a16:creationId xmlns:a16="http://schemas.microsoft.com/office/drawing/2014/main" id="{6301E80A-5561-41EB-B8A0-D829EED2C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3078"/>
              <a:ext cx="59" cy="147"/>
            </a:xfrm>
            <a:custGeom>
              <a:avLst/>
              <a:gdLst>
                <a:gd name="T0" fmla="*/ 265 w 266"/>
                <a:gd name="T1" fmla="*/ 471 h 652"/>
                <a:gd name="T2" fmla="*/ 244 w 266"/>
                <a:gd name="T3" fmla="*/ 471 h 652"/>
                <a:gd name="T4" fmla="*/ 226 w 266"/>
                <a:gd name="T5" fmla="*/ 564 h 652"/>
                <a:gd name="T6" fmla="*/ 170 w 266"/>
                <a:gd name="T7" fmla="*/ 568 h 652"/>
                <a:gd name="T8" fmla="*/ 61 w 266"/>
                <a:gd name="T9" fmla="*/ 568 h 652"/>
                <a:gd name="T10" fmla="*/ 178 w 266"/>
                <a:gd name="T11" fmla="*/ 405 h 652"/>
                <a:gd name="T12" fmla="*/ 265 w 266"/>
                <a:gd name="T13" fmla="*/ 189 h 652"/>
                <a:gd name="T14" fmla="*/ 123 w 266"/>
                <a:gd name="T15" fmla="*/ 0 h 652"/>
                <a:gd name="T16" fmla="*/ 0 w 266"/>
                <a:gd name="T17" fmla="*/ 176 h 652"/>
                <a:gd name="T18" fmla="*/ 32 w 266"/>
                <a:gd name="T19" fmla="*/ 229 h 652"/>
                <a:gd name="T20" fmla="*/ 63 w 266"/>
                <a:gd name="T21" fmla="*/ 179 h 652"/>
                <a:gd name="T22" fmla="*/ 28 w 266"/>
                <a:gd name="T23" fmla="*/ 126 h 652"/>
                <a:gd name="T24" fmla="*/ 115 w 266"/>
                <a:gd name="T25" fmla="*/ 37 h 652"/>
                <a:gd name="T26" fmla="*/ 208 w 266"/>
                <a:gd name="T27" fmla="*/ 189 h 652"/>
                <a:gd name="T28" fmla="*/ 150 w 266"/>
                <a:gd name="T29" fmla="*/ 382 h 652"/>
                <a:gd name="T30" fmla="*/ 4 w 266"/>
                <a:gd name="T31" fmla="*/ 614 h 652"/>
                <a:gd name="T32" fmla="*/ 0 w 266"/>
                <a:gd name="T33" fmla="*/ 651 h 652"/>
                <a:gd name="T34" fmla="*/ 247 w 266"/>
                <a:gd name="T35" fmla="*/ 651 h 652"/>
                <a:gd name="T36" fmla="*/ 265 w 266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6" h="652">
                  <a:moveTo>
                    <a:pt x="265" y="471"/>
                  </a:moveTo>
                  <a:lnTo>
                    <a:pt x="244" y="471"/>
                  </a:lnTo>
                  <a:cubicBezTo>
                    <a:pt x="240" y="495"/>
                    <a:pt x="236" y="551"/>
                    <a:pt x="226" y="564"/>
                  </a:cubicBezTo>
                  <a:cubicBezTo>
                    <a:pt x="224" y="568"/>
                    <a:pt x="178" y="568"/>
                    <a:pt x="170" y="568"/>
                  </a:cubicBezTo>
                  <a:lnTo>
                    <a:pt x="61" y="568"/>
                  </a:lnTo>
                  <a:cubicBezTo>
                    <a:pt x="121" y="475"/>
                    <a:pt x="141" y="451"/>
                    <a:pt x="178" y="405"/>
                  </a:cubicBezTo>
                  <a:cubicBezTo>
                    <a:pt x="224" y="345"/>
                    <a:pt x="265" y="285"/>
                    <a:pt x="265" y="189"/>
                  </a:cubicBezTo>
                  <a:cubicBezTo>
                    <a:pt x="265" y="73"/>
                    <a:pt x="200" y="0"/>
                    <a:pt x="123" y="0"/>
                  </a:cubicBezTo>
                  <a:cubicBezTo>
                    <a:pt x="51" y="0"/>
                    <a:pt x="0" y="86"/>
                    <a:pt x="0" y="176"/>
                  </a:cubicBezTo>
                  <a:cubicBezTo>
                    <a:pt x="0" y="226"/>
                    <a:pt x="24" y="229"/>
                    <a:pt x="32" y="229"/>
                  </a:cubicBezTo>
                  <a:cubicBezTo>
                    <a:pt x="46" y="229"/>
                    <a:pt x="63" y="216"/>
                    <a:pt x="63" y="179"/>
                  </a:cubicBezTo>
                  <a:cubicBezTo>
                    <a:pt x="63" y="163"/>
                    <a:pt x="61" y="126"/>
                    <a:pt x="28" y="126"/>
                  </a:cubicBezTo>
                  <a:cubicBezTo>
                    <a:pt x="46" y="56"/>
                    <a:pt x="87" y="37"/>
                    <a:pt x="115" y="37"/>
                  </a:cubicBezTo>
                  <a:cubicBezTo>
                    <a:pt x="176" y="37"/>
                    <a:pt x="208" y="110"/>
                    <a:pt x="208" y="189"/>
                  </a:cubicBezTo>
                  <a:cubicBezTo>
                    <a:pt x="208" y="279"/>
                    <a:pt x="170" y="342"/>
                    <a:pt x="150" y="382"/>
                  </a:cubicBezTo>
                  <a:lnTo>
                    <a:pt x="4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247" y="651"/>
                  </a:lnTo>
                  <a:lnTo>
                    <a:pt x="265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5" name="Group 68">
            <a:extLst>
              <a:ext uri="{FF2B5EF4-FFF2-40B4-BE49-F238E27FC236}">
                <a16:creationId xmlns:a16="http://schemas.microsoft.com/office/drawing/2014/main" id="{3D4E8E6E-CE3A-4B04-8113-1C04B282FEFA}"/>
              </a:ext>
            </a:extLst>
          </p:cNvPr>
          <p:cNvGrpSpPr>
            <a:grpSpLocks/>
          </p:cNvGrpSpPr>
          <p:nvPr/>
        </p:nvGrpSpPr>
        <p:grpSpPr bwMode="auto">
          <a:xfrm>
            <a:off x="7307263" y="4940300"/>
            <a:ext cx="393700" cy="285750"/>
            <a:chOff x="4603" y="3112"/>
            <a:chExt cx="248" cy="180"/>
          </a:xfrm>
        </p:grpSpPr>
        <p:sp>
          <p:nvSpPr>
            <p:cNvPr id="196" name="Freeform 69">
              <a:extLst>
                <a:ext uri="{FF2B5EF4-FFF2-40B4-BE49-F238E27FC236}">
                  <a16:creationId xmlns:a16="http://schemas.microsoft.com/office/drawing/2014/main" id="{204C7CD4-04FF-4221-B3A5-61E265139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16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7" name="Freeform 70">
              <a:extLst>
                <a:ext uri="{FF2B5EF4-FFF2-40B4-BE49-F238E27FC236}">
                  <a16:creationId xmlns:a16="http://schemas.microsoft.com/office/drawing/2014/main" id="{3EE7A996-8886-49E5-B63D-9C3D22F91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12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8" name="Freeform 71">
              <a:extLst>
                <a:ext uri="{FF2B5EF4-FFF2-40B4-BE49-F238E27FC236}">
                  <a16:creationId xmlns:a16="http://schemas.microsoft.com/office/drawing/2014/main" id="{01CE66A2-48BE-48B1-B60F-9315A5774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146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9" name="Freeform 72">
              <a:extLst>
                <a:ext uri="{FF2B5EF4-FFF2-40B4-BE49-F238E27FC236}">
                  <a16:creationId xmlns:a16="http://schemas.microsoft.com/office/drawing/2014/main" id="{3E57E650-C43E-4820-BAB8-1F5FF19D6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3146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0" name="Group 73">
            <a:extLst>
              <a:ext uri="{FF2B5EF4-FFF2-40B4-BE49-F238E27FC236}">
                <a16:creationId xmlns:a16="http://schemas.microsoft.com/office/drawing/2014/main" id="{C6C2428E-C936-4719-AAD8-9E7A52FF243E}"/>
              </a:ext>
            </a:extLst>
          </p:cNvPr>
          <p:cNvGrpSpPr>
            <a:grpSpLocks/>
          </p:cNvGrpSpPr>
          <p:nvPr/>
        </p:nvGrpSpPr>
        <p:grpSpPr bwMode="auto">
          <a:xfrm>
            <a:off x="7716838" y="4551363"/>
            <a:ext cx="381000" cy="279400"/>
            <a:chOff x="4861" y="2867"/>
            <a:chExt cx="240" cy="176"/>
          </a:xfrm>
        </p:grpSpPr>
        <p:sp>
          <p:nvSpPr>
            <p:cNvPr id="201" name="Freeform 74">
              <a:extLst>
                <a:ext uri="{FF2B5EF4-FFF2-40B4-BE49-F238E27FC236}">
                  <a16:creationId xmlns:a16="http://schemas.microsoft.com/office/drawing/2014/main" id="{98CD93DD-BE2F-48F6-A3A5-5CB7B7B95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" y="2870"/>
              <a:ext cx="238" cy="149"/>
            </a:xfrm>
            <a:custGeom>
              <a:avLst/>
              <a:gdLst>
                <a:gd name="T0" fmla="*/ 526 w 1052"/>
                <a:gd name="T1" fmla="*/ 662 h 663"/>
                <a:gd name="T2" fmla="*/ 0 w 1052"/>
                <a:gd name="T3" fmla="*/ 662 h 663"/>
                <a:gd name="T4" fmla="*/ 0 w 1052"/>
                <a:gd name="T5" fmla="*/ 0 h 663"/>
                <a:gd name="T6" fmla="*/ 1051 w 1052"/>
                <a:gd name="T7" fmla="*/ 0 h 663"/>
                <a:gd name="T8" fmla="*/ 1051 w 1052"/>
                <a:gd name="T9" fmla="*/ 662 h 663"/>
                <a:gd name="T10" fmla="*/ 526 w 1052"/>
                <a:gd name="T11" fmla="*/ 66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2" h="663">
                  <a:moveTo>
                    <a:pt x="526" y="662"/>
                  </a:moveTo>
                  <a:lnTo>
                    <a:pt x="0" y="662"/>
                  </a:lnTo>
                  <a:lnTo>
                    <a:pt x="0" y="0"/>
                  </a:lnTo>
                  <a:lnTo>
                    <a:pt x="1051" y="0"/>
                  </a:lnTo>
                  <a:lnTo>
                    <a:pt x="1051" y="662"/>
                  </a:lnTo>
                  <a:lnTo>
                    <a:pt x="526" y="66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2" name="Freeform 75">
              <a:extLst>
                <a:ext uri="{FF2B5EF4-FFF2-40B4-BE49-F238E27FC236}">
                  <a16:creationId xmlns:a16="http://schemas.microsoft.com/office/drawing/2014/main" id="{E3FCC915-5E39-439E-A674-635F8FB06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" y="2867"/>
              <a:ext cx="104" cy="117"/>
            </a:xfrm>
            <a:custGeom>
              <a:avLst/>
              <a:gdLst>
                <a:gd name="T0" fmla="*/ 303 w 463"/>
                <a:gd name="T1" fmla="*/ 117 h 520"/>
                <a:gd name="T2" fmla="*/ 311 w 463"/>
                <a:gd name="T3" fmla="*/ 45 h 520"/>
                <a:gd name="T4" fmla="*/ 294 w 463"/>
                <a:gd name="T5" fmla="*/ 13 h 520"/>
                <a:gd name="T6" fmla="*/ 266 w 463"/>
                <a:gd name="T7" fmla="*/ 45 h 520"/>
                <a:gd name="T8" fmla="*/ 226 w 463"/>
                <a:gd name="T9" fmla="*/ 302 h 520"/>
                <a:gd name="T10" fmla="*/ 220 w 463"/>
                <a:gd name="T11" fmla="*/ 376 h 520"/>
                <a:gd name="T12" fmla="*/ 222 w 463"/>
                <a:gd name="T13" fmla="*/ 399 h 520"/>
                <a:gd name="T14" fmla="*/ 157 w 463"/>
                <a:gd name="T15" fmla="*/ 493 h 520"/>
                <a:gd name="T16" fmla="*/ 101 w 463"/>
                <a:gd name="T17" fmla="*/ 389 h 520"/>
                <a:gd name="T18" fmla="*/ 139 w 463"/>
                <a:gd name="T19" fmla="*/ 165 h 520"/>
                <a:gd name="T20" fmla="*/ 149 w 463"/>
                <a:gd name="T21" fmla="*/ 94 h 520"/>
                <a:gd name="T22" fmla="*/ 91 w 463"/>
                <a:gd name="T23" fmla="*/ 0 h 520"/>
                <a:gd name="T24" fmla="*/ 0 w 463"/>
                <a:gd name="T25" fmla="*/ 178 h 520"/>
                <a:gd name="T26" fmla="*/ 8 w 463"/>
                <a:gd name="T27" fmla="*/ 188 h 520"/>
                <a:gd name="T28" fmla="*/ 20 w 463"/>
                <a:gd name="T29" fmla="*/ 165 h 520"/>
                <a:gd name="T30" fmla="*/ 91 w 463"/>
                <a:gd name="T31" fmla="*/ 26 h 520"/>
                <a:gd name="T32" fmla="*/ 107 w 463"/>
                <a:gd name="T33" fmla="*/ 62 h 520"/>
                <a:gd name="T34" fmla="*/ 95 w 463"/>
                <a:gd name="T35" fmla="*/ 143 h 520"/>
                <a:gd name="T36" fmla="*/ 56 w 463"/>
                <a:gd name="T37" fmla="*/ 373 h 520"/>
                <a:gd name="T38" fmla="*/ 155 w 463"/>
                <a:gd name="T39" fmla="*/ 519 h 520"/>
                <a:gd name="T40" fmla="*/ 228 w 463"/>
                <a:gd name="T41" fmla="*/ 438 h 520"/>
                <a:gd name="T42" fmla="*/ 315 w 463"/>
                <a:gd name="T43" fmla="*/ 519 h 520"/>
                <a:gd name="T44" fmla="*/ 416 w 463"/>
                <a:gd name="T45" fmla="*/ 380 h 520"/>
                <a:gd name="T46" fmla="*/ 462 w 463"/>
                <a:gd name="T47" fmla="*/ 81 h 520"/>
                <a:gd name="T48" fmla="*/ 430 w 463"/>
                <a:gd name="T49" fmla="*/ 0 h 520"/>
                <a:gd name="T50" fmla="*/ 397 w 463"/>
                <a:gd name="T51" fmla="*/ 55 h 520"/>
                <a:gd name="T52" fmla="*/ 407 w 463"/>
                <a:gd name="T53" fmla="*/ 84 h 520"/>
                <a:gd name="T54" fmla="*/ 432 w 463"/>
                <a:gd name="T55" fmla="*/ 185 h 520"/>
                <a:gd name="T56" fmla="*/ 395 w 463"/>
                <a:gd name="T57" fmla="*/ 393 h 520"/>
                <a:gd name="T58" fmla="*/ 317 w 463"/>
                <a:gd name="T59" fmla="*/ 493 h 520"/>
                <a:gd name="T60" fmla="*/ 266 w 463"/>
                <a:gd name="T61" fmla="*/ 396 h 520"/>
                <a:gd name="T62" fmla="*/ 272 w 463"/>
                <a:gd name="T63" fmla="*/ 312 h 520"/>
                <a:gd name="T64" fmla="*/ 303 w 463"/>
                <a:gd name="T65" fmla="*/ 11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520">
                  <a:moveTo>
                    <a:pt x="303" y="117"/>
                  </a:moveTo>
                  <a:cubicBezTo>
                    <a:pt x="305" y="94"/>
                    <a:pt x="311" y="49"/>
                    <a:pt x="311" y="45"/>
                  </a:cubicBezTo>
                  <a:cubicBezTo>
                    <a:pt x="311" y="23"/>
                    <a:pt x="303" y="13"/>
                    <a:pt x="294" y="13"/>
                  </a:cubicBezTo>
                  <a:cubicBezTo>
                    <a:pt x="284" y="13"/>
                    <a:pt x="272" y="19"/>
                    <a:pt x="266" y="45"/>
                  </a:cubicBezTo>
                  <a:cubicBezTo>
                    <a:pt x="264" y="52"/>
                    <a:pt x="232" y="273"/>
                    <a:pt x="226" y="302"/>
                  </a:cubicBezTo>
                  <a:cubicBezTo>
                    <a:pt x="222" y="334"/>
                    <a:pt x="220" y="357"/>
                    <a:pt x="220" y="376"/>
                  </a:cubicBezTo>
                  <a:cubicBezTo>
                    <a:pt x="220" y="389"/>
                    <a:pt x="220" y="393"/>
                    <a:pt x="222" y="399"/>
                  </a:cubicBezTo>
                  <a:cubicBezTo>
                    <a:pt x="206" y="461"/>
                    <a:pt x="184" y="493"/>
                    <a:pt x="157" y="493"/>
                  </a:cubicBezTo>
                  <a:cubicBezTo>
                    <a:pt x="101" y="493"/>
                    <a:pt x="101" y="412"/>
                    <a:pt x="101" y="389"/>
                  </a:cubicBezTo>
                  <a:cubicBezTo>
                    <a:pt x="101" y="354"/>
                    <a:pt x="105" y="308"/>
                    <a:pt x="139" y="165"/>
                  </a:cubicBezTo>
                  <a:cubicBezTo>
                    <a:pt x="147" y="133"/>
                    <a:pt x="149" y="117"/>
                    <a:pt x="149" y="94"/>
                  </a:cubicBezTo>
                  <a:cubicBezTo>
                    <a:pt x="149" y="42"/>
                    <a:pt x="127" y="0"/>
                    <a:pt x="91" y="0"/>
                  </a:cubicBezTo>
                  <a:cubicBezTo>
                    <a:pt x="26" y="0"/>
                    <a:pt x="0" y="165"/>
                    <a:pt x="0" y="178"/>
                  </a:cubicBezTo>
                  <a:cubicBezTo>
                    <a:pt x="0" y="188"/>
                    <a:pt x="6" y="188"/>
                    <a:pt x="8" y="188"/>
                  </a:cubicBezTo>
                  <a:cubicBezTo>
                    <a:pt x="16" y="188"/>
                    <a:pt x="16" y="188"/>
                    <a:pt x="20" y="165"/>
                  </a:cubicBezTo>
                  <a:cubicBezTo>
                    <a:pt x="38" y="58"/>
                    <a:pt x="65" y="26"/>
                    <a:pt x="91" y="26"/>
                  </a:cubicBezTo>
                  <a:cubicBezTo>
                    <a:pt x="97" y="26"/>
                    <a:pt x="107" y="26"/>
                    <a:pt x="107" y="62"/>
                  </a:cubicBezTo>
                  <a:cubicBezTo>
                    <a:pt x="107" y="91"/>
                    <a:pt x="99" y="123"/>
                    <a:pt x="95" y="143"/>
                  </a:cubicBezTo>
                  <a:cubicBezTo>
                    <a:pt x="65" y="279"/>
                    <a:pt x="56" y="334"/>
                    <a:pt x="56" y="373"/>
                  </a:cubicBezTo>
                  <a:cubicBezTo>
                    <a:pt x="56" y="480"/>
                    <a:pt x="103" y="519"/>
                    <a:pt x="155" y="519"/>
                  </a:cubicBezTo>
                  <a:cubicBezTo>
                    <a:pt x="167" y="519"/>
                    <a:pt x="200" y="519"/>
                    <a:pt x="228" y="438"/>
                  </a:cubicBezTo>
                  <a:cubicBezTo>
                    <a:pt x="246" y="513"/>
                    <a:pt x="295" y="519"/>
                    <a:pt x="315" y="519"/>
                  </a:cubicBezTo>
                  <a:cubicBezTo>
                    <a:pt x="367" y="519"/>
                    <a:pt x="399" y="448"/>
                    <a:pt x="416" y="380"/>
                  </a:cubicBezTo>
                  <a:cubicBezTo>
                    <a:pt x="440" y="289"/>
                    <a:pt x="462" y="136"/>
                    <a:pt x="462" y="81"/>
                  </a:cubicBezTo>
                  <a:cubicBezTo>
                    <a:pt x="462" y="19"/>
                    <a:pt x="444" y="0"/>
                    <a:pt x="430" y="0"/>
                  </a:cubicBezTo>
                  <a:cubicBezTo>
                    <a:pt x="414" y="0"/>
                    <a:pt x="397" y="29"/>
                    <a:pt x="397" y="55"/>
                  </a:cubicBezTo>
                  <a:cubicBezTo>
                    <a:pt x="397" y="71"/>
                    <a:pt x="401" y="78"/>
                    <a:pt x="407" y="84"/>
                  </a:cubicBezTo>
                  <a:cubicBezTo>
                    <a:pt x="414" y="97"/>
                    <a:pt x="432" y="127"/>
                    <a:pt x="432" y="185"/>
                  </a:cubicBezTo>
                  <a:cubicBezTo>
                    <a:pt x="432" y="224"/>
                    <a:pt x="413" y="334"/>
                    <a:pt x="395" y="393"/>
                  </a:cubicBezTo>
                  <a:cubicBezTo>
                    <a:pt x="375" y="454"/>
                    <a:pt x="351" y="493"/>
                    <a:pt x="317" y="493"/>
                  </a:cubicBezTo>
                  <a:cubicBezTo>
                    <a:pt x="284" y="493"/>
                    <a:pt x="266" y="461"/>
                    <a:pt x="266" y="396"/>
                  </a:cubicBezTo>
                  <a:cubicBezTo>
                    <a:pt x="266" y="363"/>
                    <a:pt x="272" y="328"/>
                    <a:pt x="272" y="312"/>
                  </a:cubicBezTo>
                  <a:lnTo>
                    <a:pt x="303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3" name="Freeform 76">
              <a:extLst>
                <a:ext uri="{FF2B5EF4-FFF2-40B4-BE49-F238E27FC236}">
                  <a16:creationId xmlns:a16="http://schemas.microsoft.com/office/drawing/2014/main" id="{CAF5481A-BBC2-4572-BD84-E53296AD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2900"/>
              <a:ext cx="50" cy="123"/>
            </a:xfrm>
            <a:custGeom>
              <a:avLst/>
              <a:gdLst>
                <a:gd name="T0" fmla="*/ 107 w 227"/>
                <a:gd name="T1" fmla="*/ 266 h 549"/>
                <a:gd name="T2" fmla="*/ 173 w 227"/>
                <a:gd name="T3" fmla="*/ 396 h 549"/>
                <a:gd name="T4" fmla="*/ 109 w 227"/>
                <a:gd name="T5" fmla="*/ 522 h 549"/>
                <a:gd name="T6" fmla="*/ 26 w 227"/>
                <a:gd name="T7" fmla="*/ 467 h 549"/>
                <a:gd name="T8" fmla="*/ 54 w 227"/>
                <a:gd name="T9" fmla="*/ 425 h 549"/>
                <a:gd name="T10" fmla="*/ 28 w 227"/>
                <a:gd name="T11" fmla="*/ 380 h 549"/>
                <a:gd name="T12" fmla="*/ 0 w 227"/>
                <a:gd name="T13" fmla="*/ 425 h 549"/>
                <a:gd name="T14" fmla="*/ 111 w 227"/>
                <a:gd name="T15" fmla="*/ 548 h 549"/>
                <a:gd name="T16" fmla="*/ 226 w 227"/>
                <a:gd name="T17" fmla="*/ 396 h 549"/>
                <a:gd name="T18" fmla="*/ 141 w 227"/>
                <a:gd name="T19" fmla="*/ 250 h 549"/>
                <a:gd name="T20" fmla="*/ 210 w 227"/>
                <a:gd name="T21" fmla="*/ 110 h 549"/>
                <a:gd name="T22" fmla="*/ 111 w 227"/>
                <a:gd name="T23" fmla="*/ 0 h 549"/>
                <a:gd name="T24" fmla="*/ 16 w 227"/>
                <a:gd name="T25" fmla="*/ 107 h 549"/>
                <a:gd name="T26" fmla="*/ 42 w 227"/>
                <a:gd name="T27" fmla="*/ 149 h 549"/>
                <a:gd name="T28" fmla="*/ 67 w 227"/>
                <a:gd name="T29" fmla="*/ 110 h 549"/>
                <a:gd name="T30" fmla="*/ 42 w 227"/>
                <a:gd name="T31" fmla="*/ 68 h 549"/>
                <a:gd name="T32" fmla="*/ 109 w 227"/>
                <a:gd name="T33" fmla="*/ 23 h 549"/>
                <a:gd name="T34" fmla="*/ 163 w 227"/>
                <a:gd name="T35" fmla="*/ 110 h 549"/>
                <a:gd name="T36" fmla="*/ 143 w 227"/>
                <a:gd name="T37" fmla="*/ 204 h 549"/>
                <a:gd name="T38" fmla="*/ 89 w 227"/>
                <a:gd name="T39" fmla="*/ 243 h 549"/>
                <a:gd name="T40" fmla="*/ 73 w 227"/>
                <a:gd name="T41" fmla="*/ 243 h 549"/>
                <a:gd name="T42" fmla="*/ 67 w 227"/>
                <a:gd name="T43" fmla="*/ 256 h 549"/>
                <a:gd name="T44" fmla="*/ 81 w 227"/>
                <a:gd name="T45" fmla="*/ 266 h 549"/>
                <a:gd name="T46" fmla="*/ 107 w 227"/>
                <a:gd name="T47" fmla="*/ 266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7" h="549">
                  <a:moveTo>
                    <a:pt x="107" y="266"/>
                  </a:moveTo>
                  <a:cubicBezTo>
                    <a:pt x="147" y="266"/>
                    <a:pt x="173" y="308"/>
                    <a:pt x="173" y="396"/>
                  </a:cubicBezTo>
                  <a:cubicBezTo>
                    <a:pt x="173" y="493"/>
                    <a:pt x="139" y="522"/>
                    <a:pt x="109" y="522"/>
                  </a:cubicBezTo>
                  <a:cubicBezTo>
                    <a:pt x="91" y="522"/>
                    <a:pt x="46" y="516"/>
                    <a:pt x="26" y="467"/>
                  </a:cubicBezTo>
                  <a:cubicBezTo>
                    <a:pt x="50" y="464"/>
                    <a:pt x="54" y="438"/>
                    <a:pt x="54" y="425"/>
                  </a:cubicBezTo>
                  <a:cubicBezTo>
                    <a:pt x="54" y="399"/>
                    <a:pt x="44" y="380"/>
                    <a:pt x="28" y="380"/>
                  </a:cubicBezTo>
                  <a:cubicBezTo>
                    <a:pt x="14" y="380"/>
                    <a:pt x="0" y="393"/>
                    <a:pt x="0" y="425"/>
                  </a:cubicBezTo>
                  <a:cubicBezTo>
                    <a:pt x="0" y="503"/>
                    <a:pt x="52" y="548"/>
                    <a:pt x="111" y="548"/>
                  </a:cubicBezTo>
                  <a:cubicBezTo>
                    <a:pt x="178" y="548"/>
                    <a:pt x="226" y="477"/>
                    <a:pt x="226" y="396"/>
                  </a:cubicBezTo>
                  <a:cubicBezTo>
                    <a:pt x="226" y="334"/>
                    <a:pt x="194" y="269"/>
                    <a:pt x="141" y="250"/>
                  </a:cubicBezTo>
                  <a:cubicBezTo>
                    <a:pt x="192" y="221"/>
                    <a:pt x="210" y="159"/>
                    <a:pt x="210" y="110"/>
                  </a:cubicBezTo>
                  <a:cubicBezTo>
                    <a:pt x="210" y="45"/>
                    <a:pt x="167" y="0"/>
                    <a:pt x="111" y="0"/>
                  </a:cubicBezTo>
                  <a:cubicBezTo>
                    <a:pt x="58" y="0"/>
                    <a:pt x="16" y="45"/>
                    <a:pt x="16" y="107"/>
                  </a:cubicBezTo>
                  <a:cubicBezTo>
                    <a:pt x="16" y="136"/>
                    <a:pt x="26" y="149"/>
                    <a:pt x="42" y="149"/>
                  </a:cubicBezTo>
                  <a:cubicBezTo>
                    <a:pt x="56" y="149"/>
                    <a:pt x="67" y="133"/>
                    <a:pt x="67" y="110"/>
                  </a:cubicBezTo>
                  <a:cubicBezTo>
                    <a:pt x="67" y="84"/>
                    <a:pt x="56" y="71"/>
                    <a:pt x="42" y="68"/>
                  </a:cubicBezTo>
                  <a:cubicBezTo>
                    <a:pt x="59" y="32"/>
                    <a:pt x="91" y="23"/>
                    <a:pt x="109" y="23"/>
                  </a:cubicBezTo>
                  <a:cubicBezTo>
                    <a:pt x="131" y="23"/>
                    <a:pt x="163" y="42"/>
                    <a:pt x="163" y="110"/>
                  </a:cubicBezTo>
                  <a:cubicBezTo>
                    <a:pt x="163" y="146"/>
                    <a:pt x="155" y="182"/>
                    <a:pt x="143" y="204"/>
                  </a:cubicBezTo>
                  <a:cubicBezTo>
                    <a:pt x="127" y="237"/>
                    <a:pt x="115" y="240"/>
                    <a:pt x="89" y="243"/>
                  </a:cubicBezTo>
                  <a:cubicBezTo>
                    <a:pt x="75" y="243"/>
                    <a:pt x="75" y="243"/>
                    <a:pt x="73" y="243"/>
                  </a:cubicBezTo>
                  <a:cubicBezTo>
                    <a:pt x="73" y="243"/>
                    <a:pt x="67" y="243"/>
                    <a:pt x="67" y="256"/>
                  </a:cubicBezTo>
                  <a:cubicBezTo>
                    <a:pt x="67" y="266"/>
                    <a:pt x="73" y="266"/>
                    <a:pt x="81" y="266"/>
                  </a:cubicBezTo>
                  <a:lnTo>
                    <a:pt x="107" y="26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" name="Freeform 77">
              <a:extLst>
                <a:ext uri="{FF2B5EF4-FFF2-40B4-BE49-F238E27FC236}">
                  <a16:creationId xmlns:a16="http://schemas.microsoft.com/office/drawing/2014/main" id="{676B0A36-6280-4000-ACC4-94CEC9AB6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" y="2900"/>
              <a:ext cx="58" cy="143"/>
            </a:xfrm>
            <a:custGeom>
              <a:avLst/>
              <a:gdLst>
                <a:gd name="T0" fmla="*/ 260 w 261"/>
                <a:gd name="T1" fmla="*/ 461 h 637"/>
                <a:gd name="T2" fmla="*/ 240 w 261"/>
                <a:gd name="T3" fmla="*/ 461 h 637"/>
                <a:gd name="T4" fmla="*/ 222 w 261"/>
                <a:gd name="T5" fmla="*/ 552 h 637"/>
                <a:gd name="T6" fmla="*/ 167 w 261"/>
                <a:gd name="T7" fmla="*/ 555 h 637"/>
                <a:gd name="T8" fmla="*/ 59 w 261"/>
                <a:gd name="T9" fmla="*/ 555 h 637"/>
                <a:gd name="T10" fmla="*/ 175 w 261"/>
                <a:gd name="T11" fmla="*/ 396 h 637"/>
                <a:gd name="T12" fmla="*/ 260 w 261"/>
                <a:gd name="T13" fmla="*/ 185 h 637"/>
                <a:gd name="T14" fmla="*/ 121 w 261"/>
                <a:gd name="T15" fmla="*/ 0 h 637"/>
                <a:gd name="T16" fmla="*/ 0 w 261"/>
                <a:gd name="T17" fmla="*/ 172 h 637"/>
                <a:gd name="T18" fmla="*/ 32 w 261"/>
                <a:gd name="T19" fmla="*/ 230 h 637"/>
                <a:gd name="T20" fmla="*/ 61 w 261"/>
                <a:gd name="T21" fmla="*/ 175 h 637"/>
                <a:gd name="T22" fmla="*/ 28 w 261"/>
                <a:gd name="T23" fmla="*/ 123 h 637"/>
                <a:gd name="T24" fmla="*/ 113 w 261"/>
                <a:gd name="T25" fmla="*/ 36 h 637"/>
                <a:gd name="T26" fmla="*/ 204 w 261"/>
                <a:gd name="T27" fmla="*/ 185 h 637"/>
                <a:gd name="T28" fmla="*/ 147 w 261"/>
                <a:gd name="T29" fmla="*/ 373 h 637"/>
                <a:gd name="T30" fmla="*/ 4 w 261"/>
                <a:gd name="T31" fmla="*/ 600 h 637"/>
                <a:gd name="T32" fmla="*/ 0 w 261"/>
                <a:gd name="T33" fmla="*/ 636 h 637"/>
                <a:gd name="T34" fmla="*/ 242 w 261"/>
                <a:gd name="T35" fmla="*/ 636 h 637"/>
                <a:gd name="T36" fmla="*/ 260 w 261"/>
                <a:gd name="T37" fmla="*/ 46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" h="637">
                  <a:moveTo>
                    <a:pt x="260" y="461"/>
                  </a:moveTo>
                  <a:lnTo>
                    <a:pt x="240" y="461"/>
                  </a:lnTo>
                  <a:cubicBezTo>
                    <a:pt x="236" y="483"/>
                    <a:pt x="232" y="539"/>
                    <a:pt x="222" y="552"/>
                  </a:cubicBezTo>
                  <a:cubicBezTo>
                    <a:pt x="220" y="555"/>
                    <a:pt x="175" y="555"/>
                    <a:pt x="167" y="555"/>
                  </a:cubicBezTo>
                  <a:lnTo>
                    <a:pt x="59" y="555"/>
                  </a:lnTo>
                  <a:cubicBezTo>
                    <a:pt x="119" y="464"/>
                    <a:pt x="139" y="441"/>
                    <a:pt x="175" y="396"/>
                  </a:cubicBezTo>
                  <a:cubicBezTo>
                    <a:pt x="220" y="337"/>
                    <a:pt x="260" y="279"/>
                    <a:pt x="260" y="185"/>
                  </a:cubicBezTo>
                  <a:cubicBezTo>
                    <a:pt x="260" y="71"/>
                    <a:pt x="196" y="0"/>
                    <a:pt x="121" y="0"/>
                  </a:cubicBezTo>
                  <a:cubicBezTo>
                    <a:pt x="50" y="0"/>
                    <a:pt x="0" y="84"/>
                    <a:pt x="0" y="172"/>
                  </a:cubicBezTo>
                  <a:cubicBezTo>
                    <a:pt x="0" y="221"/>
                    <a:pt x="24" y="230"/>
                    <a:pt x="32" y="230"/>
                  </a:cubicBezTo>
                  <a:cubicBezTo>
                    <a:pt x="46" y="230"/>
                    <a:pt x="61" y="211"/>
                    <a:pt x="61" y="175"/>
                  </a:cubicBezTo>
                  <a:cubicBezTo>
                    <a:pt x="61" y="159"/>
                    <a:pt x="59" y="123"/>
                    <a:pt x="28" y="123"/>
                  </a:cubicBezTo>
                  <a:cubicBezTo>
                    <a:pt x="46" y="55"/>
                    <a:pt x="85" y="36"/>
                    <a:pt x="113" y="36"/>
                  </a:cubicBezTo>
                  <a:cubicBezTo>
                    <a:pt x="173" y="36"/>
                    <a:pt x="204" y="107"/>
                    <a:pt x="204" y="185"/>
                  </a:cubicBezTo>
                  <a:cubicBezTo>
                    <a:pt x="204" y="273"/>
                    <a:pt x="167" y="337"/>
                    <a:pt x="147" y="373"/>
                  </a:cubicBezTo>
                  <a:lnTo>
                    <a:pt x="4" y="600"/>
                  </a:lnTo>
                  <a:cubicBezTo>
                    <a:pt x="0" y="610"/>
                    <a:pt x="0" y="613"/>
                    <a:pt x="0" y="636"/>
                  </a:cubicBezTo>
                  <a:lnTo>
                    <a:pt x="242" y="636"/>
                  </a:lnTo>
                  <a:lnTo>
                    <a:pt x="260" y="46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05" name="Oval 78">
            <a:extLst>
              <a:ext uri="{FF2B5EF4-FFF2-40B4-BE49-F238E27FC236}">
                <a16:creationId xmlns:a16="http://schemas.microsoft.com/office/drawing/2014/main" id="{0789AF9A-48A0-490A-BE46-DBA1B86A6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38455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06" name="Group 79">
            <a:extLst>
              <a:ext uri="{FF2B5EF4-FFF2-40B4-BE49-F238E27FC236}">
                <a16:creationId xmlns:a16="http://schemas.microsoft.com/office/drawing/2014/main" id="{D2CC156D-C185-4DC1-B078-6DBAD82CC0D9}"/>
              </a:ext>
            </a:extLst>
          </p:cNvPr>
          <p:cNvGrpSpPr>
            <a:grpSpLocks/>
          </p:cNvGrpSpPr>
          <p:nvPr/>
        </p:nvGrpSpPr>
        <p:grpSpPr bwMode="auto">
          <a:xfrm>
            <a:off x="5338763" y="2130425"/>
            <a:ext cx="415925" cy="307975"/>
            <a:chOff x="3363" y="1342"/>
            <a:chExt cx="262" cy="194"/>
          </a:xfrm>
        </p:grpSpPr>
        <p:sp>
          <p:nvSpPr>
            <p:cNvPr id="207" name="Freeform 80">
              <a:extLst>
                <a:ext uri="{FF2B5EF4-FFF2-40B4-BE49-F238E27FC236}">
                  <a16:creationId xmlns:a16="http://schemas.microsoft.com/office/drawing/2014/main" id="{F68254FA-4A15-4050-B0FE-6AAEE010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346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8" name="Freeform 81">
              <a:extLst>
                <a:ext uri="{FF2B5EF4-FFF2-40B4-BE49-F238E27FC236}">
                  <a16:creationId xmlns:a16="http://schemas.microsoft.com/office/drawing/2014/main" id="{695057B9-B4B3-42FF-9687-71BFB2F08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1342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9" name="Freeform 82">
              <a:extLst>
                <a:ext uri="{FF2B5EF4-FFF2-40B4-BE49-F238E27FC236}">
                  <a16:creationId xmlns:a16="http://schemas.microsoft.com/office/drawing/2014/main" id="{587644AE-1F05-4762-97E2-E22B5642E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1425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0" name="Group 83">
            <a:extLst>
              <a:ext uri="{FF2B5EF4-FFF2-40B4-BE49-F238E27FC236}">
                <a16:creationId xmlns:a16="http://schemas.microsoft.com/office/drawing/2014/main" id="{E155F59D-8D0A-4F6E-90E1-FAC397A5B4C8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2738438"/>
            <a:ext cx="322263" cy="285750"/>
            <a:chOff x="4150" y="1725"/>
            <a:chExt cx="203" cy="180"/>
          </a:xfrm>
        </p:grpSpPr>
        <p:sp>
          <p:nvSpPr>
            <p:cNvPr id="211" name="Freeform 84">
              <a:extLst>
                <a:ext uri="{FF2B5EF4-FFF2-40B4-BE49-F238E27FC236}">
                  <a16:creationId xmlns:a16="http://schemas.microsoft.com/office/drawing/2014/main" id="{0D0A806A-419E-4F4D-AE16-EC6A10B02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728"/>
              <a:ext cx="200" cy="153"/>
            </a:xfrm>
            <a:custGeom>
              <a:avLst/>
              <a:gdLst>
                <a:gd name="T0" fmla="*/ 443 w 887"/>
                <a:gd name="T1" fmla="*/ 677 h 678"/>
                <a:gd name="T2" fmla="*/ 0 w 887"/>
                <a:gd name="T3" fmla="*/ 677 h 678"/>
                <a:gd name="T4" fmla="*/ 0 w 887"/>
                <a:gd name="T5" fmla="*/ 0 h 678"/>
                <a:gd name="T6" fmla="*/ 886 w 887"/>
                <a:gd name="T7" fmla="*/ 0 h 678"/>
                <a:gd name="T8" fmla="*/ 886 w 887"/>
                <a:gd name="T9" fmla="*/ 677 h 678"/>
                <a:gd name="T10" fmla="*/ 443 w 887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7" h="678">
                  <a:moveTo>
                    <a:pt x="443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886" y="0"/>
                  </a:lnTo>
                  <a:lnTo>
                    <a:pt x="886" y="677"/>
                  </a:lnTo>
                  <a:lnTo>
                    <a:pt x="443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2" name="Freeform 85">
              <a:extLst>
                <a:ext uri="{FF2B5EF4-FFF2-40B4-BE49-F238E27FC236}">
                  <a16:creationId xmlns:a16="http://schemas.microsoft.com/office/drawing/2014/main" id="{B7FE94A6-2FE0-468E-A198-350D53A04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1725"/>
              <a:ext cx="100" cy="120"/>
            </a:xfrm>
            <a:custGeom>
              <a:avLst/>
              <a:gdLst>
                <a:gd name="T0" fmla="*/ 443 w 444"/>
                <a:gd name="T1" fmla="*/ 83 h 532"/>
                <a:gd name="T2" fmla="*/ 397 w 444"/>
                <a:gd name="T3" fmla="*/ 0 h 532"/>
                <a:gd name="T4" fmla="*/ 349 w 444"/>
                <a:gd name="T5" fmla="*/ 56 h 532"/>
                <a:gd name="T6" fmla="*/ 366 w 444"/>
                <a:gd name="T7" fmla="*/ 90 h 532"/>
                <a:gd name="T8" fmla="*/ 400 w 444"/>
                <a:gd name="T9" fmla="*/ 189 h 532"/>
                <a:gd name="T10" fmla="*/ 220 w 444"/>
                <a:gd name="T11" fmla="*/ 505 h 532"/>
                <a:gd name="T12" fmla="*/ 146 w 444"/>
                <a:gd name="T13" fmla="*/ 405 h 532"/>
                <a:gd name="T14" fmla="*/ 203 w 444"/>
                <a:gd name="T15" fmla="*/ 153 h 532"/>
                <a:gd name="T16" fmla="*/ 217 w 444"/>
                <a:gd name="T17" fmla="*/ 96 h 532"/>
                <a:gd name="T18" fmla="*/ 131 w 444"/>
                <a:gd name="T19" fmla="*/ 0 h 532"/>
                <a:gd name="T20" fmla="*/ 0 w 444"/>
                <a:gd name="T21" fmla="*/ 179 h 532"/>
                <a:gd name="T22" fmla="*/ 11 w 444"/>
                <a:gd name="T23" fmla="*/ 193 h 532"/>
                <a:gd name="T24" fmla="*/ 29 w 444"/>
                <a:gd name="T25" fmla="*/ 169 h 532"/>
                <a:gd name="T26" fmla="*/ 131 w 444"/>
                <a:gd name="T27" fmla="*/ 27 h 532"/>
                <a:gd name="T28" fmla="*/ 154 w 444"/>
                <a:gd name="T29" fmla="*/ 63 h 532"/>
                <a:gd name="T30" fmla="*/ 140 w 444"/>
                <a:gd name="T31" fmla="*/ 146 h 532"/>
                <a:gd name="T32" fmla="*/ 80 w 444"/>
                <a:gd name="T33" fmla="*/ 385 h 532"/>
                <a:gd name="T34" fmla="*/ 217 w 444"/>
                <a:gd name="T35" fmla="*/ 531 h 532"/>
                <a:gd name="T36" fmla="*/ 443 w 444"/>
                <a:gd name="T37" fmla="*/ 8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532">
                  <a:moveTo>
                    <a:pt x="443" y="83"/>
                  </a:moveTo>
                  <a:cubicBezTo>
                    <a:pt x="443" y="20"/>
                    <a:pt x="414" y="0"/>
                    <a:pt x="397" y="0"/>
                  </a:cubicBezTo>
                  <a:cubicBezTo>
                    <a:pt x="371" y="0"/>
                    <a:pt x="349" y="30"/>
                    <a:pt x="349" y="56"/>
                  </a:cubicBezTo>
                  <a:cubicBezTo>
                    <a:pt x="349" y="73"/>
                    <a:pt x="354" y="80"/>
                    <a:pt x="366" y="90"/>
                  </a:cubicBezTo>
                  <a:cubicBezTo>
                    <a:pt x="386" y="113"/>
                    <a:pt x="400" y="146"/>
                    <a:pt x="400" y="189"/>
                  </a:cubicBezTo>
                  <a:cubicBezTo>
                    <a:pt x="400" y="236"/>
                    <a:pt x="337" y="505"/>
                    <a:pt x="220" y="505"/>
                  </a:cubicBezTo>
                  <a:cubicBezTo>
                    <a:pt x="169" y="505"/>
                    <a:pt x="146" y="465"/>
                    <a:pt x="146" y="405"/>
                  </a:cubicBezTo>
                  <a:cubicBezTo>
                    <a:pt x="146" y="339"/>
                    <a:pt x="174" y="252"/>
                    <a:pt x="203" y="153"/>
                  </a:cubicBezTo>
                  <a:cubicBezTo>
                    <a:pt x="211" y="136"/>
                    <a:pt x="217" y="120"/>
                    <a:pt x="217" y="96"/>
                  </a:cubicBezTo>
                  <a:cubicBezTo>
                    <a:pt x="217" y="43"/>
                    <a:pt x="183" y="0"/>
                    <a:pt x="131" y="0"/>
                  </a:cubicBezTo>
                  <a:cubicBezTo>
                    <a:pt x="40" y="0"/>
                    <a:pt x="0" y="169"/>
                    <a:pt x="0" y="179"/>
                  </a:cubicBezTo>
                  <a:cubicBezTo>
                    <a:pt x="0" y="193"/>
                    <a:pt x="9" y="193"/>
                    <a:pt x="11" y="193"/>
                  </a:cubicBezTo>
                  <a:cubicBezTo>
                    <a:pt x="23" y="193"/>
                    <a:pt x="23" y="193"/>
                    <a:pt x="29" y="169"/>
                  </a:cubicBezTo>
                  <a:cubicBezTo>
                    <a:pt x="57" y="53"/>
                    <a:pt x="100" y="27"/>
                    <a:pt x="131" y="27"/>
                  </a:cubicBezTo>
                  <a:cubicBezTo>
                    <a:pt x="140" y="27"/>
                    <a:pt x="154" y="27"/>
                    <a:pt x="154" y="63"/>
                  </a:cubicBezTo>
                  <a:cubicBezTo>
                    <a:pt x="154" y="93"/>
                    <a:pt x="146" y="126"/>
                    <a:pt x="140" y="146"/>
                  </a:cubicBezTo>
                  <a:cubicBezTo>
                    <a:pt x="94" y="282"/>
                    <a:pt x="80" y="335"/>
                    <a:pt x="80" y="385"/>
                  </a:cubicBezTo>
                  <a:cubicBezTo>
                    <a:pt x="80" y="515"/>
                    <a:pt x="169" y="531"/>
                    <a:pt x="217" y="531"/>
                  </a:cubicBezTo>
                  <a:cubicBezTo>
                    <a:pt x="386" y="531"/>
                    <a:pt x="443" y="143"/>
                    <a:pt x="443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3" name="Freeform 86">
              <a:extLst>
                <a:ext uri="{FF2B5EF4-FFF2-40B4-BE49-F238E27FC236}">
                  <a16:creationId xmlns:a16="http://schemas.microsoft.com/office/drawing/2014/main" id="{8B4DD561-F4F2-4D06-86E6-BBDBC67F6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758"/>
              <a:ext cx="83" cy="147"/>
            </a:xfrm>
            <a:custGeom>
              <a:avLst/>
              <a:gdLst>
                <a:gd name="T0" fmla="*/ 371 w 372"/>
                <a:gd name="T1" fmla="*/ 471 h 652"/>
                <a:gd name="T2" fmla="*/ 346 w 372"/>
                <a:gd name="T3" fmla="*/ 471 h 652"/>
                <a:gd name="T4" fmla="*/ 320 w 372"/>
                <a:gd name="T5" fmla="*/ 564 h 652"/>
                <a:gd name="T6" fmla="*/ 240 w 372"/>
                <a:gd name="T7" fmla="*/ 568 h 652"/>
                <a:gd name="T8" fmla="*/ 86 w 372"/>
                <a:gd name="T9" fmla="*/ 568 h 652"/>
                <a:gd name="T10" fmla="*/ 251 w 372"/>
                <a:gd name="T11" fmla="*/ 405 h 652"/>
                <a:gd name="T12" fmla="*/ 371 w 372"/>
                <a:gd name="T13" fmla="*/ 189 h 652"/>
                <a:gd name="T14" fmla="*/ 174 w 372"/>
                <a:gd name="T15" fmla="*/ 0 h 652"/>
                <a:gd name="T16" fmla="*/ 0 w 372"/>
                <a:gd name="T17" fmla="*/ 176 h 652"/>
                <a:gd name="T18" fmla="*/ 46 w 372"/>
                <a:gd name="T19" fmla="*/ 229 h 652"/>
                <a:gd name="T20" fmla="*/ 89 w 372"/>
                <a:gd name="T21" fmla="*/ 179 h 652"/>
                <a:gd name="T22" fmla="*/ 40 w 372"/>
                <a:gd name="T23" fmla="*/ 126 h 652"/>
                <a:gd name="T24" fmla="*/ 163 w 372"/>
                <a:gd name="T25" fmla="*/ 37 h 652"/>
                <a:gd name="T26" fmla="*/ 289 w 372"/>
                <a:gd name="T27" fmla="*/ 189 h 652"/>
                <a:gd name="T28" fmla="*/ 211 w 372"/>
                <a:gd name="T29" fmla="*/ 382 h 652"/>
                <a:gd name="T30" fmla="*/ 6 w 372"/>
                <a:gd name="T31" fmla="*/ 614 h 652"/>
                <a:gd name="T32" fmla="*/ 0 w 372"/>
                <a:gd name="T33" fmla="*/ 651 h 652"/>
                <a:gd name="T34" fmla="*/ 349 w 372"/>
                <a:gd name="T35" fmla="*/ 651 h 652"/>
                <a:gd name="T36" fmla="*/ 371 w 372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2" h="652">
                  <a:moveTo>
                    <a:pt x="371" y="471"/>
                  </a:moveTo>
                  <a:lnTo>
                    <a:pt x="346" y="471"/>
                  </a:lnTo>
                  <a:cubicBezTo>
                    <a:pt x="340" y="495"/>
                    <a:pt x="331" y="551"/>
                    <a:pt x="320" y="564"/>
                  </a:cubicBezTo>
                  <a:cubicBezTo>
                    <a:pt x="317" y="568"/>
                    <a:pt x="251" y="568"/>
                    <a:pt x="240" y="568"/>
                  </a:cubicBezTo>
                  <a:lnTo>
                    <a:pt x="86" y="568"/>
                  </a:lnTo>
                  <a:cubicBezTo>
                    <a:pt x="171" y="475"/>
                    <a:pt x="200" y="451"/>
                    <a:pt x="251" y="405"/>
                  </a:cubicBezTo>
                  <a:cubicBezTo>
                    <a:pt x="317" y="345"/>
                    <a:pt x="371" y="285"/>
                    <a:pt x="371" y="189"/>
                  </a:cubicBezTo>
                  <a:cubicBezTo>
                    <a:pt x="371" y="73"/>
                    <a:pt x="283" y="0"/>
                    <a:pt x="174" y="0"/>
                  </a:cubicBezTo>
                  <a:cubicBezTo>
                    <a:pt x="71" y="0"/>
                    <a:pt x="0" y="86"/>
                    <a:pt x="0" y="176"/>
                  </a:cubicBezTo>
                  <a:cubicBezTo>
                    <a:pt x="0" y="226"/>
                    <a:pt x="34" y="229"/>
                    <a:pt x="46" y="229"/>
                  </a:cubicBezTo>
                  <a:cubicBezTo>
                    <a:pt x="66" y="229"/>
                    <a:pt x="89" y="216"/>
                    <a:pt x="89" y="179"/>
                  </a:cubicBezTo>
                  <a:cubicBezTo>
                    <a:pt x="89" y="163"/>
                    <a:pt x="86" y="126"/>
                    <a:pt x="40" y="126"/>
                  </a:cubicBezTo>
                  <a:cubicBezTo>
                    <a:pt x="66" y="56"/>
                    <a:pt x="123" y="37"/>
                    <a:pt x="163" y="37"/>
                  </a:cubicBezTo>
                  <a:cubicBezTo>
                    <a:pt x="249" y="37"/>
                    <a:pt x="289" y="110"/>
                    <a:pt x="289" y="189"/>
                  </a:cubicBezTo>
                  <a:cubicBezTo>
                    <a:pt x="289" y="279"/>
                    <a:pt x="240" y="342"/>
                    <a:pt x="211" y="382"/>
                  </a:cubicBezTo>
                  <a:lnTo>
                    <a:pt x="6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349" y="651"/>
                  </a:lnTo>
                  <a:lnTo>
                    <a:pt x="371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4" name="Group 87">
            <a:extLst>
              <a:ext uri="{FF2B5EF4-FFF2-40B4-BE49-F238E27FC236}">
                <a16:creationId xmlns:a16="http://schemas.microsoft.com/office/drawing/2014/main" id="{D7DB7D3F-593A-4C59-96AF-F139B113A451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2794000"/>
            <a:ext cx="300038" cy="266700"/>
            <a:chOff x="3288" y="1760"/>
            <a:chExt cx="189" cy="168"/>
          </a:xfrm>
        </p:grpSpPr>
        <p:sp>
          <p:nvSpPr>
            <p:cNvPr id="215" name="Freeform 88">
              <a:extLst>
                <a:ext uri="{FF2B5EF4-FFF2-40B4-BE49-F238E27FC236}">
                  <a16:creationId xmlns:a16="http://schemas.microsoft.com/office/drawing/2014/main" id="{FD4E4E63-8F2F-4530-8EA7-7259F9423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763"/>
              <a:ext cx="190" cy="142"/>
            </a:xfrm>
            <a:custGeom>
              <a:avLst/>
              <a:gdLst>
                <a:gd name="T0" fmla="*/ 420 w 841"/>
                <a:gd name="T1" fmla="*/ 631 h 632"/>
                <a:gd name="T2" fmla="*/ 0 w 841"/>
                <a:gd name="T3" fmla="*/ 631 h 632"/>
                <a:gd name="T4" fmla="*/ 0 w 841"/>
                <a:gd name="T5" fmla="*/ 0 h 632"/>
                <a:gd name="T6" fmla="*/ 840 w 841"/>
                <a:gd name="T7" fmla="*/ 0 h 632"/>
                <a:gd name="T8" fmla="*/ 840 w 841"/>
                <a:gd name="T9" fmla="*/ 631 h 632"/>
                <a:gd name="T10" fmla="*/ 420 w 841"/>
                <a:gd name="T11" fmla="*/ 6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632">
                  <a:moveTo>
                    <a:pt x="420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840" y="0"/>
                  </a:lnTo>
                  <a:lnTo>
                    <a:pt x="840" y="631"/>
                  </a:lnTo>
                  <a:lnTo>
                    <a:pt x="420" y="6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6" name="Freeform 89">
              <a:extLst>
                <a:ext uri="{FF2B5EF4-FFF2-40B4-BE49-F238E27FC236}">
                  <a16:creationId xmlns:a16="http://schemas.microsoft.com/office/drawing/2014/main" id="{E51D6E7D-8F68-4649-B763-CA1409006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1760"/>
              <a:ext cx="94" cy="111"/>
            </a:xfrm>
            <a:custGeom>
              <a:avLst/>
              <a:gdLst>
                <a:gd name="T0" fmla="*/ 420 w 421"/>
                <a:gd name="T1" fmla="*/ 77 h 496"/>
                <a:gd name="T2" fmla="*/ 377 w 421"/>
                <a:gd name="T3" fmla="*/ 0 h 496"/>
                <a:gd name="T4" fmla="*/ 331 w 421"/>
                <a:gd name="T5" fmla="*/ 53 h 496"/>
                <a:gd name="T6" fmla="*/ 347 w 421"/>
                <a:gd name="T7" fmla="*/ 83 h 496"/>
                <a:gd name="T8" fmla="*/ 379 w 421"/>
                <a:gd name="T9" fmla="*/ 176 h 496"/>
                <a:gd name="T10" fmla="*/ 209 w 421"/>
                <a:gd name="T11" fmla="*/ 470 h 496"/>
                <a:gd name="T12" fmla="*/ 138 w 421"/>
                <a:gd name="T13" fmla="*/ 377 h 496"/>
                <a:gd name="T14" fmla="*/ 192 w 421"/>
                <a:gd name="T15" fmla="*/ 142 h 496"/>
                <a:gd name="T16" fmla="*/ 206 w 421"/>
                <a:gd name="T17" fmla="*/ 90 h 496"/>
                <a:gd name="T18" fmla="*/ 125 w 421"/>
                <a:gd name="T19" fmla="*/ 0 h 496"/>
                <a:gd name="T20" fmla="*/ 0 w 421"/>
                <a:gd name="T21" fmla="*/ 167 h 496"/>
                <a:gd name="T22" fmla="*/ 11 w 421"/>
                <a:gd name="T23" fmla="*/ 179 h 496"/>
                <a:gd name="T24" fmla="*/ 27 w 421"/>
                <a:gd name="T25" fmla="*/ 158 h 496"/>
                <a:gd name="T26" fmla="*/ 125 w 421"/>
                <a:gd name="T27" fmla="*/ 25 h 496"/>
                <a:gd name="T28" fmla="*/ 146 w 421"/>
                <a:gd name="T29" fmla="*/ 59 h 496"/>
                <a:gd name="T30" fmla="*/ 133 w 421"/>
                <a:gd name="T31" fmla="*/ 136 h 496"/>
                <a:gd name="T32" fmla="*/ 76 w 421"/>
                <a:gd name="T33" fmla="*/ 359 h 496"/>
                <a:gd name="T34" fmla="*/ 206 w 421"/>
                <a:gd name="T35" fmla="*/ 495 h 496"/>
                <a:gd name="T36" fmla="*/ 420 w 421"/>
                <a:gd name="T37" fmla="*/ 7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1" h="496">
                  <a:moveTo>
                    <a:pt x="420" y="77"/>
                  </a:moveTo>
                  <a:cubicBezTo>
                    <a:pt x="420" y="19"/>
                    <a:pt x="393" y="0"/>
                    <a:pt x="377" y="0"/>
                  </a:cubicBezTo>
                  <a:cubicBezTo>
                    <a:pt x="352" y="0"/>
                    <a:pt x="331" y="28"/>
                    <a:pt x="331" y="53"/>
                  </a:cubicBezTo>
                  <a:cubicBezTo>
                    <a:pt x="331" y="68"/>
                    <a:pt x="336" y="74"/>
                    <a:pt x="347" y="83"/>
                  </a:cubicBezTo>
                  <a:cubicBezTo>
                    <a:pt x="366" y="105"/>
                    <a:pt x="379" y="136"/>
                    <a:pt x="379" y="176"/>
                  </a:cubicBezTo>
                  <a:cubicBezTo>
                    <a:pt x="379" y="219"/>
                    <a:pt x="320" y="470"/>
                    <a:pt x="209" y="470"/>
                  </a:cubicBezTo>
                  <a:cubicBezTo>
                    <a:pt x="160" y="470"/>
                    <a:pt x="138" y="433"/>
                    <a:pt x="138" y="377"/>
                  </a:cubicBezTo>
                  <a:cubicBezTo>
                    <a:pt x="138" y="315"/>
                    <a:pt x="165" y="235"/>
                    <a:pt x="192" y="142"/>
                  </a:cubicBezTo>
                  <a:cubicBezTo>
                    <a:pt x="201" y="127"/>
                    <a:pt x="206" y="111"/>
                    <a:pt x="206" y="90"/>
                  </a:cubicBezTo>
                  <a:cubicBezTo>
                    <a:pt x="206" y="40"/>
                    <a:pt x="173" y="0"/>
                    <a:pt x="125" y="0"/>
                  </a:cubicBezTo>
                  <a:cubicBezTo>
                    <a:pt x="38" y="0"/>
                    <a:pt x="0" y="158"/>
                    <a:pt x="0" y="167"/>
                  </a:cubicBezTo>
                  <a:cubicBezTo>
                    <a:pt x="0" y="179"/>
                    <a:pt x="8" y="179"/>
                    <a:pt x="11" y="179"/>
                  </a:cubicBezTo>
                  <a:cubicBezTo>
                    <a:pt x="22" y="179"/>
                    <a:pt x="22" y="179"/>
                    <a:pt x="27" y="158"/>
                  </a:cubicBezTo>
                  <a:cubicBezTo>
                    <a:pt x="54" y="49"/>
                    <a:pt x="95" y="25"/>
                    <a:pt x="125" y="25"/>
                  </a:cubicBezTo>
                  <a:cubicBezTo>
                    <a:pt x="133" y="25"/>
                    <a:pt x="146" y="25"/>
                    <a:pt x="146" y="59"/>
                  </a:cubicBezTo>
                  <a:cubicBezTo>
                    <a:pt x="146" y="87"/>
                    <a:pt x="138" y="117"/>
                    <a:pt x="133" y="136"/>
                  </a:cubicBezTo>
                  <a:cubicBezTo>
                    <a:pt x="89" y="263"/>
                    <a:pt x="76" y="312"/>
                    <a:pt x="76" y="359"/>
                  </a:cubicBezTo>
                  <a:cubicBezTo>
                    <a:pt x="76" y="479"/>
                    <a:pt x="160" y="495"/>
                    <a:pt x="206" y="495"/>
                  </a:cubicBezTo>
                  <a:cubicBezTo>
                    <a:pt x="366" y="495"/>
                    <a:pt x="420" y="133"/>
                    <a:pt x="420" y="7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7" name="Freeform 90">
              <a:extLst>
                <a:ext uri="{FF2B5EF4-FFF2-40B4-BE49-F238E27FC236}">
                  <a16:creationId xmlns:a16="http://schemas.microsoft.com/office/drawing/2014/main" id="{200C0874-B5AF-4C09-BF69-9F2F4225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791"/>
              <a:ext cx="66" cy="137"/>
            </a:xfrm>
            <a:custGeom>
              <a:avLst/>
              <a:gdLst>
                <a:gd name="T0" fmla="*/ 182 w 294"/>
                <a:gd name="T1" fmla="*/ 25 h 607"/>
                <a:gd name="T2" fmla="*/ 160 w 294"/>
                <a:gd name="T3" fmla="*/ 0 h 607"/>
                <a:gd name="T4" fmla="*/ 0 w 294"/>
                <a:gd name="T5" fmla="*/ 59 h 607"/>
                <a:gd name="T6" fmla="*/ 0 w 294"/>
                <a:gd name="T7" fmla="*/ 93 h 607"/>
                <a:gd name="T8" fmla="*/ 117 w 294"/>
                <a:gd name="T9" fmla="*/ 68 h 607"/>
                <a:gd name="T10" fmla="*/ 117 w 294"/>
                <a:gd name="T11" fmla="*/ 532 h 607"/>
                <a:gd name="T12" fmla="*/ 35 w 294"/>
                <a:gd name="T13" fmla="*/ 572 h 607"/>
                <a:gd name="T14" fmla="*/ 5 w 294"/>
                <a:gd name="T15" fmla="*/ 572 h 607"/>
                <a:gd name="T16" fmla="*/ 5 w 294"/>
                <a:gd name="T17" fmla="*/ 606 h 607"/>
                <a:gd name="T18" fmla="*/ 149 w 294"/>
                <a:gd name="T19" fmla="*/ 603 h 607"/>
                <a:gd name="T20" fmla="*/ 293 w 294"/>
                <a:gd name="T21" fmla="*/ 606 h 607"/>
                <a:gd name="T22" fmla="*/ 293 w 294"/>
                <a:gd name="T23" fmla="*/ 572 h 607"/>
                <a:gd name="T24" fmla="*/ 263 w 294"/>
                <a:gd name="T25" fmla="*/ 572 h 607"/>
                <a:gd name="T26" fmla="*/ 182 w 294"/>
                <a:gd name="T27" fmla="*/ 532 h 607"/>
                <a:gd name="T28" fmla="*/ 182 w 294"/>
                <a:gd name="T29" fmla="*/ 2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4" h="607">
                  <a:moveTo>
                    <a:pt x="182" y="25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56"/>
                    <a:pt x="33" y="59"/>
                    <a:pt x="0" y="59"/>
                  </a:cubicBezTo>
                  <a:lnTo>
                    <a:pt x="0" y="93"/>
                  </a:lnTo>
                  <a:cubicBezTo>
                    <a:pt x="19" y="93"/>
                    <a:pt x="70" y="93"/>
                    <a:pt x="117" y="68"/>
                  </a:cubicBezTo>
                  <a:lnTo>
                    <a:pt x="117" y="532"/>
                  </a:lnTo>
                  <a:cubicBezTo>
                    <a:pt x="117" y="563"/>
                    <a:pt x="117" y="572"/>
                    <a:pt x="35" y="572"/>
                  </a:cubicBezTo>
                  <a:lnTo>
                    <a:pt x="5" y="572"/>
                  </a:lnTo>
                  <a:lnTo>
                    <a:pt x="5" y="606"/>
                  </a:lnTo>
                  <a:cubicBezTo>
                    <a:pt x="19" y="606"/>
                    <a:pt x="119" y="603"/>
                    <a:pt x="149" y="603"/>
                  </a:cubicBezTo>
                  <a:cubicBezTo>
                    <a:pt x="176" y="603"/>
                    <a:pt x="276" y="606"/>
                    <a:pt x="293" y="606"/>
                  </a:cubicBezTo>
                  <a:lnTo>
                    <a:pt x="293" y="572"/>
                  </a:lnTo>
                  <a:lnTo>
                    <a:pt x="263" y="572"/>
                  </a:lnTo>
                  <a:cubicBezTo>
                    <a:pt x="182" y="572"/>
                    <a:pt x="182" y="563"/>
                    <a:pt x="182" y="532"/>
                  </a:cubicBezTo>
                  <a:lnTo>
                    <a:pt x="18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18" name="Line 91">
            <a:extLst>
              <a:ext uri="{FF2B5EF4-FFF2-40B4-BE49-F238E27FC236}">
                <a16:creationId xmlns:a16="http://schemas.microsoft.com/office/drawing/2014/main" id="{FB32ACA1-2339-4E3B-9A1E-BC4695DE2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7288" y="3732213"/>
            <a:ext cx="684212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9" name="Line 92">
            <a:extLst>
              <a:ext uri="{FF2B5EF4-FFF2-40B4-BE49-F238E27FC236}">
                <a16:creationId xmlns:a16="http://schemas.microsoft.com/office/drawing/2014/main" id="{30BCD33D-E110-48A4-81F7-69129E7AD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741738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20" name="Picture 93">
            <a:extLst>
              <a:ext uri="{FF2B5EF4-FFF2-40B4-BE49-F238E27FC236}">
                <a16:creationId xmlns:a16="http://schemas.microsoft.com/office/drawing/2014/main" id="{BC221F2F-4F52-4A80-805F-69AB870A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3454400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1" name="Group 94">
            <a:extLst>
              <a:ext uri="{FF2B5EF4-FFF2-40B4-BE49-F238E27FC236}">
                <a16:creationId xmlns:a16="http://schemas.microsoft.com/office/drawing/2014/main" id="{4B9CAA9C-6198-4B72-8768-94F88FB851AD}"/>
              </a:ext>
            </a:extLst>
          </p:cNvPr>
          <p:cNvGrpSpPr>
            <a:grpSpLocks/>
          </p:cNvGrpSpPr>
          <p:nvPr/>
        </p:nvGrpSpPr>
        <p:grpSpPr bwMode="auto">
          <a:xfrm>
            <a:off x="6983413" y="3767138"/>
            <a:ext cx="250825" cy="225425"/>
            <a:chOff x="4399" y="2373"/>
            <a:chExt cx="158" cy="142"/>
          </a:xfrm>
        </p:grpSpPr>
        <p:sp>
          <p:nvSpPr>
            <p:cNvPr id="222" name="Freeform 95">
              <a:extLst>
                <a:ext uri="{FF2B5EF4-FFF2-40B4-BE49-F238E27FC236}">
                  <a16:creationId xmlns:a16="http://schemas.microsoft.com/office/drawing/2014/main" id="{3A7AE5FC-62B4-4806-8EF8-E390D1A76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3" name="Freeform 96">
              <a:extLst>
                <a:ext uri="{FF2B5EF4-FFF2-40B4-BE49-F238E27FC236}">
                  <a16:creationId xmlns:a16="http://schemas.microsoft.com/office/drawing/2014/main" id="{6D6B0B0F-2F09-4867-8D02-D1AEE0409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24" name="Line 97">
            <a:extLst>
              <a:ext uri="{FF2B5EF4-FFF2-40B4-BE49-F238E27FC236}">
                <a16:creationId xmlns:a16="http://schemas.microsoft.com/office/drawing/2014/main" id="{87787890-7939-472B-9950-C16019006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95525"/>
            <a:ext cx="684213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25" name="Picture 98">
            <a:extLst>
              <a:ext uri="{FF2B5EF4-FFF2-40B4-BE49-F238E27FC236}">
                <a16:creationId xmlns:a16="http://schemas.microsoft.com/office/drawing/2014/main" id="{D7379BBE-B2B9-4F3B-BCE7-7167CAA1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2006600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6" name="Group 99">
            <a:extLst>
              <a:ext uri="{FF2B5EF4-FFF2-40B4-BE49-F238E27FC236}">
                <a16:creationId xmlns:a16="http://schemas.microsoft.com/office/drawing/2014/main" id="{A675952C-ACCB-4F23-AEC9-B957889C1791}"/>
              </a:ext>
            </a:extLst>
          </p:cNvPr>
          <p:cNvGrpSpPr>
            <a:grpSpLocks/>
          </p:cNvGrpSpPr>
          <p:nvPr/>
        </p:nvGrpSpPr>
        <p:grpSpPr bwMode="auto">
          <a:xfrm>
            <a:off x="6007100" y="2330450"/>
            <a:ext cx="250825" cy="225425"/>
            <a:chOff x="3784" y="1468"/>
            <a:chExt cx="158" cy="142"/>
          </a:xfrm>
        </p:grpSpPr>
        <p:sp>
          <p:nvSpPr>
            <p:cNvPr id="227" name="Freeform 100">
              <a:extLst>
                <a:ext uri="{FF2B5EF4-FFF2-40B4-BE49-F238E27FC236}">
                  <a16:creationId xmlns:a16="http://schemas.microsoft.com/office/drawing/2014/main" id="{1FB6D6B1-E7B9-414F-9CF6-224220A24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1469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8" name="Freeform 101">
              <a:extLst>
                <a:ext uri="{FF2B5EF4-FFF2-40B4-BE49-F238E27FC236}">
                  <a16:creationId xmlns:a16="http://schemas.microsoft.com/office/drawing/2014/main" id="{BCE35C63-B7ED-4018-98E1-4E9C0426D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468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9" name="Group 102">
            <a:extLst>
              <a:ext uri="{FF2B5EF4-FFF2-40B4-BE49-F238E27FC236}">
                <a16:creationId xmlns:a16="http://schemas.microsoft.com/office/drawing/2014/main" id="{74A38327-0253-4C9B-A422-7B96DAA162C1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3417888"/>
            <a:ext cx="501650" cy="430212"/>
            <a:chOff x="2767" y="2153"/>
            <a:chExt cx="316" cy="271"/>
          </a:xfrm>
        </p:grpSpPr>
        <p:sp>
          <p:nvSpPr>
            <p:cNvPr id="230" name="Freeform 103">
              <a:extLst>
                <a:ext uri="{FF2B5EF4-FFF2-40B4-BE49-F238E27FC236}">
                  <a16:creationId xmlns:a16="http://schemas.microsoft.com/office/drawing/2014/main" id="{8E3E1346-7BB9-4B09-B62D-B12A40EE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2154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" name="Freeform 104">
              <a:extLst>
                <a:ext uri="{FF2B5EF4-FFF2-40B4-BE49-F238E27FC236}">
                  <a16:creationId xmlns:a16="http://schemas.microsoft.com/office/drawing/2014/main" id="{A89C79F1-311B-4E93-A2C7-CECD81AAF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2153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2" name="Freeform 105">
              <a:extLst>
                <a:ext uri="{FF2B5EF4-FFF2-40B4-BE49-F238E27FC236}">
                  <a16:creationId xmlns:a16="http://schemas.microsoft.com/office/drawing/2014/main" id="{1D5F6E05-CD39-45CC-AEC4-E129C137A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307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3" name="Freeform 106">
              <a:extLst>
                <a:ext uri="{FF2B5EF4-FFF2-40B4-BE49-F238E27FC236}">
                  <a16:creationId xmlns:a16="http://schemas.microsoft.com/office/drawing/2014/main" id="{18F5B68E-75BC-43CB-B592-7D5D37D40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263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34" name="Group 107">
            <a:extLst>
              <a:ext uri="{FF2B5EF4-FFF2-40B4-BE49-F238E27FC236}">
                <a16:creationId xmlns:a16="http://schemas.microsoft.com/office/drawing/2014/main" id="{D8DDB97E-4E11-44A5-900B-279B9CF2E06B}"/>
              </a:ext>
            </a:extLst>
          </p:cNvPr>
          <p:cNvGrpSpPr>
            <a:grpSpLocks/>
          </p:cNvGrpSpPr>
          <p:nvPr/>
        </p:nvGrpSpPr>
        <p:grpSpPr bwMode="auto">
          <a:xfrm>
            <a:off x="6191250" y="3417888"/>
            <a:ext cx="466725" cy="406400"/>
            <a:chOff x="3900" y="2153"/>
            <a:chExt cx="294" cy="256"/>
          </a:xfrm>
        </p:grpSpPr>
        <p:sp>
          <p:nvSpPr>
            <p:cNvPr id="235" name="Freeform 108">
              <a:extLst>
                <a:ext uri="{FF2B5EF4-FFF2-40B4-BE49-F238E27FC236}">
                  <a16:creationId xmlns:a16="http://schemas.microsoft.com/office/drawing/2014/main" id="{17AA2557-E3C2-41A5-B750-1C7EF4002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154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" name="Freeform 109">
              <a:extLst>
                <a:ext uri="{FF2B5EF4-FFF2-40B4-BE49-F238E27FC236}">
                  <a16:creationId xmlns:a16="http://schemas.microsoft.com/office/drawing/2014/main" id="{1F8E4085-056D-4794-B0D1-663EBF12F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153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" name="Freeform 110">
              <a:extLst>
                <a:ext uri="{FF2B5EF4-FFF2-40B4-BE49-F238E27FC236}">
                  <a16:creationId xmlns:a16="http://schemas.microsoft.com/office/drawing/2014/main" id="{529473F8-89A0-4277-9035-C934ED913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299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" name="Freeform 111">
              <a:extLst>
                <a:ext uri="{FF2B5EF4-FFF2-40B4-BE49-F238E27FC236}">
                  <a16:creationId xmlns:a16="http://schemas.microsoft.com/office/drawing/2014/main" id="{7411943F-B6D3-4F58-AE65-00C68ECE9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" y="2257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9" name="Text Box 112">
            <a:extLst>
              <a:ext uri="{FF2B5EF4-FFF2-40B4-BE49-F238E27FC236}">
                <a16:creationId xmlns:a16="http://schemas.microsoft.com/office/drawing/2014/main" id="{1062995E-B574-406B-9FDB-0115850A4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7150" y="5265738"/>
            <a:ext cx="2470150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     Input Layer</a:t>
            </a:r>
          </a:p>
          <a:p>
            <a:r>
              <a:rPr lang="en-IN" altLang="en-US" dirty="0"/>
              <a:t>(with D=3 visible units)</a:t>
            </a:r>
          </a:p>
        </p:txBody>
      </p:sp>
      <p:sp>
        <p:nvSpPr>
          <p:cNvPr id="240" name="Text Box 113">
            <a:extLst>
              <a:ext uri="{FF2B5EF4-FFF2-40B4-BE49-F238E27FC236}">
                <a16:creationId xmlns:a16="http://schemas.microsoft.com/office/drawing/2014/main" id="{C96750E3-C5BD-4E4F-A3D7-CBC1E3FE9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3311525"/>
            <a:ext cx="2508250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      Hidden Layer</a:t>
            </a:r>
          </a:p>
          <a:p>
            <a:r>
              <a:rPr lang="en-IN" altLang="en-US"/>
              <a:t>(with K=2 hidden units)</a:t>
            </a:r>
          </a:p>
        </p:txBody>
      </p:sp>
      <p:sp>
        <p:nvSpPr>
          <p:cNvPr id="241" name="Text Box 114">
            <a:extLst>
              <a:ext uri="{FF2B5EF4-FFF2-40B4-BE49-F238E27FC236}">
                <a16:creationId xmlns:a16="http://schemas.microsoft.com/office/drawing/2014/main" id="{005FDC13-88A3-471E-8BCC-A099E2991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1979613"/>
            <a:ext cx="3046412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           Output Layer</a:t>
            </a:r>
          </a:p>
          <a:p>
            <a:r>
              <a:rPr lang="en-IN" altLang="en-US" dirty="0"/>
              <a:t>(with a scalar-valued output)</a:t>
            </a:r>
          </a:p>
        </p:txBody>
      </p:sp>
      <p:grpSp>
        <p:nvGrpSpPr>
          <p:cNvPr id="242" name="Group 115">
            <a:extLst>
              <a:ext uri="{FF2B5EF4-FFF2-40B4-BE49-F238E27FC236}">
                <a16:creationId xmlns:a16="http://schemas.microsoft.com/office/drawing/2014/main" id="{6B271F46-9FDD-43A0-B1AE-6B58BD5A5A07}"/>
              </a:ext>
            </a:extLst>
          </p:cNvPr>
          <p:cNvGrpSpPr>
            <a:grpSpLocks/>
          </p:cNvGrpSpPr>
          <p:nvPr/>
        </p:nvGrpSpPr>
        <p:grpSpPr bwMode="auto">
          <a:xfrm>
            <a:off x="7632700" y="3240088"/>
            <a:ext cx="2878138" cy="898525"/>
            <a:chOff x="4808" y="2041"/>
            <a:chExt cx="1813" cy="566"/>
          </a:xfrm>
        </p:grpSpPr>
        <p:sp>
          <p:nvSpPr>
            <p:cNvPr id="243" name="Freeform 116">
              <a:extLst>
                <a:ext uri="{FF2B5EF4-FFF2-40B4-BE49-F238E27FC236}">
                  <a16:creationId xmlns:a16="http://schemas.microsoft.com/office/drawing/2014/main" id="{6CA505B4-60FE-4AAF-AC92-D6094337D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" y="2041"/>
              <a:ext cx="1813" cy="564"/>
            </a:xfrm>
            <a:custGeom>
              <a:avLst/>
              <a:gdLst>
                <a:gd name="T0" fmla="*/ 3999 w 8001"/>
                <a:gd name="T1" fmla="*/ 2490 h 2491"/>
                <a:gd name="T2" fmla="*/ 0 w 8001"/>
                <a:gd name="T3" fmla="*/ 2490 h 2491"/>
                <a:gd name="T4" fmla="*/ 0 w 8001"/>
                <a:gd name="T5" fmla="*/ 0 h 2491"/>
                <a:gd name="T6" fmla="*/ 8000 w 8001"/>
                <a:gd name="T7" fmla="*/ 0 h 2491"/>
                <a:gd name="T8" fmla="*/ 8000 w 8001"/>
                <a:gd name="T9" fmla="*/ 2490 h 2491"/>
                <a:gd name="T10" fmla="*/ 3999 w 8001"/>
                <a:gd name="T11" fmla="*/ 249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01" h="2491">
                  <a:moveTo>
                    <a:pt x="3999" y="2490"/>
                  </a:moveTo>
                  <a:lnTo>
                    <a:pt x="0" y="2490"/>
                  </a:lnTo>
                  <a:lnTo>
                    <a:pt x="0" y="0"/>
                  </a:lnTo>
                  <a:lnTo>
                    <a:pt x="8000" y="0"/>
                  </a:lnTo>
                  <a:lnTo>
                    <a:pt x="8000" y="2490"/>
                  </a:lnTo>
                  <a:lnTo>
                    <a:pt x="3999" y="249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4" name="Freeform 117">
              <a:extLst>
                <a:ext uri="{FF2B5EF4-FFF2-40B4-BE49-F238E27FC236}">
                  <a16:creationId xmlns:a16="http://schemas.microsoft.com/office/drawing/2014/main" id="{B71E1E27-3805-46C3-BD9C-C40CE7174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2240"/>
              <a:ext cx="90" cy="133"/>
            </a:xfrm>
            <a:custGeom>
              <a:avLst/>
              <a:gdLst>
                <a:gd name="T0" fmla="*/ 188 w 401"/>
                <a:gd name="T1" fmla="*/ 10 h 591"/>
                <a:gd name="T2" fmla="*/ 180 w 401"/>
                <a:gd name="T3" fmla="*/ 0 h 591"/>
                <a:gd name="T4" fmla="*/ 78 w 401"/>
                <a:gd name="T5" fmla="*/ 8 h 591"/>
                <a:gd name="T6" fmla="*/ 61 w 401"/>
                <a:gd name="T7" fmla="*/ 24 h 591"/>
                <a:gd name="T8" fmla="*/ 82 w 401"/>
                <a:gd name="T9" fmla="*/ 36 h 591"/>
                <a:gd name="T10" fmla="*/ 124 w 401"/>
                <a:gd name="T11" fmla="*/ 49 h 591"/>
                <a:gd name="T12" fmla="*/ 122 w 401"/>
                <a:gd name="T13" fmla="*/ 67 h 591"/>
                <a:gd name="T14" fmla="*/ 4 w 401"/>
                <a:gd name="T15" fmla="*/ 547 h 591"/>
                <a:gd name="T16" fmla="*/ 0 w 401"/>
                <a:gd name="T17" fmla="*/ 564 h 591"/>
                <a:gd name="T18" fmla="*/ 23 w 401"/>
                <a:gd name="T19" fmla="*/ 590 h 591"/>
                <a:gd name="T20" fmla="*/ 54 w 401"/>
                <a:gd name="T21" fmla="*/ 566 h 591"/>
                <a:gd name="T22" fmla="*/ 69 w 401"/>
                <a:gd name="T23" fmla="*/ 505 h 591"/>
                <a:gd name="T24" fmla="*/ 88 w 401"/>
                <a:gd name="T25" fmla="*/ 428 h 591"/>
                <a:gd name="T26" fmla="*/ 101 w 401"/>
                <a:gd name="T27" fmla="*/ 375 h 591"/>
                <a:gd name="T28" fmla="*/ 111 w 401"/>
                <a:gd name="T29" fmla="*/ 335 h 591"/>
                <a:gd name="T30" fmla="*/ 165 w 401"/>
                <a:gd name="T31" fmla="*/ 258 h 591"/>
                <a:gd name="T32" fmla="*/ 243 w 401"/>
                <a:gd name="T33" fmla="*/ 229 h 591"/>
                <a:gd name="T34" fmla="*/ 287 w 401"/>
                <a:gd name="T35" fmla="*/ 288 h 591"/>
                <a:gd name="T36" fmla="*/ 233 w 401"/>
                <a:gd name="T37" fmla="*/ 474 h 591"/>
                <a:gd name="T38" fmla="*/ 226 w 401"/>
                <a:gd name="T39" fmla="*/ 521 h 591"/>
                <a:gd name="T40" fmla="*/ 291 w 401"/>
                <a:gd name="T41" fmla="*/ 590 h 591"/>
                <a:gd name="T42" fmla="*/ 400 w 401"/>
                <a:gd name="T43" fmla="*/ 460 h 591"/>
                <a:gd name="T44" fmla="*/ 388 w 401"/>
                <a:gd name="T45" fmla="*/ 450 h 591"/>
                <a:gd name="T46" fmla="*/ 377 w 401"/>
                <a:gd name="T47" fmla="*/ 468 h 591"/>
                <a:gd name="T48" fmla="*/ 295 w 401"/>
                <a:gd name="T49" fmla="*/ 570 h 591"/>
                <a:gd name="T50" fmla="*/ 274 w 401"/>
                <a:gd name="T51" fmla="*/ 543 h 591"/>
                <a:gd name="T52" fmla="*/ 289 w 401"/>
                <a:gd name="T53" fmla="*/ 483 h 591"/>
                <a:gd name="T54" fmla="*/ 337 w 401"/>
                <a:gd name="T55" fmla="*/ 298 h 591"/>
                <a:gd name="T56" fmla="*/ 243 w 401"/>
                <a:gd name="T57" fmla="*/ 211 h 591"/>
                <a:gd name="T58" fmla="*/ 124 w 401"/>
                <a:gd name="T59" fmla="*/ 274 h 591"/>
                <a:gd name="T60" fmla="*/ 188 w 401"/>
                <a:gd name="T61" fmla="*/ 1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1" h="591">
                  <a:moveTo>
                    <a:pt x="188" y="10"/>
                  </a:moveTo>
                  <a:cubicBezTo>
                    <a:pt x="188" y="8"/>
                    <a:pt x="188" y="0"/>
                    <a:pt x="180" y="0"/>
                  </a:cubicBezTo>
                  <a:cubicBezTo>
                    <a:pt x="161" y="0"/>
                    <a:pt x="99" y="8"/>
                    <a:pt x="78" y="8"/>
                  </a:cubicBezTo>
                  <a:cubicBezTo>
                    <a:pt x="71" y="10"/>
                    <a:pt x="61" y="10"/>
                    <a:pt x="61" y="24"/>
                  </a:cubicBezTo>
                  <a:cubicBezTo>
                    <a:pt x="61" y="36"/>
                    <a:pt x="69" y="36"/>
                    <a:pt x="82" y="36"/>
                  </a:cubicBezTo>
                  <a:cubicBezTo>
                    <a:pt x="122" y="36"/>
                    <a:pt x="124" y="43"/>
                    <a:pt x="124" y="49"/>
                  </a:cubicBezTo>
                  <a:lnTo>
                    <a:pt x="122" y="67"/>
                  </a:lnTo>
                  <a:lnTo>
                    <a:pt x="4" y="547"/>
                  </a:lnTo>
                  <a:cubicBezTo>
                    <a:pt x="0" y="558"/>
                    <a:pt x="0" y="562"/>
                    <a:pt x="0" y="564"/>
                  </a:cubicBezTo>
                  <a:cubicBezTo>
                    <a:pt x="0" y="586"/>
                    <a:pt x="15" y="590"/>
                    <a:pt x="23" y="590"/>
                  </a:cubicBezTo>
                  <a:cubicBezTo>
                    <a:pt x="36" y="590"/>
                    <a:pt x="50" y="578"/>
                    <a:pt x="54" y="566"/>
                  </a:cubicBezTo>
                  <a:lnTo>
                    <a:pt x="69" y="505"/>
                  </a:lnTo>
                  <a:lnTo>
                    <a:pt x="88" y="428"/>
                  </a:lnTo>
                  <a:cubicBezTo>
                    <a:pt x="92" y="410"/>
                    <a:pt x="96" y="393"/>
                    <a:pt x="101" y="375"/>
                  </a:cubicBezTo>
                  <a:cubicBezTo>
                    <a:pt x="103" y="367"/>
                    <a:pt x="107" y="339"/>
                    <a:pt x="111" y="335"/>
                  </a:cubicBezTo>
                  <a:cubicBezTo>
                    <a:pt x="113" y="328"/>
                    <a:pt x="138" y="280"/>
                    <a:pt x="165" y="258"/>
                  </a:cubicBezTo>
                  <a:cubicBezTo>
                    <a:pt x="182" y="245"/>
                    <a:pt x="207" y="229"/>
                    <a:pt x="243" y="229"/>
                  </a:cubicBezTo>
                  <a:cubicBezTo>
                    <a:pt x="277" y="229"/>
                    <a:pt x="287" y="258"/>
                    <a:pt x="287" y="288"/>
                  </a:cubicBezTo>
                  <a:cubicBezTo>
                    <a:pt x="287" y="331"/>
                    <a:pt x="254" y="422"/>
                    <a:pt x="233" y="474"/>
                  </a:cubicBezTo>
                  <a:cubicBezTo>
                    <a:pt x="230" y="493"/>
                    <a:pt x="226" y="505"/>
                    <a:pt x="226" y="521"/>
                  </a:cubicBezTo>
                  <a:cubicBezTo>
                    <a:pt x="226" y="558"/>
                    <a:pt x="253" y="590"/>
                    <a:pt x="291" y="590"/>
                  </a:cubicBezTo>
                  <a:cubicBezTo>
                    <a:pt x="367" y="590"/>
                    <a:pt x="400" y="468"/>
                    <a:pt x="400" y="460"/>
                  </a:cubicBezTo>
                  <a:cubicBezTo>
                    <a:pt x="400" y="450"/>
                    <a:pt x="390" y="450"/>
                    <a:pt x="388" y="450"/>
                  </a:cubicBezTo>
                  <a:cubicBezTo>
                    <a:pt x="381" y="450"/>
                    <a:pt x="381" y="456"/>
                    <a:pt x="377" y="468"/>
                  </a:cubicBezTo>
                  <a:cubicBezTo>
                    <a:pt x="364" y="511"/>
                    <a:pt x="337" y="570"/>
                    <a:pt x="295" y="570"/>
                  </a:cubicBezTo>
                  <a:cubicBezTo>
                    <a:pt x="279" y="570"/>
                    <a:pt x="274" y="564"/>
                    <a:pt x="274" y="543"/>
                  </a:cubicBezTo>
                  <a:cubicBezTo>
                    <a:pt x="274" y="521"/>
                    <a:pt x="279" y="503"/>
                    <a:pt x="289" y="483"/>
                  </a:cubicBezTo>
                  <a:cubicBezTo>
                    <a:pt x="300" y="448"/>
                    <a:pt x="337" y="347"/>
                    <a:pt x="337" y="298"/>
                  </a:cubicBezTo>
                  <a:cubicBezTo>
                    <a:pt x="337" y="247"/>
                    <a:pt x="306" y="211"/>
                    <a:pt x="243" y="211"/>
                  </a:cubicBezTo>
                  <a:cubicBezTo>
                    <a:pt x="193" y="211"/>
                    <a:pt x="153" y="237"/>
                    <a:pt x="124" y="274"/>
                  </a:cubicBezTo>
                  <a:lnTo>
                    <a:pt x="188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" name="Freeform 118">
              <a:extLst>
                <a:ext uri="{FF2B5EF4-FFF2-40B4-BE49-F238E27FC236}">
                  <a16:creationId xmlns:a16="http://schemas.microsoft.com/office/drawing/2014/main" id="{66231240-BBD7-47B4-BD0F-644ED0F0A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2341"/>
              <a:ext cx="78" cy="59"/>
            </a:xfrm>
            <a:custGeom>
              <a:avLst/>
              <a:gdLst>
                <a:gd name="T0" fmla="*/ 42 w 347"/>
                <a:gd name="T1" fmla="*/ 223 h 265"/>
                <a:gd name="T2" fmla="*/ 36 w 347"/>
                <a:gd name="T3" fmla="*/ 247 h 265"/>
                <a:gd name="T4" fmla="*/ 57 w 347"/>
                <a:gd name="T5" fmla="*/ 264 h 265"/>
                <a:gd name="T6" fmla="*/ 78 w 347"/>
                <a:gd name="T7" fmla="*/ 251 h 265"/>
                <a:gd name="T8" fmla="*/ 88 w 347"/>
                <a:gd name="T9" fmla="*/ 215 h 265"/>
                <a:gd name="T10" fmla="*/ 101 w 347"/>
                <a:gd name="T11" fmla="*/ 164 h 265"/>
                <a:gd name="T12" fmla="*/ 111 w 347"/>
                <a:gd name="T13" fmla="*/ 122 h 265"/>
                <a:gd name="T14" fmla="*/ 134 w 347"/>
                <a:gd name="T15" fmla="*/ 71 h 265"/>
                <a:gd name="T16" fmla="*/ 220 w 347"/>
                <a:gd name="T17" fmla="*/ 16 h 265"/>
                <a:gd name="T18" fmla="*/ 253 w 347"/>
                <a:gd name="T19" fmla="*/ 57 h 265"/>
                <a:gd name="T20" fmla="*/ 220 w 347"/>
                <a:gd name="T21" fmla="*/ 182 h 265"/>
                <a:gd name="T22" fmla="*/ 210 w 347"/>
                <a:gd name="T23" fmla="*/ 213 h 265"/>
                <a:gd name="T24" fmla="*/ 264 w 347"/>
                <a:gd name="T25" fmla="*/ 264 h 265"/>
                <a:gd name="T26" fmla="*/ 346 w 347"/>
                <a:gd name="T27" fmla="*/ 176 h 265"/>
                <a:gd name="T28" fmla="*/ 337 w 347"/>
                <a:gd name="T29" fmla="*/ 166 h 265"/>
                <a:gd name="T30" fmla="*/ 325 w 347"/>
                <a:gd name="T31" fmla="*/ 178 h 265"/>
                <a:gd name="T32" fmla="*/ 266 w 347"/>
                <a:gd name="T33" fmla="*/ 249 h 265"/>
                <a:gd name="T34" fmla="*/ 253 w 347"/>
                <a:gd name="T35" fmla="*/ 227 h 265"/>
                <a:gd name="T36" fmla="*/ 266 w 347"/>
                <a:gd name="T37" fmla="*/ 180 h 265"/>
                <a:gd name="T38" fmla="*/ 297 w 347"/>
                <a:gd name="T39" fmla="*/ 67 h 265"/>
                <a:gd name="T40" fmla="*/ 222 w 347"/>
                <a:gd name="T41" fmla="*/ 0 h 265"/>
                <a:gd name="T42" fmla="*/ 126 w 347"/>
                <a:gd name="T43" fmla="*/ 51 h 265"/>
                <a:gd name="T44" fmla="*/ 67 w 347"/>
                <a:gd name="T45" fmla="*/ 0 h 265"/>
                <a:gd name="T46" fmla="*/ 21 w 347"/>
                <a:gd name="T47" fmla="*/ 34 h 265"/>
                <a:gd name="T48" fmla="*/ 0 w 347"/>
                <a:gd name="T49" fmla="*/ 91 h 265"/>
                <a:gd name="T50" fmla="*/ 10 w 347"/>
                <a:gd name="T51" fmla="*/ 97 h 265"/>
                <a:gd name="T52" fmla="*/ 23 w 347"/>
                <a:gd name="T53" fmla="*/ 81 h 265"/>
                <a:gd name="T54" fmla="*/ 65 w 347"/>
                <a:gd name="T55" fmla="*/ 16 h 265"/>
                <a:gd name="T56" fmla="*/ 82 w 347"/>
                <a:gd name="T57" fmla="*/ 45 h 265"/>
                <a:gd name="T58" fmla="*/ 73 w 347"/>
                <a:gd name="T59" fmla="*/ 95 h 265"/>
                <a:gd name="T60" fmla="*/ 59 w 347"/>
                <a:gd name="T61" fmla="*/ 146 h 265"/>
                <a:gd name="T62" fmla="*/ 42 w 347"/>
                <a:gd name="T63" fmla="*/ 2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7" h="265">
                  <a:moveTo>
                    <a:pt x="42" y="223"/>
                  </a:moveTo>
                  <a:cubicBezTo>
                    <a:pt x="42" y="229"/>
                    <a:pt x="36" y="245"/>
                    <a:pt x="36" y="247"/>
                  </a:cubicBezTo>
                  <a:cubicBezTo>
                    <a:pt x="36" y="260"/>
                    <a:pt x="48" y="264"/>
                    <a:pt x="57" y="264"/>
                  </a:cubicBezTo>
                  <a:cubicBezTo>
                    <a:pt x="67" y="264"/>
                    <a:pt x="77" y="258"/>
                    <a:pt x="78" y="251"/>
                  </a:cubicBezTo>
                  <a:cubicBezTo>
                    <a:pt x="80" y="247"/>
                    <a:pt x="88" y="227"/>
                    <a:pt x="88" y="215"/>
                  </a:cubicBezTo>
                  <a:cubicBezTo>
                    <a:pt x="92" y="203"/>
                    <a:pt x="96" y="178"/>
                    <a:pt x="101" y="164"/>
                  </a:cubicBezTo>
                  <a:cubicBezTo>
                    <a:pt x="105" y="150"/>
                    <a:pt x="107" y="138"/>
                    <a:pt x="111" y="122"/>
                  </a:cubicBezTo>
                  <a:cubicBezTo>
                    <a:pt x="117" y="99"/>
                    <a:pt x="117" y="95"/>
                    <a:pt x="134" y="71"/>
                  </a:cubicBezTo>
                  <a:cubicBezTo>
                    <a:pt x="151" y="47"/>
                    <a:pt x="176" y="16"/>
                    <a:pt x="220" y="16"/>
                  </a:cubicBezTo>
                  <a:cubicBezTo>
                    <a:pt x="253" y="16"/>
                    <a:pt x="253" y="45"/>
                    <a:pt x="253" y="57"/>
                  </a:cubicBezTo>
                  <a:cubicBezTo>
                    <a:pt x="253" y="93"/>
                    <a:pt x="230" y="156"/>
                    <a:pt x="220" y="182"/>
                  </a:cubicBezTo>
                  <a:cubicBezTo>
                    <a:pt x="214" y="199"/>
                    <a:pt x="210" y="203"/>
                    <a:pt x="210" y="213"/>
                  </a:cubicBezTo>
                  <a:cubicBezTo>
                    <a:pt x="210" y="245"/>
                    <a:pt x="237" y="264"/>
                    <a:pt x="264" y="264"/>
                  </a:cubicBezTo>
                  <a:cubicBezTo>
                    <a:pt x="321" y="264"/>
                    <a:pt x="346" y="185"/>
                    <a:pt x="346" y="176"/>
                  </a:cubicBezTo>
                  <a:cubicBezTo>
                    <a:pt x="346" y="166"/>
                    <a:pt x="341" y="166"/>
                    <a:pt x="337" y="166"/>
                  </a:cubicBezTo>
                  <a:cubicBezTo>
                    <a:pt x="331" y="166"/>
                    <a:pt x="329" y="170"/>
                    <a:pt x="325" y="178"/>
                  </a:cubicBezTo>
                  <a:cubicBezTo>
                    <a:pt x="314" y="223"/>
                    <a:pt x="289" y="249"/>
                    <a:pt x="266" y="249"/>
                  </a:cubicBezTo>
                  <a:cubicBezTo>
                    <a:pt x="254" y="249"/>
                    <a:pt x="253" y="241"/>
                    <a:pt x="253" y="227"/>
                  </a:cubicBezTo>
                  <a:cubicBezTo>
                    <a:pt x="253" y="213"/>
                    <a:pt x="254" y="205"/>
                    <a:pt x="266" y="180"/>
                  </a:cubicBezTo>
                  <a:cubicBezTo>
                    <a:pt x="272" y="162"/>
                    <a:pt x="297" y="99"/>
                    <a:pt x="297" y="67"/>
                  </a:cubicBezTo>
                  <a:cubicBezTo>
                    <a:pt x="297" y="10"/>
                    <a:pt x="253" y="0"/>
                    <a:pt x="222" y="0"/>
                  </a:cubicBezTo>
                  <a:cubicBezTo>
                    <a:pt x="174" y="0"/>
                    <a:pt x="142" y="32"/>
                    <a:pt x="126" y="51"/>
                  </a:cubicBezTo>
                  <a:cubicBezTo>
                    <a:pt x="122" y="14"/>
                    <a:pt x="88" y="0"/>
                    <a:pt x="67" y="0"/>
                  </a:cubicBezTo>
                  <a:cubicBezTo>
                    <a:pt x="42" y="0"/>
                    <a:pt x="27" y="20"/>
                    <a:pt x="21" y="34"/>
                  </a:cubicBezTo>
                  <a:cubicBezTo>
                    <a:pt x="8" y="51"/>
                    <a:pt x="0" y="87"/>
                    <a:pt x="0" y="91"/>
                  </a:cubicBezTo>
                  <a:cubicBezTo>
                    <a:pt x="0" y="97"/>
                    <a:pt x="8" y="97"/>
                    <a:pt x="10" y="97"/>
                  </a:cubicBezTo>
                  <a:cubicBezTo>
                    <a:pt x="19" y="97"/>
                    <a:pt x="19" y="95"/>
                    <a:pt x="23" y="81"/>
                  </a:cubicBezTo>
                  <a:cubicBezTo>
                    <a:pt x="33" y="45"/>
                    <a:pt x="42" y="16"/>
                    <a:pt x="65" y="16"/>
                  </a:cubicBezTo>
                  <a:cubicBezTo>
                    <a:pt x="78" y="16"/>
                    <a:pt x="82" y="28"/>
                    <a:pt x="82" y="45"/>
                  </a:cubicBezTo>
                  <a:cubicBezTo>
                    <a:pt x="82" y="57"/>
                    <a:pt x="78" y="79"/>
                    <a:pt x="73" y="95"/>
                  </a:cubicBezTo>
                  <a:cubicBezTo>
                    <a:pt x="69" y="109"/>
                    <a:pt x="65" y="134"/>
                    <a:pt x="59" y="146"/>
                  </a:cubicBezTo>
                  <a:lnTo>
                    <a:pt x="42" y="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" name="Freeform 119">
              <a:extLst>
                <a:ext uri="{FF2B5EF4-FFF2-40B4-BE49-F238E27FC236}">
                  <a16:creationId xmlns:a16="http://schemas.microsoft.com/office/drawing/2014/main" id="{436E4654-01A7-4951-9523-56606FA48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" y="2308"/>
              <a:ext cx="62" cy="93"/>
            </a:xfrm>
            <a:custGeom>
              <a:avLst/>
              <a:gdLst>
                <a:gd name="T0" fmla="*/ 136 w 280"/>
                <a:gd name="T1" fmla="*/ 16 h 413"/>
                <a:gd name="T2" fmla="*/ 138 w 280"/>
                <a:gd name="T3" fmla="*/ 8 h 413"/>
                <a:gd name="T4" fmla="*/ 128 w 280"/>
                <a:gd name="T5" fmla="*/ 0 h 413"/>
                <a:gd name="T6" fmla="*/ 55 w 280"/>
                <a:gd name="T7" fmla="*/ 4 h 413"/>
                <a:gd name="T8" fmla="*/ 44 w 280"/>
                <a:gd name="T9" fmla="*/ 20 h 413"/>
                <a:gd name="T10" fmla="*/ 59 w 280"/>
                <a:gd name="T11" fmla="*/ 28 h 413"/>
                <a:gd name="T12" fmla="*/ 84 w 280"/>
                <a:gd name="T13" fmla="*/ 36 h 413"/>
                <a:gd name="T14" fmla="*/ 82 w 280"/>
                <a:gd name="T15" fmla="*/ 49 h 413"/>
                <a:gd name="T16" fmla="*/ 4 w 280"/>
                <a:gd name="T17" fmla="*/ 381 h 413"/>
                <a:gd name="T18" fmla="*/ 0 w 280"/>
                <a:gd name="T19" fmla="*/ 393 h 413"/>
                <a:gd name="T20" fmla="*/ 21 w 280"/>
                <a:gd name="T21" fmla="*/ 412 h 413"/>
                <a:gd name="T22" fmla="*/ 46 w 280"/>
                <a:gd name="T23" fmla="*/ 389 h 413"/>
                <a:gd name="T24" fmla="*/ 73 w 280"/>
                <a:gd name="T25" fmla="*/ 274 h 413"/>
                <a:gd name="T26" fmla="*/ 147 w 280"/>
                <a:gd name="T27" fmla="*/ 322 h 413"/>
                <a:gd name="T28" fmla="*/ 145 w 280"/>
                <a:gd name="T29" fmla="*/ 333 h 413"/>
                <a:gd name="T30" fmla="*/ 142 w 280"/>
                <a:gd name="T31" fmla="*/ 353 h 413"/>
                <a:gd name="T32" fmla="*/ 205 w 280"/>
                <a:gd name="T33" fmla="*/ 412 h 413"/>
                <a:gd name="T34" fmla="*/ 276 w 280"/>
                <a:gd name="T35" fmla="*/ 322 h 413"/>
                <a:gd name="T36" fmla="*/ 266 w 280"/>
                <a:gd name="T37" fmla="*/ 316 h 413"/>
                <a:gd name="T38" fmla="*/ 254 w 280"/>
                <a:gd name="T39" fmla="*/ 330 h 413"/>
                <a:gd name="T40" fmla="*/ 205 w 280"/>
                <a:gd name="T41" fmla="*/ 397 h 413"/>
                <a:gd name="T42" fmla="*/ 186 w 280"/>
                <a:gd name="T43" fmla="*/ 365 h 413"/>
                <a:gd name="T44" fmla="*/ 188 w 280"/>
                <a:gd name="T45" fmla="*/ 339 h 413"/>
                <a:gd name="T46" fmla="*/ 191 w 280"/>
                <a:gd name="T47" fmla="*/ 320 h 413"/>
                <a:gd name="T48" fmla="*/ 99 w 280"/>
                <a:gd name="T49" fmla="*/ 260 h 413"/>
                <a:gd name="T50" fmla="*/ 147 w 280"/>
                <a:gd name="T51" fmla="*/ 221 h 413"/>
                <a:gd name="T52" fmla="*/ 233 w 280"/>
                <a:gd name="T53" fmla="*/ 166 h 413"/>
                <a:gd name="T54" fmla="*/ 253 w 280"/>
                <a:gd name="T55" fmla="*/ 174 h 413"/>
                <a:gd name="T56" fmla="*/ 226 w 280"/>
                <a:gd name="T57" fmla="*/ 203 h 413"/>
                <a:gd name="T58" fmla="*/ 249 w 280"/>
                <a:gd name="T59" fmla="*/ 227 h 413"/>
                <a:gd name="T60" fmla="*/ 279 w 280"/>
                <a:gd name="T61" fmla="*/ 189 h 413"/>
                <a:gd name="T62" fmla="*/ 233 w 280"/>
                <a:gd name="T63" fmla="*/ 146 h 413"/>
                <a:gd name="T64" fmla="*/ 145 w 280"/>
                <a:gd name="T65" fmla="*/ 199 h 413"/>
                <a:gd name="T66" fmla="*/ 78 w 280"/>
                <a:gd name="T67" fmla="*/ 251 h 413"/>
                <a:gd name="T68" fmla="*/ 136 w 280"/>
                <a:gd name="T69" fmla="*/ 1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413">
                  <a:moveTo>
                    <a:pt x="136" y="16"/>
                  </a:moveTo>
                  <a:cubicBezTo>
                    <a:pt x="136" y="16"/>
                    <a:pt x="138" y="10"/>
                    <a:pt x="138" y="8"/>
                  </a:cubicBezTo>
                  <a:cubicBezTo>
                    <a:pt x="138" y="4"/>
                    <a:pt x="136" y="0"/>
                    <a:pt x="128" y="0"/>
                  </a:cubicBezTo>
                  <a:cubicBezTo>
                    <a:pt x="117" y="0"/>
                    <a:pt x="69" y="4"/>
                    <a:pt x="55" y="4"/>
                  </a:cubicBezTo>
                  <a:cubicBezTo>
                    <a:pt x="50" y="4"/>
                    <a:pt x="44" y="8"/>
                    <a:pt x="44" y="20"/>
                  </a:cubicBezTo>
                  <a:cubicBezTo>
                    <a:pt x="44" y="28"/>
                    <a:pt x="50" y="28"/>
                    <a:pt x="59" y="28"/>
                  </a:cubicBezTo>
                  <a:cubicBezTo>
                    <a:pt x="84" y="28"/>
                    <a:pt x="84" y="34"/>
                    <a:pt x="84" y="36"/>
                  </a:cubicBezTo>
                  <a:cubicBezTo>
                    <a:pt x="84" y="39"/>
                    <a:pt x="84" y="43"/>
                    <a:pt x="82" y="49"/>
                  </a:cubicBezTo>
                  <a:lnTo>
                    <a:pt x="4" y="381"/>
                  </a:lnTo>
                  <a:cubicBezTo>
                    <a:pt x="0" y="391"/>
                    <a:pt x="0" y="393"/>
                    <a:pt x="0" y="393"/>
                  </a:cubicBezTo>
                  <a:cubicBezTo>
                    <a:pt x="0" y="403"/>
                    <a:pt x="8" y="412"/>
                    <a:pt x="21" y="412"/>
                  </a:cubicBezTo>
                  <a:cubicBezTo>
                    <a:pt x="34" y="412"/>
                    <a:pt x="42" y="401"/>
                    <a:pt x="46" y="389"/>
                  </a:cubicBezTo>
                  <a:cubicBezTo>
                    <a:pt x="46" y="385"/>
                    <a:pt x="71" y="282"/>
                    <a:pt x="73" y="274"/>
                  </a:cubicBezTo>
                  <a:cubicBezTo>
                    <a:pt x="115" y="280"/>
                    <a:pt x="147" y="292"/>
                    <a:pt x="147" y="322"/>
                  </a:cubicBezTo>
                  <a:cubicBezTo>
                    <a:pt x="147" y="324"/>
                    <a:pt x="147" y="328"/>
                    <a:pt x="145" y="333"/>
                  </a:cubicBezTo>
                  <a:cubicBezTo>
                    <a:pt x="142" y="343"/>
                    <a:pt x="142" y="345"/>
                    <a:pt x="142" y="353"/>
                  </a:cubicBezTo>
                  <a:cubicBezTo>
                    <a:pt x="142" y="393"/>
                    <a:pt x="176" y="412"/>
                    <a:pt x="205" y="412"/>
                  </a:cubicBezTo>
                  <a:cubicBezTo>
                    <a:pt x="260" y="412"/>
                    <a:pt x="276" y="324"/>
                    <a:pt x="276" y="322"/>
                  </a:cubicBezTo>
                  <a:cubicBezTo>
                    <a:pt x="276" y="316"/>
                    <a:pt x="268" y="316"/>
                    <a:pt x="266" y="316"/>
                  </a:cubicBezTo>
                  <a:cubicBezTo>
                    <a:pt x="260" y="316"/>
                    <a:pt x="256" y="318"/>
                    <a:pt x="254" y="330"/>
                  </a:cubicBezTo>
                  <a:cubicBezTo>
                    <a:pt x="249" y="355"/>
                    <a:pt x="233" y="397"/>
                    <a:pt x="205" y="397"/>
                  </a:cubicBezTo>
                  <a:cubicBezTo>
                    <a:pt x="188" y="397"/>
                    <a:pt x="186" y="381"/>
                    <a:pt x="186" y="365"/>
                  </a:cubicBezTo>
                  <a:cubicBezTo>
                    <a:pt x="186" y="355"/>
                    <a:pt x="186" y="355"/>
                    <a:pt x="188" y="339"/>
                  </a:cubicBezTo>
                  <a:cubicBezTo>
                    <a:pt x="188" y="335"/>
                    <a:pt x="191" y="328"/>
                    <a:pt x="191" y="320"/>
                  </a:cubicBezTo>
                  <a:cubicBezTo>
                    <a:pt x="191" y="270"/>
                    <a:pt x="124" y="260"/>
                    <a:pt x="99" y="260"/>
                  </a:cubicBezTo>
                  <a:cubicBezTo>
                    <a:pt x="115" y="249"/>
                    <a:pt x="136" y="229"/>
                    <a:pt x="147" y="221"/>
                  </a:cubicBezTo>
                  <a:cubicBezTo>
                    <a:pt x="174" y="191"/>
                    <a:pt x="205" y="166"/>
                    <a:pt x="233" y="166"/>
                  </a:cubicBezTo>
                  <a:cubicBezTo>
                    <a:pt x="243" y="166"/>
                    <a:pt x="251" y="166"/>
                    <a:pt x="253" y="174"/>
                  </a:cubicBezTo>
                  <a:cubicBezTo>
                    <a:pt x="230" y="176"/>
                    <a:pt x="226" y="193"/>
                    <a:pt x="226" y="203"/>
                  </a:cubicBezTo>
                  <a:cubicBezTo>
                    <a:pt x="226" y="217"/>
                    <a:pt x="233" y="227"/>
                    <a:pt x="249" y="227"/>
                  </a:cubicBezTo>
                  <a:cubicBezTo>
                    <a:pt x="262" y="227"/>
                    <a:pt x="279" y="213"/>
                    <a:pt x="279" y="189"/>
                  </a:cubicBezTo>
                  <a:cubicBezTo>
                    <a:pt x="279" y="170"/>
                    <a:pt x="266" y="146"/>
                    <a:pt x="233" y="146"/>
                  </a:cubicBezTo>
                  <a:cubicBezTo>
                    <a:pt x="205" y="146"/>
                    <a:pt x="174" y="174"/>
                    <a:pt x="145" y="199"/>
                  </a:cubicBezTo>
                  <a:cubicBezTo>
                    <a:pt x="122" y="223"/>
                    <a:pt x="103" y="241"/>
                    <a:pt x="78" y="251"/>
                  </a:cubicBezTo>
                  <a:lnTo>
                    <a:pt x="136" y="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7" name="Freeform 120">
              <a:extLst>
                <a:ext uri="{FF2B5EF4-FFF2-40B4-BE49-F238E27FC236}">
                  <a16:creationId xmlns:a16="http://schemas.microsoft.com/office/drawing/2014/main" id="{D3F0955B-1C6D-48B5-9D24-418908637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" y="2302"/>
              <a:ext cx="121" cy="44"/>
            </a:xfrm>
            <a:custGeom>
              <a:avLst/>
              <a:gdLst>
                <a:gd name="T0" fmla="*/ 509 w 539"/>
                <a:gd name="T1" fmla="*/ 34 h 198"/>
                <a:gd name="T2" fmla="*/ 538 w 539"/>
                <a:gd name="T3" fmla="*/ 16 h 198"/>
                <a:gd name="T4" fmla="*/ 513 w 539"/>
                <a:gd name="T5" fmla="*/ 0 h 198"/>
                <a:gd name="T6" fmla="*/ 27 w 539"/>
                <a:gd name="T7" fmla="*/ 0 h 198"/>
                <a:gd name="T8" fmla="*/ 0 w 539"/>
                <a:gd name="T9" fmla="*/ 16 h 198"/>
                <a:gd name="T10" fmla="*/ 27 w 539"/>
                <a:gd name="T11" fmla="*/ 34 h 198"/>
                <a:gd name="T12" fmla="*/ 509 w 539"/>
                <a:gd name="T13" fmla="*/ 34 h 198"/>
                <a:gd name="T14" fmla="*/ 513 w 539"/>
                <a:gd name="T15" fmla="*/ 197 h 198"/>
                <a:gd name="T16" fmla="*/ 538 w 539"/>
                <a:gd name="T17" fmla="*/ 180 h 198"/>
                <a:gd name="T18" fmla="*/ 509 w 539"/>
                <a:gd name="T19" fmla="*/ 164 h 198"/>
                <a:gd name="T20" fmla="*/ 27 w 539"/>
                <a:gd name="T21" fmla="*/ 164 h 198"/>
                <a:gd name="T22" fmla="*/ 0 w 539"/>
                <a:gd name="T23" fmla="*/ 180 h 198"/>
                <a:gd name="T24" fmla="*/ 27 w 539"/>
                <a:gd name="T25" fmla="*/ 197 h 198"/>
                <a:gd name="T26" fmla="*/ 513 w 539"/>
                <a:gd name="T27" fmla="*/ 1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9" h="198">
                  <a:moveTo>
                    <a:pt x="509" y="34"/>
                  </a:moveTo>
                  <a:cubicBezTo>
                    <a:pt x="524" y="34"/>
                    <a:pt x="538" y="34"/>
                    <a:pt x="538" y="16"/>
                  </a:cubicBezTo>
                  <a:cubicBezTo>
                    <a:pt x="538" y="0"/>
                    <a:pt x="524" y="0"/>
                    <a:pt x="513" y="0"/>
                  </a:cubicBezTo>
                  <a:lnTo>
                    <a:pt x="27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4"/>
                    <a:pt x="13" y="34"/>
                    <a:pt x="27" y="34"/>
                  </a:cubicBezTo>
                  <a:lnTo>
                    <a:pt x="509" y="34"/>
                  </a:lnTo>
                  <a:close/>
                  <a:moveTo>
                    <a:pt x="513" y="197"/>
                  </a:moveTo>
                  <a:cubicBezTo>
                    <a:pt x="524" y="197"/>
                    <a:pt x="538" y="197"/>
                    <a:pt x="538" y="180"/>
                  </a:cubicBezTo>
                  <a:cubicBezTo>
                    <a:pt x="538" y="164"/>
                    <a:pt x="524" y="164"/>
                    <a:pt x="509" y="164"/>
                  </a:cubicBezTo>
                  <a:lnTo>
                    <a:pt x="27" y="164"/>
                  </a:lnTo>
                  <a:cubicBezTo>
                    <a:pt x="13" y="164"/>
                    <a:pt x="0" y="164"/>
                    <a:pt x="0" y="180"/>
                  </a:cubicBezTo>
                  <a:cubicBezTo>
                    <a:pt x="0" y="197"/>
                    <a:pt x="13" y="197"/>
                    <a:pt x="27" y="197"/>
                  </a:cubicBezTo>
                  <a:lnTo>
                    <a:pt x="513" y="1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8" name="Freeform 121">
              <a:extLst>
                <a:ext uri="{FF2B5EF4-FFF2-40B4-BE49-F238E27FC236}">
                  <a16:creationId xmlns:a16="http://schemas.microsoft.com/office/drawing/2014/main" id="{6BD668BD-6CCC-41AE-9281-C81E4FD6E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" y="2288"/>
              <a:ext cx="83" cy="122"/>
            </a:xfrm>
            <a:custGeom>
              <a:avLst/>
              <a:gdLst>
                <a:gd name="T0" fmla="*/ 369 w 372"/>
                <a:gd name="T1" fmla="*/ 55 h 542"/>
                <a:gd name="T2" fmla="*/ 371 w 372"/>
                <a:gd name="T3" fmla="*/ 39 h 542"/>
                <a:gd name="T4" fmla="*/ 348 w 372"/>
                <a:gd name="T5" fmla="*/ 16 h 542"/>
                <a:gd name="T6" fmla="*/ 318 w 372"/>
                <a:gd name="T7" fmla="*/ 51 h 542"/>
                <a:gd name="T8" fmla="*/ 241 w 372"/>
                <a:gd name="T9" fmla="*/ 0 h 542"/>
                <a:gd name="T10" fmla="*/ 48 w 372"/>
                <a:gd name="T11" fmla="*/ 237 h 542"/>
                <a:gd name="T12" fmla="*/ 153 w 372"/>
                <a:gd name="T13" fmla="*/ 369 h 542"/>
                <a:gd name="T14" fmla="*/ 251 w 372"/>
                <a:gd name="T15" fmla="*/ 320 h 542"/>
                <a:gd name="T16" fmla="*/ 251 w 372"/>
                <a:gd name="T17" fmla="*/ 322 h 542"/>
                <a:gd name="T18" fmla="*/ 222 w 372"/>
                <a:gd name="T19" fmla="*/ 432 h 542"/>
                <a:gd name="T20" fmla="*/ 105 w 372"/>
                <a:gd name="T21" fmla="*/ 523 h 542"/>
                <a:gd name="T22" fmla="*/ 42 w 372"/>
                <a:gd name="T23" fmla="*/ 515 h 542"/>
                <a:gd name="T24" fmla="*/ 77 w 372"/>
                <a:gd name="T25" fmla="*/ 470 h 542"/>
                <a:gd name="T26" fmla="*/ 44 w 372"/>
                <a:gd name="T27" fmla="*/ 440 h 542"/>
                <a:gd name="T28" fmla="*/ 0 w 372"/>
                <a:gd name="T29" fmla="*/ 487 h 542"/>
                <a:gd name="T30" fmla="*/ 107 w 372"/>
                <a:gd name="T31" fmla="*/ 541 h 542"/>
                <a:gd name="T32" fmla="*/ 279 w 372"/>
                <a:gd name="T33" fmla="*/ 424 h 542"/>
                <a:gd name="T34" fmla="*/ 369 w 372"/>
                <a:gd name="T35" fmla="*/ 55 h 542"/>
                <a:gd name="T36" fmla="*/ 264 w 372"/>
                <a:gd name="T37" fmla="*/ 260 h 542"/>
                <a:gd name="T38" fmla="*/ 222 w 372"/>
                <a:gd name="T39" fmla="*/ 320 h 542"/>
                <a:gd name="T40" fmla="*/ 159 w 372"/>
                <a:gd name="T41" fmla="*/ 351 h 542"/>
                <a:gd name="T42" fmla="*/ 105 w 372"/>
                <a:gd name="T43" fmla="*/ 274 h 542"/>
                <a:gd name="T44" fmla="*/ 151 w 372"/>
                <a:gd name="T45" fmla="*/ 93 h 542"/>
                <a:gd name="T46" fmla="*/ 241 w 372"/>
                <a:gd name="T47" fmla="*/ 20 h 542"/>
                <a:gd name="T48" fmla="*/ 306 w 372"/>
                <a:gd name="T49" fmla="*/ 91 h 542"/>
                <a:gd name="T50" fmla="*/ 302 w 372"/>
                <a:gd name="T51" fmla="*/ 103 h 542"/>
                <a:gd name="T52" fmla="*/ 264 w 372"/>
                <a:gd name="T53" fmla="*/ 26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2" h="542">
                  <a:moveTo>
                    <a:pt x="369" y="55"/>
                  </a:moveTo>
                  <a:cubicBezTo>
                    <a:pt x="371" y="49"/>
                    <a:pt x="371" y="45"/>
                    <a:pt x="371" y="39"/>
                  </a:cubicBezTo>
                  <a:cubicBezTo>
                    <a:pt x="371" y="24"/>
                    <a:pt x="364" y="16"/>
                    <a:pt x="348" y="16"/>
                  </a:cubicBezTo>
                  <a:cubicBezTo>
                    <a:pt x="341" y="16"/>
                    <a:pt x="318" y="24"/>
                    <a:pt x="318" y="51"/>
                  </a:cubicBezTo>
                  <a:cubicBezTo>
                    <a:pt x="300" y="22"/>
                    <a:pt x="272" y="0"/>
                    <a:pt x="241" y="0"/>
                  </a:cubicBezTo>
                  <a:cubicBezTo>
                    <a:pt x="147" y="0"/>
                    <a:pt x="48" y="118"/>
                    <a:pt x="48" y="237"/>
                  </a:cubicBezTo>
                  <a:cubicBezTo>
                    <a:pt x="48" y="320"/>
                    <a:pt x="96" y="369"/>
                    <a:pt x="153" y="369"/>
                  </a:cubicBezTo>
                  <a:cubicBezTo>
                    <a:pt x="203" y="369"/>
                    <a:pt x="241" y="330"/>
                    <a:pt x="251" y="320"/>
                  </a:cubicBezTo>
                  <a:lnTo>
                    <a:pt x="251" y="322"/>
                  </a:lnTo>
                  <a:cubicBezTo>
                    <a:pt x="233" y="397"/>
                    <a:pt x="222" y="432"/>
                    <a:pt x="222" y="432"/>
                  </a:cubicBezTo>
                  <a:cubicBezTo>
                    <a:pt x="220" y="440"/>
                    <a:pt x="193" y="523"/>
                    <a:pt x="105" y="523"/>
                  </a:cubicBezTo>
                  <a:cubicBezTo>
                    <a:pt x="90" y="523"/>
                    <a:pt x="65" y="521"/>
                    <a:pt x="42" y="515"/>
                  </a:cubicBezTo>
                  <a:cubicBezTo>
                    <a:pt x="67" y="507"/>
                    <a:pt x="77" y="485"/>
                    <a:pt x="77" y="470"/>
                  </a:cubicBezTo>
                  <a:cubicBezTo>
                    <a:pt x="77" y="458"/>
                    <a:pt x="67" y="440"/>
                    <a:pt x="44" y="440"/>
                  </a:cubicBezTo>
                  <a:cubicBezTo>
                    <a:pt x="25" y="440"/>
                    <a:pt x="0" y="458"/>
                    <a:pt x="0" y="487"/>
                  </a:cubicBezTo>
                  <a:cubicBezTo>
                    <a:pt x="0" y="523"/>
                    <a:pt x="31" y="541"/>
                    <a:pt x="107" y="541"/>
                  </a:cubicBezTo>
                  <a:cubicBezTo>
                    <a:pt x="209" y="541"/>
                    <a:pt x="268" y="476"/>
                    <a:pt x="279" y="424"/>
                  </a:cubicBezTo>
                  <a:lnTo>
                    <a:pt x="369" y="55"/>
                  </a:lnTo>
                  <a:close/>
                  <a:moveTo>
                    <a:pt x="264" y="260"/>
                  </a:moveTo>
                  <a:cubicBezTo>
                    <a:pt x="260" y="284"/>
                    <a:pt x="241" y="306"/>
                    <a:pt x="222" y="320"/>
                  </a:cubicBezTo>
                  <a:cubicBezTo>
                    <a:pt x="207" y="335"/>
                    <a:pt x="180" y="351"/>
                    <a:pt x="159" y="351"/>
                  </a:cubicBezTo>
                  <a:cubicBezTo>
                    <a:pt x="117" y="351"/>
                    <a:pt x="105" y="308"/>
                    <a:pt x="105" y="274"/>
                  </a:cubicBezTo>
                  <a:cubicBezTo>
                    <a:pt x="105" y="233"/>
                    <a:pt x="128" y="134"/>
                    <a:pt x="151" y="93"/>
                  </a:cubicBezTo>
                  <a:cubicBezTo>
                    <a:pt x="172" y="51"/>
                    <a:pt x="207" y="20"/>
                    <a:pt x="241" y="20"/>
                  </a:cubicBezTo>
                  <a:cubicBezTo>
                    <a:pt x="295" y="20"/>
                    <a:pt x="306" y="85"/>
                    <a:pt x="306" y="91"/>
                  </a:cubicBezTo>
                  <a:cubicBezTo>
                    <a:pt x="306" y="95"/>
                    <a:pt x="306" y="99"/>
                    <a:pt x="302" y="103"/>
                  </a:cubicBezTo>
                  <a:lnTo>
                    <a:pt x="264" y="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" name="Freeform 122">
              <a:extLst>
                <a:ext uri="{FF2B5EF4-FFF2-40B4-BE49-F238E27FC236}">
                  <a16:creationId xmlns:a16="http://schemas.microsoft.com/office/drawing/2014/main" id="{0AF08FD8-579E-4743-8E7C-923954037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" y="2041"/>
              <a:ext cx="95" cy="566"/>
            </a:xfrm>
            <a:custGeom>
              <a:avLst/>
              <a:gdLst>
                <a:gd name="T0" fmla="*/ 423 w 424"/>
                <a:gd name="T1" fmla="*/ 2490 h 2501"/>
                <a:gd name="T2" fmla="*/ 417 w 424"/>
                <a:gd name="T3" fmla="*/ 2480 h 2501"/>
                <a:gd name="T4" fmla="*/ 228 w 424"/>
                <a:gd name="T5" fmla="*/ 2161 h 2501"/>
                <a:gd name="T6" fmla="*/ 78 w 424"/>
                <a:gd name="T7" fmla="*/ 1249 h 2501"/>
                <a:gd name="T8" fmla="*/ 239 w 424"/>
                <a:gd name="T9" fmla="*/ 310 h 2501"/>
                <a:gd name="T10" fmla="*/ 417 w 424"/>
                <a:gd name="T11" fmla="*/ 14 h 2501"/>
                <a:gd name="T12" fmla="*/ 423 w 424"/>
                <a:gd name="T13" fmla="*/ 8 h 2501"/>
                <a:gd name="T14" fmla="*/ 404 w 424"/>
                <a:gd name="T15" fmla="*/ 0 h 2501"/>
                <a:gd name="T16" fmla="*/ 390 w 424"/>
                <a:gd name="T17" fmla="*/ 2 h 2501"/>
                <a:gd name="T18" fmla="*/ 276 w 424"/>
                <a:gd name="T19" fmla="*/ 144 h 2501"/>
                <a:gd name="T20" fmla="*/ 25 w 424"/>
                <a:gd name="T21" fmla="*/ 841 h 2501"/>
                <a:gd name="T22" fmla="*/ 0 w 424"/>
                <a:gd name="T23" fmla="*/ 1249 h 2501"/>
                <a:gd name="T24" fmla="*/ 168 w 424"/>
                <a:gd name="T25" fmla="*/ 2163 h 2501"/>
                <a:gd name="T26" fmla="*/ 381 w 424"/>
                <a:gd name="T27" fmla="*/ 2492 h 2501"/>
                <a:gd name="T28" fmla="*/ 404 w 424"/>
                <a:gd name="T29" fmla="*/ 2500 h 2501"/>
                <a:gd name="T30" fmla="*/ 423 w 424"/>
                <a:gd name="T31" fmla="*/ 2490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4" h="2501">
                  <a:moveTo>
                    <a:pt x="423" y="2490"/>
                  </a:moveTo>
                  <a:cubicBezTo>
                    <a:pt x="423" y="2488"/>
                    <a:pt x="423" y="2486"/>
                    <a:pt x="417" y="2480"/>
                  </a:cubicBezTo>
                  <a:cubicBezTo>
                    <a:pt x="341" y="2384"/>
                    <a:pt x="276" y="2277"/>
                    <a:pt x="228" y="2161"/>
                  </a:cubicBezTo>
                  <a:cubicBezTo>
                    <a:pt x="122" y="1908"/>
                    <a:pt x="78" y="1608"/>
                    <a:pt x="78" y="1249"/>
                  </a:cubicBezTo>
                  <a:cubicBezTo>
                    <a:pt x="78" y="896"/>
                    <a:pt x="117" y="582"/>
                    <a:pt x="239" y="310"/>
                  </a:cubicBezTo>
                  <a:cubicBezTo>
                    <a:pt x="285" y="203"/>
                    <a:pt x="346" y="107"/>
                    <a:pt x="417" y="14"/>
                  </a:cubicBezTo>
                  <a:cubicBezTo>
                    <a:pt x="421" y="14"/>
                    <a:pt x="423" y="12"/>
                    <a:pt x="423" y="8"/>
                  </a:cubicBezTo>
                  <a:cubicBezTo>
                    <a:pt x="423" y="0"/>
                    <a:pt x="417" y="0"/>
                    <a:pt x="404" y="0"/>
                  </a:cubicBezTo>
                  <a:cubicBezTo>
                    <a:pt x="392" y="0"/>
                    <a:pt x="390" y="0"/>
                    <a:pt x="390" y="2"/>
                  </a:cubicBezTo>
                  <a:cubicBezTo>
                    <a:pt x="388" y="2"/>
                    <a:pt x="337" y="51"/>
                    <a:pt x="276" y="144"/>
                  </a:cubicBezTo>
                  <a:cubicBezTo>
                    <a:pt x="134" y="347"/>
                    <a:pt x="61" y="592"/>
                    <a:pt x="25" y="841"/>
                  </a:cubicBezTo>
                  <a:cubicBezTo>
                    <a:pt x="8" y="977"/>
                    <a:pt x="0" y="1113"/>
                    <a:pt x="0" y="1249"/>
                  </a:cubicBezTo>
                  <a:cubicBezTo>
                    <a:pt x="0" y="1559"/>
                    <a:pt x="38" y="1878"/>
                    <a:pt x="168" y="2163"/>
                  </a:cubicBezTo>
                  <a:cubicBezTo>
                    <a:pt x="226" y="2291"/>
                    <a:pt x="302" y="2405"/>
                    <a:pt x="381" y="2492"/>
                  </a:cubicBezTo>
                  <a:cubicBezTo>
                    <a:pt x="390" y="2498"/>
                    <a:pt x="390" y="2500"/>
                    <a:pt x="404" y="2500"/>
                  </a:cubicBezTo>
                  <a:cubicBezTo>
                    <a:pt x="417" y="2500"/>
                    <a:pt x="423" y="2500"/>
                    <a:pt x="423" y="249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0" name="Freeform 123">
              <a:extLst>
                <a:ext uri="{FF2B5EF4-FFF2-40B4-BE49-F238E27FC236}">
                  <a16:creationId xmlns:a16="http://schemas.microsoft.com/office/drawing/2014/main" id="{D1D2C430-F8FA-4020-999D-A3227DB41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5" y="2045"/>
              <a:ext cx="105" cy="90"/>
            </a:xfrm>
            <a:custGeom>
              <a:avLst/>
              <a:gdLst>
                <a:gd name="T0" fmla="*/ 67 w 468"/>
                <a:gd name="T1" fmla="*/ 355 h 402"/>
                <a:gd name="T2" fmla="*/ 15 w 468"/>
                <a:gd name="T3" fmla="*/ 379 h 402"/>
                <a:gd name="T4" fmla="*/ 0 w 468"/>
                <a:gd name="T5" fmla="*/ 393 h 402"/>
                <a:gd name="T6" fmla="*/ 15 w 468"/>
                <a:gd name="T7" fmla="*/ 401 h 402"/>
                <a:gd name="T8" fmla="*/ 218 w 468"/>
                <a:gd name="T9" fmla="*/ 401 h 402"/>
                <a:gd name="T10" fmla="*/ 467 w 468"/>
                <a:gd name="T11" fmla="*/ 154 h 402"/>
                <a:gd name="T12" fmla="*/ 318 w 468"/>
                <a:gd name="T13" fmla="*/ 0 h 402"/>
                <a:gd name="T14" fmla="*/ 111 w 468"/>
                <a:gd name="T15" fmla="*/ 0 h 402"/>
                <a:gd name="T16" fmla="*/ 92 w 468"/>
                <a:gd name="T17" fmla="*/ 14 h 402"/>
                <a:gd name="T18" fmla="*/ 111 w 468"/>
                <a:gd name="T19" fmla="*/ 22 h 402"/>
                <a:gd name="T20" fmla="*/ 134 w 468"/>
                <a:gd name="T21" fmla="*/ 24 h 402"/>
                <a:gd name="T22" fmla="*/ 145 w 468"/>
                <a:gd name="T23" fmla="*/ 32 h 402"/>
                <a:gd name="T24" fmla="*/ 142 w 468"/>
                <a:gd name="T25" fmla="*/ 43 h 402"/>
                <a:gd name="T26" fmla="*/ 67 w 468"/>
                <a:gd name="T27" fmla="*/ 355 h 402"/>
                <a:gd name="T28" fmla="*/ 195 w 468"/>
                <a:gd name="T29" fmla="*/ 43 h 402"/>
                <a:gd name="T30" fmla="*/ 222 w 468"/>
                <a:gd name="T31" fmla="*/ 22 h 402"/>
                <a:gd name="T32" fmla="*/ 297 w 468"/>
                <a:gd name="T33" fmla="*/ 22 h 402"/>
                <a:gd name="T34" fmla="*/ 411 w 468"/>
                <a:gd name="T35" fmla="*/ 132 h 402"/>
                <a:gd name="T36" fmla="*/ 352 w 468"/>
                <a:gd name="T37" fmla="*/ 316 h 402"/>
                <a:gd name="T38" fmla="*/ 209 w 468"/>
                <a:gd name="T39" fmla="*/ 379 h 402"/>
                <a:gd name="T40" fmla="*/ 134 w 468"/>
                <a:gd name="T41" fmla="*/ 379 h 402"/>
                <a:gd name="T42" fmla="*/ 115 w 468"/>
                <a:gd name="T43" fmla="*/ 375 h 402"/>
                <a:gd name="T44" fmla="*/ 115 w 468"/>
                <a:gd name="T45" fmla="*/ 361 h 402"/>
                <a:gd name="T46" fmla="*/ 195 w 468"/>
                <a:gd name="T47" fmla="*/ 43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8" h="402">
                  <a:moveTo>
                    <a:pt x="67" y="355"/>
                  </a:moveTo>
                  <a:cubicBezTo>
                    <a:pt x="61" y="375"/>
                    <a:pt x="59" y="379"/>
                    <a:pt x="15" y="379"/>
                  </a:cubicBezTo>
                  <a:cubicBezTo>
                    <a:pt x="8" y="379"/>
                    <a:pt x="0" y="379"/>
                    <a:pt x="0" y="393"/>
                  </a:cubicBezTo>
                  <a:cubicBezTo>
                    <a:pt x="0" y="401"/>
                    <a:pt x="8" y="401"/>
                    <a:pt x="15" y="401"/>
                  </a:cubicBezTo>
                  <a:lnTo>
                    <a:pt x="218" y="401"/>
                  </a:lnTo>
                  <a:cubicBezTo>
                    <a:pt x="344" y="401"/>
                    <a:pt x="467" y="280"/>
                    <a:pt x="467" y="154"/>
                  </a:cubicBezTo>
                  <a:cubicBezTo>
                    <a:pt x="467" y="69"/>
                    <a:pt x="409" y="0"/>
                    <a:pt x="318" y="0"/>
                  </a:cubicBezTo>
                  <a:lnTo>
                    <a:pt x="111" y="0"/>
                  </a:lnTo>
                  <a:cubicBezTo>
                    <a:pt x="99" y="0"/>
                    <a:pt x="92" y="0"/>
                    <a:pt x="92" y="14"/>
                  </a:cubicBezTo>
                  <a:cubicBezTo>
                    <a:pt x="92" y="22"/>
                    <a:pt x="96" y="22"/>
                    <a:pt x="111" y="22"/>
                  </a:cubicBezTo>
                  <a:cubicBezTo>
                    <a:pt x="119" y="22"/>
                    <a:pt x="122" y="22"/>
                    <a:pt x="134" y="24"/>
                  </a:cubicBezTo>
                  <a:cubicBezTo>
                    <a:pt x="142" y="24"/>
                    <a:pt x="145" y="24"/>
                    <a:pt x="145" y="32"/>
                  </a:cubicBezTo>
                  <a:cubicBezTo>
                    <a:pt x="145" y="34"/>
                    <a:pt x="145" y="34"/>
                    <a:pt x="142" y="43"/>
                  </a:cubicBezTo>
                  <a:lnTo>
                    <a:pt x="67" y="355"/>
                  </a:lnTo>
                  <a:close/>
                  <a:moveTo>
                    <a:pt x="195" y="43"/>
                  </a:moveTo>
                  <a:cubicBezTo>
                    <a:pt x="197" y="24"/>
                    <a:pt x="197" y="22"/>
                    <a:pt x="222" y="22"/>
                  </a:cubicBezTo>
                  <a:lnTo>
                    <a:pt x="297" y="22"/>
                  </a:lnTo>
                  <a:cubicBezTo>
                    <a:pt x="358" y="22"/>
                    <a:pt x="411" y="51"/>
                    <a:pt x="411" y="132"/>
                  </a:cubicBezTo>
                  <a:cubicBezTo>
                    <a:pt x="411" y="146"/>
                    <a:pt x="406" y="249"/>
                    <a:pt x="352" y="316"/>
                  </a:cubicBezTo>
                  <a:cubicBezTo>
                    <a:pt x="325" y="341"/>
                    <a:pt x="279" y="379"/>
                    <a:pt x="209" y="379"/>
                  </a:cubicBezTo>
                  <a:lnTo>
                    <a:pt x="134" y="379"/>
                  </a:lnTo>
                  <a:cubicBezTo>
                    <a:pt x="115" y="379"/>
                    <a:pt x="115" y="379"/>
                    <a:pt x="115" y="375"/>
                  </a:cubicBezTo>
                  <a:cubicBezTo>
                    <a:pt x="115" y="375"/>
                    <a:pt x="115" y="369"/>
                    <a:pt x="115" y="361"/>
                  </a:cubicBezTo>
                  <a:lnTo>
                    <a:pt x="19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1" name="Freeform 124">
              <a:extLst>
                <a:ext uri="{FF2B5EF4-FFF2-40B4-BE49-F238E27FC236}">
                  <a16:creationId xmlns:a16="http://schemas.microsoft.com/office/drawing/2014/main" id="{3045F2B7-5B59-4967-9739-59E2D63BB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" y="2192"/>
              <a:ext cx="243" cy="264"/>
            </a:xfrm>
            <a:custGeom>
              <a:avLst/>
              <a:gdLst>
                <a:gd name="T0" fmla="*/ 978 w 1078"/>
                <a:gd name="T1" fmla="*/ 1168 h 1169"/>
                <a:gd name="T2" fmla="*/ 1077 w 1078"/>
                <a:gd name="T3" fmla="*/ 900 h 1169"/>
                <a:gd name="T4" fmla="*/ 1056 w 1078"/>
                <a:gd name="T5" fmla="*/ 900 h 1169"/>
                <a:gd name="T6" fmla="*/ 846 w 1078"/>
                <a:gd name="T7" fmla="*/ 1069 h 1169"/>
                <a:gd name="T8" fmla="*/ 593 w 1078"/>
                <a:gd name="T9" fmla="*/ 1095 h 1169"/>
                <a:gd name="T10" fmla="*/ 105 w 1078"/>
                <a:gd name="T11" fmla="*/ 1095 h 1169"/>
                <a:gd name="T12" fmla="*/ 519 w 1078"/>
                <a:gd name="T13" fmla="*/ 598 h 1169"/>
                <a:gd name="T14" fmla="*/ 526 w 1078"/>
                <a:gd name="T15" fmla="*/ 582 h 1169"/>
                <a:gd name="T16" fmla="*/ 519 w 1078"/>
                <a:gd name="T17" fmla="*/ 570 h 1169"/>
                <a:gd name="T18" fmla="*/ 142 w 1078"/>
                <a:gd name="T19" fmla="*/ 39 h 1169"/>
                <a:gd name="T20" fmla="*/ 586 w 1078"/>
                <a:gd name="T21" fmla="*/ 39 h 1169"/>
                <a:gd name="T22" fmla="*/ 777 w 1078"/>
                <a:gd name="T23" fmla="*/ 51 h 1169"/>
                <a:gd name="T24" fmla="*/ 953 w 1078"/>
                <a:gd name="T25" fmla="*/ 116 h 1169"/>
                <a:gd name="T26" fmla="*/ 1056 w 1078"/>
                <a:gd name="T27" fmla="*/ 235 h 1169"/>
                <a:gd name="T28" fmla="*/ 1077 w 1078"/>
                <a:gd name="T29" fmla="*/ 235 h 1169"/>
                <a:gd name="T30" fmla="*/ 978 w 1078"/>
                <a:gd name="T31" fmla="*/ 0 h 1169"/>
                <a:gd name="T32" fmla="*/ 23 w 1078"/>
                <a:gd name="T33" fmla="*/ 0 h 1169"/>
                <a:gd name="T34" fmla="*/ 0 w 1078"/>
                <a:gd name="T35" fmla="*/ 4 h 1169"/>
                <a:gd name="T36" fmla="*/ 0 w 1078"/>
                <a:gd name="T37" fmla="*/ 34 h 1169"/>
                <a:gd name="T38" fmla="*/ 427 w 1078"/>
                <a:gd name="T39" fmla="*/ 637 h 1169"/>
                <a:gd name="T40" fmla="*/ 10 w 1078"/>
                <a:gd name="T41" fmla="*/ 1142 h 1169"/>
                <a:gd name="T42" fmla="*/ 0 w 1078"/>
                <a:gd name="T43" fmla="*/ 1158 h 1169"/>
                <a:gd name="T44" fmla="*/ 23 w 1078"/>
                <a:gd name="T45" fmla="*/ 1168 h 1169"/>
                <a:gd name="T46" fmla="*/ 978 w 1078"/>
                <a:gd name="T47" fmla="*/ 1168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78" h="1169">
                  <a:moveTo>
                    <a:pt x="978" y="1168"/>
                  </a:moveTo>
                  <a:lnTo>
                    <a:pt x="1077" y="900"/>
                  </a:lnTo>
                  <a:lnTo>
                    <a:pt x="1056" y="900"/>
                  </a:lnTo>
                  <a:cubicBezTo>
                    <a:pt x="1024" y="989"/>
                    <a:pt x="939" y="1044"/>
                    <a:pt x="846" y="1069"/>
                  </a:cubicBezTo>
                  <a:cubicBezTo>
                    <a:pt x="829" y="1073"/>
                    <a:pt x="748" y="1095"/>
                    <a:pt x="593" y="1095"/>
                  </a:cubicBezTo>
                  <a:lnTo>
                    <a:pt x="105" y="1095"/>
                  </a:lnTo>
                  <a:lnTo>
                    <a:pt x="519" y="598"/>
                  </a:lnTo>
                  <a:cubicBezTo>
                    <a:pt x="524" y="592"/>
                    <a:pt x="526" y="588"/>
                    <a:pt x="526" y="582"/>
                  </a:cubicBezTo>
                  <a:cubicBezTo>
                    <a:pt x="526" y="582"/>
                    <a:pt x="526" y="580"/>
                    <a:pt x="519" y="570"/>
                  </a:cubicBezTo>
                  <a:lnTo>
                    <a:pt x="142" y="39"/>
                  </a:lnTo>
                  <a:lnTo>
                    <a:pt x="586" y="39"/>
                  </a:lnTo>
                  <a:cubicBezTo>
                    <a:pt x="693" y="39"/>
                    <a:pt x="767" y="51"/>
                    <a:pt x="777" y="51"/>
                  </a:cubicBezTo>
                  <a:cubicBezTo>
                    <a:pt x="819" y="61"/>
                    <a:pt x="888" y="73"/>
                    <a:pt x="953" y="116"/>
                  </a:cubicBezTo>
                  <a:cubicBezTo>
                    <a:pt x="974" y="128"/>
                    <a:pt x="1029" y="166"/>
                    <a:pt x="1056" y="235"/>
                  </a:cubicBezTo>
                  <a:lnTo>
                    <a:pt x="1077" y="235"/>
                  </a:lnTo>
                  <a:lnTo>
                    <a:pt x="978" y="0"/>
                  </a:lnTo>
                  <a:lnTo>
                    <a:pt x="23" y="0"/>
                  </a:lnTo>
                  <a:cubicBezTo>
                    <a:pt x="4" y="0"/>
                    <a:pt x="4" y="0"/>
                    <a:pt x="0" y="4"/>
                  </a:cubicBezTo>
                  <a:cubicBezTo>
                    <a:pt x="0" y="8"/>
                    <a:pt x="0" y="24"/>
                    <a:pt x="0" y="34"/>
                  </a:cubicBezTo>
                  <a:lnTo>
                    <a:pt x="427" y="637"/>
                  </a:lnTo>
                  <a:lnTo>
                    <a:pt x="10" y="1142"/>
                  </a:lnTo>
                  <a:cubicBezTo>
                    <a:pt x="0" y="1154"/>
                    <a:pt x="0" y="1158"/>
                    <a:pt x="0" y="1158"/>
                  </a:cubicBezTo>
                  <a:cubicBezTo>
                    <a:pt x="0" y="1168"/>
                    <a:pt x="8" y="1168"/>
                    <a:pt x="23" y="1168"/>
                  </a:cubicBezTo>
                  <a:lnTo>
                    <a:pt x="978" y="11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2" name="Freeform 125">
              <a:extLst>
                <a:ext uri="{FF2B5EF4-FFF2-40B4-BE49-F238E27FC236}">
                  <a16:creationId xmlns:a16="http://schemas.microsoft.com/office/drawing/2014/main" id="{06F4CAA3-A112-4FBD-9A23-CD40F63F5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5" y="2507"/>
              <a:ext cx="65" cy="93"/>
            </a:xfrm>
            <a:custGeom>
              <a:avLst/>
              <a:gdLst>
                <a:gd name="T0" fmla="*/ 289 w 292"/>
                <a:gd name="T1" fmla="*/ 16 h 413"/>
                <a:gd name="T2" fmla="*/ 291 w 292"/>
                <a:gd name="T3" fmla="*/ 8 h 413"/>
                <a:gd name="T4" fmla="*/ 283 w 292"/>
                <a:gd name="T5" fmla="*/ 0 h 413"/>
                <a:gd name="T6" fmla="*/ 209 w 292"/>
                <a:gd name="T7" fmla="*/ 4 h 413"/>
                <a:gd name="T8" fmla="*/ 197 w 292"/>
                <a:gd name="T9" fmla="*/ 20 h 413"/>
                <a:gd name="T10" fmla="*/ 214 w 292"/>
                <a:gd name="T11" fmla="*/ 28 h 413"/>
                <a:gd name="T12" fmla="*/ 241 w 292"/>
                <a:gd name="T13" fmla="*/ 36 h 413"/>
                <a:gd name="T14" fmla="*/ 237 w 292"/>
                <a:gd name="T15" fmla="*/ 49 h 413"/>
                <a:gd name="T16" fmla="*/ 207 w 292"/>
                <a:gd name="T17" fmla="*/ 182 h 413"/>
                <a:gd name="T18" fmla="*/ 147 w 292"/>
                <a:gd name="T19" fmla="*/ 146 h 413"/>
                <a:gd name="T20" fmla="*/ 0 w 292"/>
                <a:gd name="T21" fmla="*/ 316 h 413"/>
                <a:gd name="T22" fmla="*/ 88 w 292"/>
                <a:gd name="T23" fmla="*/ 412 h 413"/>
                <a:gd name="T24" fmla="*/ 168 w 292"/>
                <a:gd name="T25" fmla="*/ 373 h 413"/>
                <a:gd name="T26" fmla="*/ 226 w 292"/>
                <a:gd name="T27" fmla="*/ 412 h 413"/>
                <a:gd name="T28" fmla="*/ 272 w 292"/>
                <a:gd name="T29" fmla="*/ 381 h 413"/>
                <a:gd name="T30" fmla="*/ 289 w 292"/>
                <a:gd name="T31" fmla="*/ 322 h 413"/>
                <a:gd name="T32" fmla="*/ 279 w 292"/>
                <a:gd name="T33" fmla="*/ 316 h 413"/>
                <a:gd name="T34" fmla="*/ 268 w 292"/>
                <a:gd name="T35" fmla="*/ 333 h 413"/>
                <a:gd name="T36" fmla="*/ 226 w 292"/>
                <a:gd name="T37" fmla="*/ 397 h 413"/>
                <a:gd name="T38" fmla="*/ 207 w 292"/>
                <a:gd name="T39" fmla="*/ 367 h 413"/>
                <a:gd name="T40" fmla="*/ 210 w 292"/>
                <a:gd name="T41" fmla="*/ 343 h 413"/>
                <a:gd name="T42" fmla="*/ 289 w 292"/>
                <a:gd name="T43" fmla="*/ 16 h 413"/>
                <a:gd name="T44" fmla="*/ 170 w 292"/>
                <a:gd name="T45" fmla="*/ 333 h 413"/>
                <a:gd name="T46" fmla="*/ 140 w 292"/>
                <a:gd name="T47" fmla="*/ 373 h 413"/>
                <a:gd name="T48" fmla="*/ 88 w 292"/>
                <a:gd name="T49" fmla="*/ 397 h 413"/>
                <a:gd name="T50" fmla="*/ 46 w 292"/>
                <a:gd name="T51" fmla="*/ 339 h 413"/>
                <a:gd name="T52" fmla="*/ 77 w 292"/>
                <a:gd name="T53" fmla="*/ 221 h 413"/>
                <a:gd name="T54" fmla="*/ 147 w 292"/>
                <a:gd name="T55" fmla="*/ 166 h 413"/>
                <a:gd name="T56" fmla="*/ 197 w 292"/>
                <a:gd name="T57" fmla="*/ 215 h 413"/>
                <a:gd name="T58" fmla="*/ 195 w 292"/>
                <a:gd name="T59" fmla="*/ 223 h 413"/>
                <a:gd name="T60" fmla="*/ 170 w 292"/>
                <a:gd name="T61" fmla="*/ 33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413">
                  <a:moveTo>
                    <a:pt x="289" y="16"/>
                  </a:moveTo>
                  <a:cubicBezTo>
                    <a:pt x="289" y="16"/>
                    <a:pt x="291" y="10"/>
                    <a:pt x="291" y="8"/>
                  </a:cubicBezTo>
                  <a:cubicBezTo>
                    <a:pt x="291" y="4"/>
                    <a:pt x="289" y="0"/>
                    <a:pt x="283" y="0"/>
                  </a:cubicBezTo>
                  <a:cubicBezTo>
                    <a:pt x="272" y="0"/>
                    <a:pt x="226" y="4"/>
                    <a:pt x="209" y="4"/>
                  </a:cubicBezTo>
                  <a:cubicBezTo>
                    <a:pt x="207" y="4"/>
                    <a:pt x="197" y="8"/>
                    <a:pt x="197" y="20"/>
                  </a:cubicBezTo>
                  <a:cubicBezTo>
                    <a:pt x="197" y="28"/>
                    <a:pt x="207" y="28"/>
                    <a:pt x="214" y="28"/>
                  </a:cubicBezTo>
                  <a:cubicBezTo>
                    <a:pt x="241" y="28"/>
                    <a:pt x="241" y="34"/>
                    <a:pt x="241" y="36"/>
                  </a:cubicBezTo>
                  <a:cubicBezTo>
                    <a:pt x="241" y="39"/>
                    <a:pt x="239" y="43"/>
                    <a:pt x="237" y="49"/>
                  </a:cubicBezTo>
                  <a:lnTo>
                    <a:pt x="207" y="182"/>
                  </a:lnTo>
                  <a:cubicBezTo>
                    <a:pt x="193" y="164"/>
                    <a:pt x="174" y="146"/>
                    <a:pt x="147" y="146"/>
                  </a:cubicBezTo>
                  <a:cubicBezTo>
                    <a:pt x="73" y="146"/>
                    <a:pt x="0" y="233"/>
                    <a:pt x="0" y="316"/>
                  </a:cubicBezTo>
                  <a:cubicBezTo>
                    <a:pt x="0" y="373"/>
                    <a:pt x="36" y="412"/>
                    <a:pt x="88" y="412"/>
                  </a:cubicBezTo>
                  <a:cubicBezTo>
                    <a:pt x="115" y="412"/>
                    <a:pt x="142" y="393"/>
                    <a:pt x="168" y="373"/>
                  </a:cubicBezTo>
                  <a:cubicBezTo>
                    <a:pt x="180" y="404"/>
                    <a:pt x="209" y="412"/>
                    <a:pt x="226" y="412"/>
                  </a:cubicBezTo>
                  <a:cubicBezTo>
                    <a:pt x="245" y="412"/>
                    <a:pt x="260" y="401"/>
                    <a:pt x="272" y="381"/>
                  </a:cubicBezTo>
                  <a:cubicBezTo>
                    <a:pt x="283" y="357"/>
                    <a:pt x="289" y="324"/>
                    <a:pt x="289" y="322"/>
                  </a:cubicBezTo>
                  <a:cubicBezTo>
                    <a:pt x="289" y="316"/>
                    <a:pt x="283" y="316"/>
                    <a:pt x="279" y="316"/>
                  </a:cubicBezTo>
                  <a:cubicBezTo>
                    <a:pt x="274" y="316"/>
                    <a:pt x="272" y="318"/>
                    <a:pt x="268" y="333"/>
                  </a:cubicBezTo>
                  <a:cubicBezTo>
                    <a:pt x="262" y="363"/>
                    <a:pt x="251" y="397"/>
                    <a:pt x="226" y="397"/>
                  </a:cubicBezTo>
                  <a:cubicBezTo>
                    <a:pt x="210" y="397"/>
                    <a:pt x="207" y="385"/>
                    <a:pt x="207" y="367"/>
                  </a:cubicBezTo>
                  <a:cubicBezTo>
                    <a:pt x="207" y="355"/>
                    <a:pt x="209" y="351"/>
                    <a:pt x="210" y="343"/>
                  </a:cubicBezTo>
                  <a:lnTo>
                    <a:pt x="289" y="16"/>
                  </a:lnTo>
                  <a:close/>
                  <a:moveTo>
                    <a:pt x="170" y="333"/>
                  </a:moveTo>
                  <a:cubicBezTo>
                    <a:pt x="165" y="347"/>
                    <a:pt x="151" y="363"/>
                    <a:pt x="140" y="373"/>
                  </a:cubicBezTo>
                  <a:cubicBezTo>
                    <a:pt x="134" y="377"/>
                    <a:pt x="113" y="397"/>
                    <a:pt x="88" y="397"/>
                  </a:cubicBezTo>
                  <a:cubicBezTo>
                    <a:pt x="67" y="397"/>
                    <a:pt x="46" y="381"/>
                    <a:pt x="46" y="339"/>
                  </a:cubicBezTo>
                  <a:cubicBezTo>
                    <a:pt x="46" y="308"/>
                    <a:pt x="61" y="245"/>
                    <a:pt x="77" y="221"/>
                  </a:cubicBezTo>
                  <a:cubicBezTo>
                    <a:pt x="101" y="174"/>
                    <a:pt x="130" y="166"/>
                    <a:pt x="147" y="166"/>
                  </a:cubicBezTo>
                  <a:cubicBezTo>
                    <a:pt x="186" y="166"/>
                    <a:pt x="197" y="209"/>
                    <a:pt x="197" y="215"/>
                  </a:cubicBezTo>
                  <a:cubicBezTo>
                    <a:pt x="197" y="217"/>
                    <a:pt x="197" y="223"/>
                    <a:pt x="195" y="223"/>
                  </a:cubicBezTo>
                  <a:lnTo>
                    <a:pt x="170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3" name="Freeform 126">
              <a:extLst>
                <a:ext uri="{FF2B5EF4-FFF2-40B4-BE49-F238E27FC236}">
                  <a16:creationId xmlns:a16="http://schemas.microsoft.com/office/drawing/2014/main" id="{C76B0625-CD39-41C4-828F-3BA9871A3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2" y="2548"/>
              <a:ext cx="94" cy="35"/>
            </a:xfrm>
            <a:custGeom>
              <a:avLst/>
              <a:gdLst>
                <a:gd name="T0" fmla="*/ 398 w 418"/>
                <a:gd name="T1" fmla="*/ 28 h 159"/>
                <a:gd name="T2" fmla="*/ 417 w 418"/>
                <a:gd name="T3" fmla="*/ 14 h 159"/>
                <a:gd name="T4" fmla="*/ 398 w 418"/>
                <a:gd name="T5" fmla="*/ 0 h 159"/>
                <a:gd name="T6" fmla="*/ 21 w 418"/>
                <a:gd name="T7" fmla="*/ 0 h 159"/>
                <a:gd name="T8" fmla="*/ 0 w 418"/>
                <a:gd name="T9" fmla="*/ 14 h 159"/>
                <a:gd name="T10" fmla="*/ 23 w 418"/>
                <a:gd name="T11" fmla="*/ 28 h 159"/>
                <a:gd name="T12" fmla="*/ 398 w 418"/>
                <a:gd name="T13" fmla="*/ 28 h 159"/>
                <a:gd name="T14" fmla="*/ 398 w 418"/>
                <a:gd name="T15" fmla="*/ 158 h 159"/>
                <a:gd name="T16" fmla="*/ 417 w 418"/>
                <a:gd name="T17" fmla="*/ 144 h 159"/>
                <a:gd name="T18" fmla="*/ 398 w 418"/>
                <a:gd name="T19" fmla="*/ 128 h 159"/>
                <a:gd name="T20" fmla="*/ 23 w 418"/>
                <a:gd name="T21" fmla="*/ 128 h 159"/>
                <a:gd name="T22" fmla="*/ 0 w 418"/>
                <a:gd name="T23" fmla="*/ 144 h 159"/>
                <a:gd name="T24" fmla="*/ 21 w 418"/>
                <a:gd name="T25" fmla="*/ 158 h 159"/>
                <a:gd name="T26" fmla="*/ 398 w 418"/>
                <a:gd name="T27" fmla="*/ 15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8" h="159">
                  <a:moveTo>
                    <a:pt x="398" y="28"/>
                  </a:moveTo>
                  <a:cubicBezTo>
                    <a:pt x="404" y="28"/>
                    <a:pt x="417" y="28"/>
                    <a:pt x="417" y="14"/>
                  </a:cubicBezTo>
                  <a:cubicBezTo>
                    <a:pt x="417" y="0"/>
                    <a:pt x="404" y="0"/>
                    <a:pt x="398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3" y="28"/>
                  </a:cubicBezTo>
                  <a:lnTo>
                    <a:pt x="398" y="28"/>
                  </a:lnTo>
                  <a:close/>
                  <a:moveTo>
                    <a:pt x="398" y="158"/>
                  </a:moveTo>
                  <a:cubicBezTo>
                    <a:pt x="404" y="158"/>
                    <a:pt x="417" y="158"/>
                    <a:pt x="417" y="144"/>
                  </a:cubicBezTo>
                  <a:cubicBezTo>
                    <a:pt x="417" y="128"/>
                    <a:pt x="404" y="128"/>
                    <a:pt x="398" y="128"/>
                  </a:cubicBezTo>
                  <a:lnTo>
                    <a:pt x="23" y="128"/>
                  </a:lnTo>
                  <a:cubicBezTo>
                    <a:pt x="13" y="128"/>
                    <a:pt x="0" y="128"/>
                    <a:pt x="0" y="144"/>
                  </a:cubicBezTo>
                  <a:cubicBezTo>
                    <a:pt x="0" y="158"/>
                    <a:pt x="13" y="158"/>
                    <a:pt x="21" y="158"/>
                  </a:cubicBezTo>
                  <a:lnTo>
                    <a:pt x="398" y="1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4" name="Freeform 127">
              <a:extLst>
                <a:ext uri="{FF2B5EF4-FFF2-40B4-BE49-F238E27FC236}">
                  <a16:creationId xmlns:a16="http://schemas.microsoft.com/office/drawing/2014/main" id="{0338E717-98FF-4E62-B5FA-54691C624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" y="2510"/>
              <a:ext cx="46" cy="87"/>
            </a:xfrm>
            <a:custGeom>
              <a:avLst/>
              <a:gdLst>
                <a:gd name="T0" fmla="*/ 128 w 208"/>
                <a:gd name="T1" fmla="*/ 16 h 390"/>
                <a:gd name="T2" fmla="*/ 113 w 208"/>
                <a:gd name="T3" fmla="*/ 0 h 390"/>
                <a:gd name="T4" fmla="*/ 0 w 208"/>
                <a:gd name="T5" fmla="*/ 37 h 390"/>
                <a:gd name="T6" fmla="*/ 0 w 208"/>
                <a:gd name="T7" fmla="*/ 59 h 390"/>
                <a:gd name="T8" fmla="*/ 82 w 208"/>
                <a:gd name="T9" fmla="*/ 43 h 390"/>
                <a:gd name="T10" fmla="*/ 82 w 208"/>
                <a:gd name="T11" fmla="*/ 341 h 390"/>
                <a:gd name="T12" fmla="*/ 25 w 208"/>
                <a:gd name="T13" fmla="*/ 367 h 390"/>
                <a:gd name="T14" fmla="*/ 4 w 208"/>
                <a:gd name="T15" fmla="*/ 367 h 390"/>
                <a:gd name="T16" fmla="*/ 4 w 208"/>
                <a:gd name="T17" fmla="*/ 389 h 390"/>
                <a:gd name="T18" fmla="*/ 105 w 208"/>
                <a:gd name="T19" fmla="*/ 387 h 390"/>
                <a:gd name="T20" fmla="*/ 207 w 208"/>
                <a:gd name="T21" fmla="*/ 389 h 390"/>
                <a:gd name="T22" fmla="*/ 207 w 208"/>
                <a:gd name="T23" fmla="*/ 367 h 390"/>
                <a:gd name="T24" fmla="*/ 186 w 208"/>
                <a:gd name="T25" fmla="*/ 367 h 390"/>
                <a:gd name="T26" fmla="*/ 128 w 208"/>
                <a:gd name="T27" fmla="*/ 341 h 390"/>
                <a:gd name="T28" fmla="*/ 128 w 208"/>
                <a:gd name="T29" fmla="*/ 1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8" h="390">
                  <a:moveTo>
                    <a:pt x="128" y="16"/>
                  </a:moveTo>
                  <a:cubicBezTo>
                    <a:pt x="128" y="0"/>
                    <a:pt x="126" y="0"/>
                    <a:pt x="113" y="0"/>
                  </a:cubicBezTo>
                  <a:cubicBezTo>
                    <a:pt x="77" y="36"/>
                    <a:pt x="23" y="37"/>
                    <a:pt x="0" y="37"/>
                  </a:cubicBezTo>
                  <a:lnTo>
                    <a:pt x="0" y="59"/>
                  </a:lnTo>
                  <a:cubicBezTo>
                    <a:pt x="13" y="59"/>
                    <a:pt x="50" y="59"/>
                    <a:pt x="82" y="43"/>
                  </a:cubicBezTo>
                  <a:lnTo>
                    <a:pt x="82" y="341"/>
                  </a:lnTo>
                  <a:cubicBezTo>
                    <a:pt x="82" y="361"/>
                    <a:pt x="82" y="367"/>
                    <a:pt x="25" y="367"/>
                  </a:cubicBezTo>
                  <a:lnTo>
                    <a:pt x="4" y="367"/>
                  </a:lnTo>
                  <a:lnTo>
                    <a:pt x="4" y="389"/>
                  </a:lnTo>
                  <a:cubicBezTo>
                    <a:pt x="13" y="389"/>
                    <a:pt x="84" y="387"/>
                    <a:pt x="105" y="387"/>
                  </a:cubicBezTo>
                  <a:cubicBezTo>
                    <a:pt x="124" y="387"/>
                    <a:pt x="195" y="389"/>
                    <a:pt x="207" y="389"/>
                  </a:cubicBezTo>
                  <a:lnTo>
                    <a:pt x="207" y="367"/>
                  </a:lnTo>
                  <a:lnTo>
                    <a:pt x="186" y="367"/>
                  </a:lnTo>
                  <a:cubicBezTo>
                    <a:pt x="128" y="367"/>
                    <a:pt x="128" y="361"/>
                    <a:pt x="128" y="341"/>
                  </a:cubicBezTo>
                  <a:lnTo>
                    <a:pt x="128" y="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5" name="Freeform 128">
              <a:extLst>
                <a:ext uri="{FF2B5EF4-FFF2-40B4-BE49-F238E27FC236}">
                  <a16:creationId xmlns:a16="http://schemas.microsoft.com/office/drawing/2014/main" id="{3F62D461-1D94-47DC-8D6D-BCFD42B55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" y="2288"/>
              <a:ext cx="121" cy="85"/>
            </a:xfrm>
            <a:custGeom>
              <a:avLst/>
              <a:gdLst>
                <a:gd name="T0" fmla="*/ 352 w 539"/>
                <a:gd name="T1" fmla="*/ 85 h 380"/>
                <a:gd name="T2" fmla="*/ 364 w 539"/>
                <a:gd name="T3" fmla="*/ 34 h 380"/>
                <a:gd name="T4" fmla="*/ 341 w 539"/>
                <a:gd name="T5" fmla="*/ 10 h 380"/>
                <a:gd name="T6" fmla="*/ 308 w 539"/>
                <a:gd name="T7" fmla="*/ 34 h 380"/>
                <a:gd name="T8" fmla="*/ 262 w 539"/>
                <a:gd name="T9" fmla="*/ 221 h 380"/>
                <a:gd name="T10" fmla="*/ 254 w 539"/>
                <a:gd name="T11" fmla="*/ 274 h 380"/>
                <a:gd name="T12" fmla="*/ 256 w 539"/>
                <a:gd name="T13" fmla="*/ 288 h 380"/>
                <a:gd name="T14" fmla="*/ 182 w 539"/>
                <a:gd name="T15" fmla="*/ 361 h 380"/>
                <a:gd name="T16" fmla="*/ 117 w 539"/>
                <a:gd name="T17" fmla="*/ 284 h 380"/>
                <a:gd name="T18" fmla="*/ 161 w 539"/>
                <a:gd name="T19" fmla="*/ 120 h 380"/>
                <a:gd name="T20" fmla="*/ 172 w 539"/>
                <a:gd name="T21" fmla="*/ 69 h 380"/>
                <a:gd name="T22" fmla="*/ 105 w 539"/>
                <a:gd name="T23" fmla="*/ 0 h 380"/>
                <a:gd name="T24" fmla="*/ 0 w 539"/>
                <a:gd name="T25" fmla="*/ 128 h 380"/>
                <a:gd name="T26" fmla="*/ 10 w 539"/>
                <a:gd name="T27" fmla="*/ 138 h 380"/>
                <a:gd name="T28" fmla="*/ 23 w 539"/>
                <a:gd name="T29" fmla="*/ 120 h 380"/>
                <a:gd name="T30" fmla="*/ 105 w 539"/>
                <a:gd name="T31" fmla="*/ 20 h 380"/>
                <a:gd name="T32" fmla="*/ 124 w 539"/>
                <a:gd name="T33" fmla="*/ 45 h 380"/>
                <a:gd name="T34" fmla="*/ 111 w 539"/>
                <a:gd name="T35" fmla="*/ 105 h 380"/>
                <a:gd name="T36" fmla="*/ 65 w 539"/>
                <a:gd name="T37" fmla="*/ 272 h 380"/>
                <a:gd name="T38" fmla="*/ 180 w 539"/>
                <a:gd name="T39" fmla="*/ 379 h 380"/>
                <a:gd name="T40" fmla="*/ 264 w 539"/>
                <a:gd name="T41" fmla="*/ 320 h 380"/>
                <a:gd name="T42" fmla="*/ 365 w 539"/>
                <a:gd name="T43" fmla="*/ 379 h 380"/>
                <a:gd name="T44" fmla="*/ 482 w 539"/>
                <a:gd name="T45" fmla="*/ 276 h 380"/>
                <a:gd name="T46" fmla="*/ 538 w 539"/>
                <a:gd name="T47" fmla="*/ 59 h 380"/>
                <a:gd name="T48" fmla="*/ 501 w 539"/>
                <a:gd name="T49" fmla="*/ 0 h 380"/>
                <a:gd name="T50" fmla="*/ 459 w 539"/>
                <a:gd name="T51" fmla="*/ 39 h 380"/>
                <a:gd name="T52" fmla="*/ 473 w 539"/>
                <a:gd name="T53" fmla="*/ 61 h 380"/>
                <a:gd name="T54" fmla="*/ 501 w 539"/>
                <a:gd name="T55" fmla="*/ 134 h 380"/>
                <a:gd name="T56" fmla="*/ 457 w 539"/>
                <a:gd name="T57" fmla="*/ 286 h 380"/>
                <a:gd name="T58" fmla="*/ 367 w 539"/>
                <a:gd name="T59" fmla="*/ 361 h 380"/>
                <a:gd name="T60" fmla="*/ 308 w 539"/>
                <a:gd name="T61" fmla="*/ 288 h 380"/>
                <a:gd name="T62" fmla="*/ 318 w 539"/>
                <a:gd name="T63" fmla="*/ 227 h 380"/>
                <a:gd name="T64" fmla="*/ 352 w 539"/>
                <a:gd name="T65" fmla="*/ 8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9" h="380">
                  <a:moveTo>
                    <a:pt x="352" y="85"/>
                  </a:moveTo>
                  <a:cubicBezTo>
                    <a:pt x="354" y="69"/>
                    <a:pt x="364" y="36"/>
                    <a:pt x="364" y="34"/>
                  </a:cubicBezTo>
                  <a:cubicBezTo>
                    <a:pt x="364" y="16"/>
                    <a:pt x="352" y="10"/>
                    <a:pt x="341" y="10"/>
                  </a:cubicBezTo>
                  <a:cubicBezTo>
                    <a:pt x="329" y="10"/>
                    <a:pt x="314" y="14"/>
                    <a:pt x="308" y="34"/>
                  </a:cubicBezTo>
                  <a:cubicBezTo>
                    <a:pt x="308" y="37"/>
                    <a:pt x="268" y="199"/>
                    <a:pt x="262" y="221"/>
                  </a:cubicBezTo>
                  <a:cubicBezTo>
                    <a:pt x="256" y="245"/>
                    <a:pt x="254" y="260"/>
                    <a:pt x="254" y="274"/>
                  </a:cubicBezTo>
                  <a:cubicBezTo>
                    <a:pt x="254" y="284"/>
                    <a:pt x="254" y="286"/>
                    <a:pt x="256" y="288"/>
                  </a:cubicBezTo>
                  <a:cubicBezTo>
                    <a:pt x="239" y="335"/>
                    <a:pt x="214" y="361"/>
                    <a:pt x="182" y="361"/>
                  </a:cubicBezTo>
                  <a:cubicBezTo>
                    <a:pt x="117" y="361"/>
                    <a:pt x="117" y="298"/>
                    <a:pt x="117" y="284"/>
                  </a:cubicBezTo>
                  <a:cubicBezTo>
                    <a:pt x="117" y="258"/>
                    <a:pt x="122" y="225"/>
                    <a:pt x="161" y="120"/>
                  </a:cubicBezTo>
                  <a:cubicBezTo>
                    <a:pt x="170" y="97"/>
                    <a:pt x="172" y="85"/>
                    <a:pt x="172" y="69"/>
                  </a:cubicBezTo>
                  <a:cubicBezTo>
                    <a:pt x="172" y="32"/>
                    <a:pt x="147" y="0"/>
                    <a:pt x="105" y="0"/>
                  </a:cubicBezTo>
                  <a:cubicBezTo>
                    <a:pt x="31" y="0"/>
                    <a:pt x="0" y="120"/>
                    <a:pt x="0" y="128"/>
                  </a:cubicBezTo>
                  <a:cubicBezTo>
                    <a:pt x="0" y="138"/>
                    <a:pt x="8" y="138"/>
                    <a:pt x="10" y="138"/>
                  </a:cubicBezTo>
                  <a:cubicBezTo>
                    <a:pt x="19" y="138"/>
                    <a:pt x="19" y="138"/>
                    <a:pt x="23" y="120"/>
                  </a:cubicBezTo>
                  <a:cubicBezTo>
                    <a:pt x="44" y="43"/>
                    <a:pt x="77" y="20"/>
                    <a:pt x="105" y="20"/>
                  </a:cubicBezTo>
                  <a:cubicBezTo>
                    <a:pt x="113" y="20"/>
                    <a:pt x="124" y="20"/>
                    <a:pt x="124" y="45"/>
                  </a:cubicBezTo>
                  <a:cubicBezTo>
                    <a:pt x="124" y="67"/>
                    <a:pt x="115" y="91"/>
                    <a:pt x="111" y="105"/>
                  </a:cubicBezTo>
                  <a:cubicBezTo>
                    <a:pt x="77" y="203"/>
                    <a:pt x="65" y="241"/>
                    <a:pt x="65" y="272"/>
                  </a:cubicBezTo>
                  <a:cubicBezTo>
                    <a:pt x="65" y="351"/>
                    <a:pt x="119" y="379"/>
                    <a:pt x="180" y="379"/>
                  </a:cubicBezTo>
                  <a:cubicBezTo>
                    <a:pt x="193" y="379"/>
                    <a:pt x="232" y="379"/>
                    <a:pt x="264" y="320"/>
                  </a:cubicBezTo>
                  <a:cubicBezTo>
                    <a:pt x="285" y="375"/>
                    <a:pt x="343" y="379"/>
                    <a:pt x="365" y="379"/>
                  </a:cubicBezTo>
                  <a:cubicBezTo>
                    <a:pt x="427" y="379"/>
                    <a:pt x="461" y="328"/>
                    <a:pt x="482" y="276"/>
                  </a:cubicBezTo>
                  <a:cubicBezTo>
                    <a:pt x="509" y="211"/>
                    <a:pt x="538" y="99"/>
                    <a:pt x="538" y="59"/>
                  </a:cubicBezTo>
                  <a:cubicBezTo>
                    <a:pt x="538" y="14"/>
                    <a:pt x="515" y="0"/>
                    <a:pt x="501" y="0"/>
                  </a:cubicBezTo>
                  <a:cubicBezTo>
                    <a:pt x="480" y="0"/>
                    <a:pt x="459" y="22"/>
                    <a:pt x="459" y="39"/>
                  </a:cubicBezTo>
                  <a:cubicBezTo>
                    <a:pt x="459" y="51"/>
                    <a:pt x="463" y="57"/>
                    <a:pt x="473" y="61"/>
                  </a:cubicBezTo>
                  <a:cubicBezTo>
                    <a:pt x="482" y="71"/>
                    <a:pt x="501" y="93"/>
                    <a:pt x="501" y="134"/>
                  </a:cubicBezTo>
                  <a:cubicBezTo>
                    <a:pt x="501" y="164"/>
                    <a:pt x="478" y="245"/>
                    <a:pt x="457" y="286"/>
                  </a:cubicBezTo>
                  <a:cubicBezTo>
                    <a:pt x="436" y="331"/>
                    <a:pt x="409" y="361"/>
                    <a:pt x="367" y="361"/>
                  </a:cubicBezTo>
                  <a:cubicBezTo>
                    <a:pt x="329" y="361"/>
                    <a:pt x="308" y="335"/>
                    <a:pt x="308" y="288"/>
                  </a:cubicBezTo>
                  <a:cubicBezTo>
                    <a:pt x="308" y="264"/>
                    <a:pt x="314" y="239"/>
                    <a:pt x="318" y="227"/>
                  </a:cubicBezTo>
                  <a:lnTo>
                    <a:pt x="352" y="8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" name="Freeform 129">
              <a:extLst>
                <a:ext uri="{FF2B5EF4-FFF2-40B4-BE49-F238E27FC236}">
                  <a16:creationId xmlns:a16="http://schemas.microsoft.com/office/drawing/2014/main" id="{FACA75BD-C1D2-4287-8AEC-48E66AD1E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" y="2308"/>
              <a:ext cx="65" cy="93"/>
            </a:xfrm>
            <a:custGeom>
              <a:avLst/>
              <a:gdLst>
                <a:gd name="T0" fmla="*/ 289 w 292"/>
                <a:gd name="T1" fmla="*/ 16 h 413"/>
                <a:gd name="T2" fmla="*/ 291 w 292"/>
                <a:gd name="T3" fmla="*/ 8 h 413"/>
                <a:gd name="T4" fmla="*/ 283 w 292"/>
                <a:gd name="T5" fmla="*/ 0 h 413"/>
                <a:gd name="T6" fmla="*/ 210 w 292"/>
                <a:gd name="T7" fmla="*/ 4 h 413"/>
                <a:gd name="T8" fmla="*/ 197 w 292"/>
                <a:gd name="T9" fmla="*/ 20 h 413"/>
                <a:gd name="T10" fmla="*/ 214 w 292"/>
                <a:gd name="T11" fmla="*/ 28 h 413"/>
                <a:gd name="T12" fmla="*/ 241 w 292"/>
                <a:gd name="T13" fmla="*/ 36 h 413"/>
                <a:gd name="T14" fmla="*/ 237 w 292"/>
                <a:gd name="T15" fmla="*/ 49 h 413"/>
                <a:gd name="T16" fmla="*/ 207 w 292"/>
                <a:gd name="T17" fmla="*/ 182 h 413"/>
                <a:gd name="T18" fmla="*/ 147 w 292"/>
                <a:gd name="T19" fmla="*/ 146 h 413"/>
                <a:gd name="T20" fmla="*/ 0 w 292"/>
                <a:gd name="T21" fmla="*/ 316 h 413"/>
                <a:gd name="T22" fmla="*/ 88 w 292"/>
                <a:gd name="T23" fmla="*/ 412 h 413"/>
                <a:gd name="T24" fmla="*/ 168 w 292"/>
                <a:gd name="T25" fmla="*/ 373 h 413"/>
                <a:gd name="T26" fmla="*/ 226 w 292"/>
                <a:gd name="T27" fmla="*/ 412 h 413"/>
                <a:gd name="T28" fmla="*/ 272 w 292"/>
                <a:gd name="T29" fmla="*/ 381 h 413"/>
                <a:gd name="T30" fmla="*/ 289 w 292"/>
                <a:gd name="T31" fmla="*/ 322 h 413"/>
                <a:gd name="T32" fmla="*/ 279 w 292"/>
                <a:gd name="T33" fmla="*/ 316 h 413"/>
                <a:gd name="T34" fmla="*/ 268 w 292"/>
                <a:gd name="T35" fmla="*/ 333 h 413"/>
                <a:gd name="T36" fmla="*/ 226 w 292"/>
                <a:gd name="T37" fmla="*/ 397 h 413"/>
                <a:gd name="T38" fmla="*/ 207 w 292"/>
                <a:gd name="T39" fmla="*/ 367 h 413"/>
                <a:gd name="T40" fmla="*/ 210 w 292"/>
                <a:gd name="T41" fmla="*/ 343 h 413"/>
                <a:gd name="T42" fmla="*/ 289 w 292"/>
                <a:gd name="T43" fmla="*/ 16 h 413"/>
                <a:gd name="T44" fmla="*/ 170 w 292"/>
                <a:gd name="T45" fmla="*/ 333 h 413"/>
                <a:gd name="T46" fmla="*/ 140 w 292"/>
                <a:gd name="T47" fmla="*/ 373 h 413"/>
                <a:gd name="T48" fmla="*/ 88 w 292"/>
                <a:gd name="T49" fmla="*/ 397 h 413"/>
                <a:gd name="T50" fmla="*/ 46 w 292"/>
                <a:gd name="T51" fmla="*/ 339 h 413"/>
                <a:gd name="T52" fmla="*/ 77 w 292"/>
                <a:gd name="T53" fmla="*/ 221 h 413"/>
                <a:gd name="T54" fmla="*/ 147 w 292"/>
                <a:gd name="T55" fmla="*/ 166 h 413"/>
                <a:gd name="T56" fmla="*/ 197 w 292"/>
                <a:gd name="T57" fmla="*/ 215 h 413"/>
                <a:gd name="T58" fmla="*/ 195 w 292"/>
                <a:gd name="T59" fmla="*/ 223 h 413"/>
                <a:gd name="T60" fmla="*/ 170 w 292"/>
                <a:gd name="T61" fmla="*/ 33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413">
                  <a:moveTo>
                    <a:pt x="289" y="16"/>
                  </a:moveTo>
                  <a:cubicBezTo>
                    <a:pt x="289" y="16"/>
                    <a:pt x="291" y="10"/>
                    <a:pt x="291" y="8"/>
                  </a:cubicBezTo>
                  <a:cubicBezTo>
                    <a:pt x="291" y="4"/>
                    <a:pt x="289" y="0"/>
                    <a:pt x="283" y="0"/>
                  </a:cubicBezTo>
                  <a:cubicBezTo>
                    <a:pt x="272" y="0"/>
                    <a:pt x="226" y="4"/>
                    <a:pt x="210" y="4"/>
                  </a:cubicBezTo>
                  <a:cubicBezTo>
                    <a:pt x="207" y="4"/>
                    <a:pt x="197" y="8"/>
                    <a:pt x="197" y="20"/>
                  </a:cubicBezTo>
                  <a:cubicBezTo>
                    <a:pt x="197" y="28"/>
                    <a:pt x="207" y="28"/>
                    <a:pt x="214" y="28"/>
                  </a:cubicBezTo>
                  <a:cubicBezTo>
                    <a:pt x="241" y="28"/>
                    <a:pt x="241" y="34"/>
                    <a:pt x="241" y="36"/>
                  </a:cubicBezTo>
                  <a:cubicBezTo>
                    <a:pt x="241" y="39"/>
                    <a:pt x="239" y="43"/>
                    <a:pt x="237" y="49"/>
                  </a:cubicBezTo>
                  <a:lnTo>
                    <a:pt x="207" y="182"/>
                  </a:lnTo>
                  <a:cubicBezTo>
                    <a:pt x="193" y="164"/>
                    <a:pt x="174" y="146"/>
                    <a:pt x="147" y="146"/>
                  </a:cubicBezTo>
                  <a:cubicBezTo>
                    <a:pt x="73" y="146"/>
                    <a:pt x="0" y="233"/>
                    <a:pt x="0" y="316"/>
                  </a:cubicBezTo>
                  <a:cubicBezTo>
                    <a:pt x="0" y="373"/>
                    <a:pt x="36" y="412"/>
                    <a:pt x="88" y="412"/>
                  </a:cubicBezTo>
                  <a:cubicBezTo>
                    <a:pt x="115" y="412"/>
                    <a:pt x="142" y="393"/>
                    <a:pt x="168" y="373"/>
                  </a:cubicBezTo>
                  <a:cubicBezTo>
                    <a:pt x="180" y="404"/>
                    <a:pt x="210" y="412"/>
                    <a:pt x="226" y="412"/>
                  </a:cubicBezTo>
                  <a:cubicBezTo>
                    <a:pt x="245" y="412"/>
                    <a:pt x="260" y="401"/>
                    <a:pt x="272" y="381"/>
                  </a:cubicBezTo>
                  <a:cubicBezTo>
                    <a:pt x="283" y="357"/>
                    <a:pt x="289" y="324"/>
                    <a:pt x="289" y="322"/>
                  </a:cubicBezTo>
                  <a:cubicBezTo>
                    <a:pt x="289" y="316"/>
                    <a:pt x="283" y="316"/>
                    <a:pt x="279" y="316"/>
                  </a:cubicBezTo>
                  <a:cubicBezTo>
                    <a:pt x="274" y="316"/>
                    <a:pt x="272" y="318"/>
                    <a:pt x="268" y="333"/>
                  </a:cubicBezTo>
                  <a:cubicBezTo>
                    <a:pt x="262" y="363"/>
                    <a:pt x="253" y="397"/>
                    <a:pt x="226" y="397"/>
                  </a:cubicBezTo>
                  <a:cubicBezTo>
                    <a:pt x="210" y="397"/>
                    <a:pt x="207" y="385"/>
                    <a:pt x="207" y="367"/>
                  </a:cubicBezTo>
                  <a:cubicBezTo>
                    <a:pt x="207" y="355"/>
                    <a:pt x="209" y="351"/>
                    <a:pt x="210" y="343"/>
                  </a:cubicBezTo>
                  <a:lnTo>
                    <a:pt x="289" y="16"/>
                  </a:lnTo>
                  <a:close/>
                  <a:moveTo>
                    <a:pt x="170" y="333"/>
                  </a:moveTo>
                  <a:cubicBezTo>
                    <a:pt x="165" y="347"/>
                    <a:pt x="151" y="363"/>
                    <a:pt x="140" y="373"/>
                  </a:cubicBezTo>
                  <a:cubicBezTo>
                    <a:pt x="134" y="377"/>
                    <a:pt x="113" y="397"/>
                    <a:pt x="88" y="397"/>
                  </a:cubicBezTo>
                  <a:cubicBezTo>
                    <a:pt x="67" y="397"/>
                    <a:pt x="46" y="381"/>
                    <a:pt x="46" y="339"/>
                  </a:cubicBezTo>
                  <a:cubicBezTo>
                    <a:pt x="46" y="308"/>
                    <a:pt x="61" y="245"/>
                    <a:pt x="77" y="221"/>
                  </a:cubicBezTo>
                  <a:cubicBezTo>
                    <a:pt x="101" y="174"/>
                    <a:pt x="130" y="166"/>
                    <a:pt x="147" y="166"/>
                  </a:cubicBezTo>
                  <a:cubicBezTo>
                    <a:pt x="188" y="166"/>
                    <a:pt x="197" y="209"/>
                    <a:pt x="197" y="215"/>
                  </a:cubicBezTo>
                  <a:cubicBezTo>
                    <a:pt x="197" y="217"/>
                    <a:pt x="197" y="223"/>
                    <a:pt x="195" y="223"/>
                  </a:cubicBezTo>
                  <a:lnTo>
                    <a:pt x="170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" name="Freeform 130">
              <a:extLst>
                <a:ext uri="{FF2B5EF4-FFF2-40B4-BE49-F238E27FC236}">
                  <a16:creationId xmlns:a16="http://schemas.microsoft.com/office/drawing/2014/main" id="{32A0F431-B79F-4F54-A237-D6FF12F12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7" y="2308"/>
              <a:ext cx="62" cy="93"/>
            </a:xfrm>
            <a:custGeom>
              <a:avLst/>
              <a:gdLst>
                <a:gd name="T0" fmla="*/ 136 w 280"/>
                <a:gd name="T1" fmla="*/ 16 h 413"/>
                <a:gd name="T2" fmla="*/ 138 w 280"/>
                <a:gd name="T3" fmla="*/ 8 h 413"/>
                <a:gd name="T4" fmla="*/ 128 w 280"/>
                <a:gd name="T5" fmla="*/ 0 h 413"/>
                <a:gd name="T6" fmla="*/ 55 w 280"/>
                <a:gd name="T7" fmla="*/ 4 h 413"/>
                <a:gd name="T8" fmla="*/ 44 w 280"/>
                <a:gd name="T9" fmla="*/ 20 h 413"/>
                <a:gd name="T10" fmla="*/ 59 w 280"/>
                <a:gd name="T11" fmla="*/ 28 h 413"/>
                <a:gd name="T12" fmla="*/ 84 w 280"/>
                <a:gd name="T13" fmla="*/ 36 h 413"/>
                <a:gd name="T14" fmla="*/ 82 w 280"/>
                <a:gd name="T15" fmla="*/ 49 h 413"/>
                <a:gd name="T16" fmla="*/ 4 w 280"/>
                <a:gd name="T17" fmla="*/ 381 h 413"/>
                <a:gd name="T18" fmla="*/ 0 w 280"/>
                <a:gd name="T19" fmla="*/ 393 h 413"/>
                <a:gd name="T20" fmla="*/ 21 w 280"/>
                <a:gd name="T21" fmla="*/ 412 h 413"/>
                <a:gd name="T22" fmla="*/ 46 w 280"/>
                <a:gd name="T23" fmla="*/ 389 h 413"/>
                <a:gd name="T24" fmla="*/ 73 w 280"/>
                <a:gd name="T25" fmla="*/ 274 h 413"/>
                <a:gd name="T26" fmla="*/ 147 w 280"/>
                <a:gd name="T27" fmla="*/ 322 h 413"/>
                <a:gd name="T28" fmla="*/ 145 w 280"/>
                <a:gd name="T29" fmla="*/ 333 h 413"/>
                <a:gd name="T30" fmla="*/ 142 w 280"/>
                <a:gd name="T31" fmla="*/ 353 h 413"/>
                <a:gd name="T32" fmla="*/ 203 w 280"/>
                <a:gd name="T33" fmla="*/ 412 h 413"/>
                <a:gd name="T34" fmla="*/ 276 w 280"/>
                <a:gd name="T35" fmla="*/ 322 h 413"/>
                <a:gd name="T36" fmla="*/ 266 w 280"/>
                <a:gd name="T37" fmla="*/ 316 h 413"/>
                <a:gd name="T38" fmla="*/ 254 w 280"/>
                <a:gd name="T39" fmla="*/ 330 h 413"/>
                <a:gd name="T40" fmla="*/ 205 w 280"/>
                <a:gd name="T41" fmla="*/ 397 h 413"/>
                <a:gd name="T42" fmla="*/ 186 w 280"/>
                <a:gd name="T43" fmla="*/ 365 h 413"/>
                <a:gd name="T44" fmla="*/ 188 w 280"/>
                <a:gd name="T45" fmla="*/ 339 h 413"/>
                <a:gd name="T46" fmla="*/ 191 w 280"/>
                <a:gd name="T47" fmla="*/ 320 h 413"/>
                <a:gd name="T48" fmla="*/ 99 w 280"/>
                <a:gd name="T49" fmla="*/ 260 h 413"/>
                <a:gd name="T50" fmla="*/ 147 w 280"/>
                <a:gd name="T51" fmla="*/ 221 h 413"/>
                <a:gd name="T52" fmla="*/ 233 w 280"/>
                <a:gd name="T53" fmla="*/ 166 h 413"/>
                <a:gd name="T54" fmla="*/ 253 w 280"/>
                <a:gd name="T55" fmla="*/ 174 h 413"/>
                <a:gd name="T56" fmla="*/ 226 w 280"/>
                <a:gd name="T57" fmla="*/ 203 h 413"/>
                <a:gd name="T58" fmla="*/ 249 w 280"/>
                <a:gd name="T59" fmla="*/ 227 h 413"/>
                <a:gd name="T60" fmla="*/ 279 w 280"/>
                <a:gd name="T61" fmla="*/ 189 h 413"/>
                <a:gd name="T62" fmla="*/ 233 w 280"/>
                <a:gd name="T63" fmla="*/ 146 h 413"/>
                <a:gd name="T64" fmla="*/ 145 w 280"/>
                <a:gd name="T65" fmla="*/ 199 h 413"/>
                <a:gd name="T66" fmla="*/ 78 w 280"/>
                <a:gd name="T67" fmla="*/ 251 h 413"/>
                <a:gd name="T68" fmla="*/ 136 w 280"/>
                <a:gd name="T69" fmla="*/ 1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413">
                  <a:moveTo>
                    <a:pt x="136" y="16"/>
                  </a:moveTo>
                  <a:cubicBezTo>
                    <a:pt x="136" y="16"/>
                    <a:pt x="138" y="10"/>
                    <a:pt x="138" y="8"/>
                  </a:cubicBezTo>
                  <a:cubicBezTo>
                    <a:pt x="138" y="4"/>
                    <a:pt x="136" y="0"/>
                    <a:pt x="128" y="0"/>
                  </a:cubicBezTo>
                  <a:cubicBezTo>
                    <a:pt x="117" y="0"/>
                    <a:pt x="69" y="4"/>
                    <a:pt x="55" y="4"/>
                  </a:cubicBezTo>
                  <a:cubicBezTo>
                    <a:pt x="50" y="4"/>
                    <a:pt x="44" y="8"/>
                    <a:pt x="44" y="20"/>
                  </a:cubicBezTo>
                  <a:cubicBezTo>
                    <a:pt x="44" y="28"/>
                    <a:pt x="50" y="28"/>
                    <a:pt x="59" y="28"/>
                  </a:cubicBezTo>
                  <a:cubicBezTo>
                    <a:pt x="84" y="28"/>
                    <a:pt x="84" y="34"/>
                    <a:pt x="84" y="36"/>
                  </a:cubicBezTo>
                  <a:cubicBezTo>
                    <a:pt x="84" y="39"/>
                    <a:pt x="84" y="43"/>
                    <a:pt x="82" y="49"/>
                  </a:cubicBezTo>
                  <a:lnTo>
                    <a:pt x="4" y="381"/>
                  </a:lnTo>
                  <a:cubicBezTo>
                    <a:pt x="0" y="391"/>
                    <a:pt x="0" y="393"/>
                    <a:pt x="0" y="393"/>
                  </a:cubicBezTo>
                  <a:cubicBezTo>
                    <a:pt x="0" y="403"/>
                    <a:pt x="8" y="412"/>
                    <a:pt x="21" y="412"/>
                  </a:cubicBezTo>
                  <a:cubicBezTo>
                    <a:pt x="34" y="412"/>
                    <a:pt x="42" y="401"/>
                    <a:pt x="46" y="389"/>
                  </a:cubicBezTo>
                  <a:cubicBezTo>
                    <a:pt x="46" y="385"/>
                    <a:pt x="71" y="282"/>
                    <a:pt x="73" y="274"/>
                  </a:cubicBezTo>
                  <a:cubicBezTo>
                    <a:pt x="115" y="280"/>
                    <a:pt x="147" y="292"/>
                    <a:pt x="147" y="322"/>
                  </a:cubicBezTo>
                  <a:cubicBezTo>
                    <a:pt x="147" y="324"/>
                    <a:pt x="147" y="328"/>
                    <a:pt x="145" y="333"/>
                  </a:cubicBezTo>
                  <a:cubicBezTo>
                    <a:pt x="142" y="343"/>
                    <a:pt x="142" y="345"/>
                    <a:pt x="142" y="353"/>
                  </a:cubicBezTo>
                  <a:cubicBezTo>
                    <a:pt x="142" y="393"/>
                    <a:pt x="176" y="412"/>
                    <a:pt x="203" y="412"/>
                  </a:cubicBezTo>
                  <a:cubicBezTo>
                    <a:pt x="260" y="412"/>
                    <a:pt x="276" y="324"/>
                    <a:pt x="276" y="322"/>
                  </a:cubicBezTo>
                  <a:cubicBezTo>
                    <a:pt x="276" y="316"/>
                    <a:pt x="268" y="316"/>
                    <a:pt x="266" y="316"/>
                  </a:cubicBezTo>
                  <a:cubicBezTo>
                    <a:pt x="260" y="316"/>
                    <a:pt x="256" y="318"/>
                    <a:pt x="254" y="330"/>
                  </a:cubicBezTo>
                  <a:cubicBezTo>
                    <a:pt x="249" y="355"/>
                    <a:pt x="233" y="397"/>
                    <a:pt x="205" y="397"/>
                  </a:cubicBezTo>
                  <a:cubicBezTo>
                    <a:pt x="188" y="397"/>
                    <a:pt x="186" y="381"/>
                    <a:pt x="186" y="365"/>
                  </a:cubicBezTo>
                  <a:cubicBezTo>
                    <a:pt x="186" y="355"/>
                    <a:pt x="186" y="355"/>
                    <a:pt x="188" y="339"/>
                  </a:cubicBezTo>
                  <a:cubicBezTo>
                    <a:pt x="188" y="335"/>
                    <a:pt x="191" y="328"/>
                    <a:pt x="191" y="320"/>
                  </a:cubicBezTo>
                  <a:cubicBezTo>
                    <a:pt x="191" y="270"/>
                    <a:pt x="124" y="260"/>
                    <a:pt x="99" y="260"/>
                  </a:cubicBezTo>
                  <a:cubicBezTo>
                    <a:pt x="115" y="249"/>
                    <a:pt x="136" y="229"/>
                    <a:pt x="147" y="221"/>
                  </a:cubicBezTo>
                  <a:cubicBezTo>
                    <a:pt x="174" y="191"/>
                    <a:pt x="205" y="166"/>
                    <a:pt x="233" y="166"/>
                  </a:cubicBezTo>
                  <a:cubicBezTo>
                    <a:pt x="243" y="166"/>
                    <a:pt x="251" y="166"/>
                    <a:pt x="253" y="174"/>
                  </a:cubicBezTo>
                  <a:cubicBezTo>
                    <a:pt x="230" y="176"/>
                    <a:pt x="226" y="193"/>
                    <a:pt x="226" y="203"/>
                  </a:cubicBezTo>
                  <a:cubicBezTo>
                    <a:pt x="226" y="217"/>
                    <a:pt x="233" y="227"/>
                    <a:pt x="249" y="227"/>
                  </a:cubicBezTo>
                  <a:cubicBezTo>
                    <a:pt x="262" y="227"/>
                    <a:pt x="279" y="213"/>
                    <a:pt x="279" y="189"/>
                  </a:cubicBezTo>
                  <a:cubicBezTo>
                    <a:pt x="279" y="170"/>
                    <a:pt x="266" y="146"/>
                    <a:pt x="233" y="146"/>
                  </a:cubicBezTo>
                  <a:cubicBezTo>
                    <a:pt x="205" y="146"/>
                    <a:pt x="174" y="174"/>
                    <a:pt x="145" y="199"/>
                  </a:cubicBezTo>
                  <a:cubicBezTo>
                    <a:pt x="122" y="223"/>
                    <a:pt x="103" y="241"/>
                    <a:pt x="78" y="251"/>
                  </a:cubicBezTo>
                  <a:lnTo>
                    <a:pt x="136" y="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8" name="Freeform 131">
              <a:extLst>
                <a:ext uri="{FF2B5EF4-FFF2-40B4-BE49-F238E27FC236}">
                  <a16:creationId xmlns:a16="http://schemas.microsoft.com/office/drawing/2014/main" id="{9C850105-01BF-4FE2-B1DE-A80760A14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" y="2288"/>
              <a:ext cx="91" cy="85"/>
            </a:xfrm>
            <a:custGeom>
              <a:avLst/>
              <a:gdLst>
                <a:gd name="T0" fmla="*/ 249 w 405"/>
                <a:gd name="T1" fmla="*/ 118 h 380"/>
                <a:gd name="T2" fmla="*/ 325 w 405"/>
                <a:gd name="T3" fmla="*/ 20 h 380"/>
                <a:gd name="T4" fmla="*/ 367 w 405"/>
                <a:gd name="T5" fmla="*/ 28 h 380"/>
                <a:gd name="T6" fmla="*/ 329 w 405"/>
                <a:gd name="T7" fmla="*/ 73 h 380"/>
                <a:gd name="T8" fmla="*/ 360 w 405"/>
                <a:gd name="T9" fmla="*/ 105 h 380"/>
                <a:gd name="T10" fmla="*/ 404 w 405"/>
                <a:gd name="T11" fmla="*/ 55 h 380"/>
                <a:gd name="T12" fmla="*/ 329 w 405"/>
                <a:gd name="T13" fmla="*/ 0 h 380"/>
                <a:gd name="T14" fmla="*/ 243 w 405"/>
                <a:gd name="T15" fmla="*/ 63 h 380"/>
                <a:gd name="T16" fmla="*/ 157 w 405"/>
                <a:gd name="T17" fmla="*/ 0 h 380"/>
                <a:gd name="T18" fmla="*/ 25 w 405"/>
                <a:gd name="T19" fmla="*/ 128 h 380"/>
                <a:gd name="T20" fmla="*/ 34 w 405"/>
                <a:gd name="T21" fmla="*/ 138 h 380"/>
                <a:gd name="T22" fmla="*/ 46 w 405"/>
                <a:gd name="T23" fmla="*/ 128 h 380"/>
                <a:gd name="T24" fmla="*/ 153 w 405"/>
                <a:gd name="T25" fmla="*/ 20 h 380"/>
                <a:gd name="T26" fmla="*/ 197 w 405"/>
                <a:gd name="T27" fmla="*/ 73 h 380"/>
                <a:gd name="T28" fmla="*/ 153 w 405"/>
                <a:gd name="T29" fmla="*/ 272 h 380"/>
                <a:gd name="T30" fmla="*/ 78 w 405"/>
                <a:gd name="T31" fmla="*/ 361 h 380"/>
                <a:gd name="T32" fmla="*/ 36 w 405"/>
                <a:gd name="T33" fmla="*/ 351 h 380"/>
                <a:gd name="T34" fmla="*/ 77 w 405"/>
                <a:gd name="T35" fmla="*/ 306 h 380"/>
                <a:gd name="T36" fmla="*/ 44 w 405"/>
                <a:gd name="T37" fmla="*/ 274 h 380"/>
                <a:gd name="T38" fmla="*/ 0 w 405"/>
                <a:gd name="T39" fmla="*/ 324 h 380"/>
                <a:gd name="T40" fmla="*/ 77 w 405"/>
                <a:gd name="T41" fmla="*/ 379 h 380"/>
                <a:gd name="T42" fmla="*/ 161 w 405"/>
                <a:gd name="T43" fmla="*/ 316 h 380"/>
                <a:gd name="T44" fmla="*/ 249 w 405"/>
                <a:gd name="T45" fmla="*/ 379 h 380"/>
                <a:gd name="T46" fmla="*/ 379 w 405"/>
                <a:gd name="T47" fmla="*/ 251 h 380"/>
                <a:gd name="T48" fmla="*/ 369 w 405"/>
                <a:gd name="T49" fmla="*/ 241 h 380"/>
                <a:gd name="T50" fmla="*/ 358 w 405"/>
                <a:gd name="T51" fmla="*/ 251 h 380"/>
                <a:gd name="T52" fmla="*/ 251 w 405"/>
                <a:gd name="T53" fmla="*/ 361 h 380"/>
                <a:gd name="T54" fmla="*/ 207 w 405"/>
                <a:gd name="T55" fmla="*/ 306 h 380"/>
                <a:gd name="T56" fmla="*/ 220 w 405"/>
                <a:gd name="T57" fmla="*/ 233 h 380"/>
                <a:gd name="T58" fmla="*/ 249 w 405"/>
                <a:gd name="T59" fmla="*/ 1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5" h="380">
                  <a:moveTo>
                    <a:pt x="249" y="118"/>
                  </a:moveTo>
                  <a:cubicBezTo>
                    <a:pt x="253" y="95"/>
                    <a:pt x="272" y="20"/>
                    <a:pt x="325" y="20"/>
                  </a:cubicBezTo>
                  <a:cubicBezTo>
                    <a:pt x="333" y="20"/>
                    <a:pt x="352" y="20"/>
                    <a:pt x="367" y="28"/>
                  </a:cubicBezTo>
                  <a:cubicBezTo>
                    <a:pt x="344" y="34"/>
                    <a:pt x="329" y="55"/>
                    <a:pt x="329" y="73"/>
                  </a:cubicBezTo>
                  <a:cubicBezTo>
                    <a:pt x="329" y="87"/>
                    <a:pt x="337" y="105"/>
                    <a:pt x="360" y="105"/>
                  </a:cubicBezTo>
                  <a:cubicBezTo>
                    <a:pt x="379" y="105"/>
                    <a:pt x="404" y="91"/>
                    <a:pt x="404" y="55"/>
                  </a:cubicBezTo>
                  <a:cubicBezTo>
                    <a:pt x="404" y="12"/>
                    <a:pt x="356" y="0"/>
                    <a:pt x="329" y="0"/>
                  </a:cubicBezTo>
                  <a:cubicBezTo>
                    <a:pt x="279" y="0"/>
                    <a:pt x="253" y="43"/>
                    <a:pt x="243" y="63"/>
                  </a:cubicBezTo>
                  <a:cubicBezTo>
                    <a:pt x="222" y="8"/>
                    <a:pt x="180" y="0"/>
                    <a:pt x="157" y="0"/>
                  </a:cubicBezTo>
                  <a:cubicBezTo>
                    <a:pt x="71" y="0"/>
                    <a:pt x="25" y="109"/>
                    <a:pt x="25" y="128"/>
                  </a:cubicBezTo>
                  <a:cubicBezTo>
                    <a:pt x="25" y="138"/>
                    <a:pt x="33" y="138"/>
                    <a:pt x="34" y="138"/>
                  </a:cubicBezTo>
                  <a:cubicBezTo>
                    <a:pt x="42" y="138"/>
                    <a:pt x="44" y="138"/>
                    <a:pt x="46" y="128"/>
                  </a:cubicBezTo>
                  <a:cubicBezTo>
                    <a:pt x="73" y="39"/>
                    <a:pt x="126" y="20"/>
                    <a:pt x="153" y="20"/>
                  </a:cubicBezTo>
                  <a:cubicBezTo>
                    <a:pt x="170" y="20"/>
                    <a:pt x="197" y="26"/>
                    <a:pt x="197" y="73"/>
                  </a:cubicBezTo>
                  <a:cubicBezTo>
                    <a:pt x="197" y="99"/>
                    <a:pt x="184" y="156"/>
                    <a:pt x="153" y="272"/>
                  </a:cubicBezTo>
                  <a:cubicBezTo>
                    <a:pt x="142" y="328"/>
                    <a:pt x="113" y="361"/>
                    <a:pt x="78" y="361"/>
                  </a:cubicBezTo>
                  <a:cubicBezTo>
                    <a:pt x="71" y="361"/>
                    <a:pt x="54" y="361"/>
                    <a:pt x="36" y="351"/>
                  </a:cubicBezTo>
                  <a:cubicBezTo>
                    <a:pt x="57" y="345"/>
                    <a:pt x="77" y="328"/>
                    <a:pt x="77" y="306"/>
                  </a:cubicBezTo>
                  <a:cubicBezTo>
                    <a:pt x="77" y="282"/>
                    <a:pt x="57" y="274"/>
                    <a:pt x="44" y="274"/>
                  </a:cubicBezTo>
                  <a:cubicBezTo>
                    <a:pt x="21" y="274"/>
                    <a:pt x="0" y="298"/>
                    <a:pt x="0" y="324"/>
                  </a:cubicBezTo>
                  <a:cubicBezTo>
                    <a:pt x="0" y="363"/>
                    <a:pt x="42" y="379"/>
                    <a:pt x="77" y="379"/>
                  </a:cubicBezTo>
                  <a:cubicBezTo>
                    <a:pt x="130" y="379"/>
                    <a:pt x="161" y="320"/>
                    <a:pt x="161" y="316"/>
                  </a:cubicBezTo>
                  <a:cubicBezTo>
                    <a:pt x="170" y="345"/>
                    <a:pt x="199" y="379"/>
                    <a:pt x="249" y="379"/>
                  </a:cubicBezTo>
                  <a:cubicBezTo>
                    <a:pt x="333" y="379"/>
                    <a:pt x="379" y="270"/>
                    <a:pt x="379" y="251"/>
                  </a:cubicBezTo>
                  <a:cubicBezTo>
                    <a:pt x="379" y="241"/>
                    <a:pt x="371" y="241"/>
                    <a:pt x="369" y="241"/>
                  </a:cubicBezTo>
                  <a:cubicBezTo>
                    <a:pt x="364" y="241"/>
                    <a:pt x="360" y="245"/>
                    <a:pt x="358" y="251"/>
                  </a:cubicBezTo>
                  <a:cubicBezTo>
                    <a:pt x="333" y="341"/>
                    <a:pt x="276" y="361"/>
                    <a:pt x="251" y="361"/>
                  </a:cubicBezTo>
                  <a:cubicBezTo>
                    <a:pt x="218" y="361"/>
                    <a:pt x="207" y="333"/>
                    <a:pt x="207" y="306"/>
                  </a:cubicBezTo>
                  <a:cubicBezTo>
                    <a:pt x="207" y="286"/>
                    <a:pt x="210" y="270"/>
                    <a:pt x="220" y="233"/>
                  </a:cubicBezTo>
                  <a:lnTo>
                    <a:pt x="249" y="1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9" name="Freeform 132">
              <a:extLst>
                <a:ext uri="{FF2B5EF4-FFF2-40B4-BE49-F238E27FC236}">
                  <a16:creationId xmlns:a16="http://schemas.microsoft.com/office/drawing/2014/main" id="{9A29FDB1-65C5-421A-BF9E-21EF8D9BE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7" y="2341"/>
              <a:ext cx="78" cy="59"/>
            </a:xfrm>
            <a:custGeom>
              <a:avLst/>
              <a:gdLst>
                <a:gd name="T0" fmla="*/ 42 w 347"/>
                <a:gd name="T1" fmla="*/ 223 h 265"/>
                <a:gd name="T2" fmla="*/ 36 w 347"/>
                <a:gd name="T3" fmla="*/ 247 h 265"/>
                <a:gd name="T4" fmla="*/ 57 w 347"/>
                <a:gd name="T5" fmla="*/ 264 h 265"/>
                <a:gd name="T6" fmla="*/ 78 w 347"/>
                <a:gd name="T7" fmla="*/ 251 h 265"/>
                <a:gd name="T8" fmla="*/ 88 w 347"/>
                <a:gd name="T9" fmla="*/ 215 h 265"/>
                <a:gd name="T10" fmla="*/ 101 w 347"/>
                <a:gd name="T11" fmla="*/ 164 h 265"/>
                <a:gd name="T12" fmla="*/ 111 w 347"/>
                <a:gd name="T13" fmla="*/ 122 h 265"/>
                <a:gd name="T14" fmla="*/ 134 w 347"/>
                <a:gd name="T15" fmla="*/ 71 h 265"/>
                <a:gd name="T16" fmla="*/ 220 w 347"/>
                <a:gd name="T17" fmla="*/ 16 h 265"/>
                <a:gd name="T18" fmla="*/ 253 w 347"/>
                <a:gd name="T19" fmla="*/ 57 h 265"/>
                <a:gd name="T20" fmla="*/ 220 w 347"/>
                <a:gd name="T21" fmla="*/ 182 h 265"/>
                <a:gd name="T22" fmla="*/ 210 w 347"/>
                <a:gd name="T23" fmla="*/ 213 h 265"/>
                <a:gd name="T24" fmla="*/ 264 w 347"/>
                <a:gd name="T25" fmla="*/ 264 h 265"/>
                <a:gd name="T26" fmla="*/ 346 w 347"/>
                <a:gd name="T27" fmla="*/ 176 h 265"/>
                <a:gd name="T28" fmla="*/ 337 w 347"/>
                <a:gd name="T29" fmla="*/ 166 h 265"/>
                <a:gd name="T30" fmla="*/ 325 w 347"/>
                <a:gd name="T31" fmla="*/ 178 h 265"/>
                <a:gd name="T32" fmla="*/ 266 w 347"/>
                <a:gd name="T33" fmla="*/ 249 h 265"/>
                <a:gd name="T34" fmla="*/ 253 w 347"/>
                <a:gd name="T35" fmla="*/ 227 h 265"/>
                <a:gd name="T36" fmla="*/ 266 w 347"/>
                <a:gd name="T37" fmla="*/ 180 h 265"/>
                <a:gd name="T38" fmla="*/ 297 w 347"/>
                <a:gd name="T39" fmla="*/ 67 h 265"/>
                <a:gd name="T40" fmla="*/ 222 w 347"/>
                <a:gd name="T41" fmla="*/ 0 h 265"/>
                <a:gd name="T42" fmla="*/ 126 w 347"/>
                <a:gd name="T43" fmla="*/ 51 h 265"/>
                <a:gd name="T44" fmla="*/ 67 w 347"/>
                <a:gd name="T45" fmla="*/ 0 h 265"/>
                <a:gd name="T46" fmla="*/ 21 w 347"/>
                <a:gd name="T47" fmla="*/ 34 h 265"/>
                <a:gd name="T48" fmla="*/ 0 w 347"/>
                <a:gd name="T49" fmla="*/ 91 h 265"/>
                <a:gd name="T50" fmla="*/ 10 w 347"/>
                <a:gd name="T51" fmla="*/ 97 h 265"/>
                <a:gd name="T52" fmla="*/ 23 w 347"/>
                <a:gd name="T53" fmla="*/ 81 h 265"/>
                <a:gd name="T54" fmla="*/ 65 w 347"/>
                <a:gd name="T55" fmla="*/ 16 h 265"/>
                <a:gd name="T56" fmla="*/ 82 w 347"/>
                <a:gd name="T57" fmla="*/ 45 h 265"/>
                <a:gd name="T58" fmla="*/ 73 w 347"/>
                <a:gd name="T59" fmla="*/ 95 h 265"/>
                <a:gd name="T60" fmla="*/ 59 w 347"/>
                <a:gd name="T61" fmla="*/ 146 h 265"/>
                <a:gd name="T62" fmla="*/ 42 w 347"/>
                <a:gd name="T63" fmla="*/ 2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7" h="265">
                  <a:moveTo>
                    <a:pt x="42" y="223"/>
                  </a:moveTo>
                  <a:cubicBezTo>
                    <a:pt x="42" y="229"/>
                    <a:pt x="36" y="245"/>
                    <a:pt x="36" y="247"/>
                  </a:cubicBezTo>
                  <a:cubicBezTo>
                    <a:pt x="36" y="260"/>
                    <a:pt x="48" y="264"/>
                    <a:pt x="57" y="264"/>
                  </a:cubicBezTo>
                  <a:cubicBezTo>
                    <a:pt x="67" y="264"/>
                    <a:pt x="77" y="258"/>
                    <a:pt x="78" y="251"/>
                  </a:cubicBezTo>
                  <a:cubicBezTo>
                    <a:pt x="80" y="247"/>
                    <a:pt x="88" y="227"/>
                    <a:pt x="88" y="215"/>
                  </a:cubicBezTo>
                  <a:cubicBezTo>
                    <a:pt x="92" y="203"/>
                    <a:pt x="96" y="178"/>
                    <a:pt x="101" y="164"/>
                  </a:cubicBezTo>
                  <a:cubicBezTo>
                    <a:pt x="105" y="150"/>
                    <a:pt x="107" y="138"/>
                    <a:pt x="111" y="122"/>
                  </a:cubicBezTo>
                  <a:cubicBezTo>
                    <a:pt x="117" y="99"/>
                    <a:pt x="117" y="95"/>
                    <a:pt x="134" y="71"/>
                  </a:cubicBezTo>
                  <a:cubicBezTo>
                    <a:pt x="151" y="47"/>
                    <a:pt x="176" y="16"/>
                    <a:pt x="220" y="16"/>
                  </a:cubicBezTo>
                  <a:cubicBezTo>
                    <a:pt x="253" y="16"/>
                    <a:pt x="253" y="45"/>
                    <a:pt x="253" y="57"/>
                  </a:cubicBezTo>
                  <a:cubicBezTo>
                    <a:pt x="253" y="93"/>
                    <a:pt x="230" y="156"/>
                    <a:pt x="220" y="182"/>
                  </a:cubicBezTo>
                  <a:cubicBezTo>
                    <a:pt x="214" y="199"/>
                    <a:pt x="210" y="203"/>
                    <a:pt x="210" y="213"/>
                  </a:cubicBezTo>
                  <a:cubicBezTo>
                    <a:pt x="210" y="245"/>
                    <a:pt x="237" y="264"/>
                    <a:pt x="264" y="264"/>
                  </a:cubicBezTo>
                  <a:cubicBezTo>
                    <a:pt x="321" y="264"/>
                    <a:pt x="346" y="185"/>
                    <a:pt x="346" y="176"/>
                  </a:cubicBezTo>
                  <a:cubicBezTo>
                    <a:pt x="346" y="166"/>
                    <a:pt x="341" y="166"/>
                    <a:pt x="337" y="166"/>
                  </a:cubicBezTo>
                  <a:cubicBezTo>
                    <a:pt x="331" y="166"/>
                    <a:pt x="329" y="170"/>
                    <a:pt x="325" y="178"/>
                  </a:cubicBezTo>
                  <a:cubicBezTo>
                    <a:pt x="314" y="223"/>
                    <a:pt x="289" y="249"/>
                    <a:pt x="266" y="249"/>
                  </a:cubicBezTo>
                  <a:cubicBezTo>
                    <a:pt x="254" y="249"/>
                    <a:pt x="253" y="241"/>
                    <a:pt x="253" y="227"/>
                  </a:cubicBezTo>
                  <a:cubicBezTo>
                    <a:pt x="253" y="213"/>
                    <a:pt x="254" y="205"/>
                    <a:pt x="266" y="180"/>
                  </a:cubicBezTo>
                  <a:cubicBezTo>
                    <a:pt x="272" y="162"/>
                    <a:pt x="297" y="99"/>
                    <a:pt x="297" y="67"/>
                  </a:cubicBezTo>
                  <a:cubicBezTo>
                    <a:pt x="297" y="10"/>
                    <a:pt x="253" y="0"/>
                    <a:pt x="222" y="0"/>
                  </a:cubicBezTo>
                  <a:cubicBezTo>
                    <a:pt x="174" y="0"/>
                    <a:pt x="142" y="32"/>
                    <a:pt x="126" y="51"/>
                  </a:cubicBezTo>
                  <a:cubicBezTo>
                    <a:pt x="122" y="14"/>
                    <a:pt x="88" y="0"/>
                    <a:pt x="67" y="0"/>
                  </a:cubicBezTo>
                  <a:cubicBezTo>
                    <a:pt x="42" y="0"/>
                    <a:pt x="27" y="20"/>
                    <a:pt x="21" y="34"/>
                  </a:cubicBezTo>
                  <a:cubicBezTo>
                    <a:pt x="8" y="51"/>
                    <a:pt x="0" y="87"/>
                    <a:pt x="0" y="91"/>
                  </a:cubicBezTo>
                  <a:cubicBezTo>
                    <a:pt x="0" y="97"/>
                    <a:pt x="8" y="97"/>
                    <a:pt x="10" y="97"/>
                  </a:cubicBezTo>
                  <a:cubicBezTo>
                    <a:pt x="19" y="97"/>
                    <a:pt x="19" y="95"/>
                    <a:pt x="23" y="81"/>
                  </a:cubicBezTo>
                  <a:cubicBezTo>
                    <a:pt x="33" y="45"/>
                    <a:pt x="42" y="16"/>
                    <a:pt x="65" y="16"/>
                  </a:cubicBezTo>
                  <a:cubicBezTo>
                    <a:pt x="78" y="16"/>
                    <a:pt x="82" y="28"/>
                    <a:pt x="82" y="45"/>
                  </a:cubicBezTo>
                  <a:cubicBezTo>
                    <a:pt x="82" y="57"/>
                    <a:pt x="78" y="79"/>
                    <a:pt x="73" y="95"/>
                  </a:cubicBezTo>
                  <a:cubicBezTo>
                    <a:pt x="69" y="109"/>
                    <a:pt x="65" y="134"/>
                    <a:pt x="59" y="146"/>
                  </a:cubicBezTo>
                  <a:lnTo>
                    <a:pt x="42" y="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0" name="Freeform 133">
              <a:extLst>
                <a:ext uri="{FF2B5EF4-FFF2-40B4-BE49-F238E27FC236}">
                  <a16:creationId xmlns:a16="http://schemas.microsoft.com/office/drawing/2014/main" id="{E3B4D06F-6990-4AC5-B82E-2EC034AE9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" y="2308"/>
              <a:ext cx="65" cy="93"/>
            </a:xfrm>
            <a:custGeom>
              <a:avLst/>
              <a:gdLst>
                <a:gd name="T0" fmla="*/ 289 w 292"/>
                <a:gd name="T1" fmla="*/ 16 h 413"/>
                <a:gd name="T2" fmla="*/ 291 w 292"/>
                <a:gd name="T3" fmla="*/ 8 h 413"/>
                <a:gd name="T4" fmla="*/ 283 w 292"/>
                <a:gd name="T5" fmla="*/ 0 h 413"/>
                <a:gd name="T6" fmla="*/ 210 w 292"/>
                <a:gd name="T7" fmla="*/ 4 h 413"/>
                <a:gd name="T8" fmla="*/ 197 w 292"/>
                <a:gd name="T9" fmla="*/ 20 h 413"/>
                <a:gd name="T10" fmla="*/ 214 w 292"/>
                <a:gd name="T11" fmla="*/ 28 h 413"/>
                <a:gd name="T12" fmla="*/ 241 w 292"/>
                <a:gd name="T13" fmla="*/ 36 h 413"/>
                <a:gd name="T14" fmla="*/ 237 w 292"/>
                <a:gd name="T15" fmla="*/ 49 h 413"/>
                <a:gd name="T16" fmla="*/ 207 w 292"/>
                <a:gd name="T17" fmla="*/ 182 h 413"/>
                <a:gd name="T18" fmla="*/ 147 w 292"/>
                <a:gd name="T19" fmla="*/ 146 h 413"/>
                <a:gd name="T20" fmla="*/ 0 w 292"/>
                <a:gd name="T21" fmla="*/ 316 h 413"/>
                <a:gd name="T22" fmla="*/ 88 w 292"/>
                <a:gd name="T23" fmla="*/ 412 h 413"/>
                <a:gd name="T24" fmla="*/ 168 w 292"/>
                <a:gd name="T25" fmla="*/ 373 h 413"/>
                <a:gd name="T26" fmla="*/ 226 w 292"/>
                <a:gd name="T27" fmla="*/ 412 h 413"/>
                <a:gd name="T28" fmla="*/ 272 w 292"/>
                <a:gd name="T29" fmla="*/ 381 h 413"/>
                <a:gd name="T30" fmla="*/ 289 w 292"/>
                <a:gd name="T31" fmla="*/ 322 h 413"/>
                <a:gd name="T32" fmla="*/ 279 w 292"/>
                <a:gd name="T33" fmla="*/ 316 h 413"/>
                <a:gd name="T34" fmla="*/ 268 w 292"/>
                <a:gd name="T35" fmla="*/ 333 h 413"/>
                <a:gd name="T36" fmla="*/ 226 w 292"/>
                <a:gd name="T37" fmla="*/ 397 h 413"/>
                <a:gd name="T38" fmla="*/ 207 w 292"/>
                <a:gd name="T39" fmla="*/ 367 h 413"/>
                <a:gd name="T40" fmla="*/ 210 w 292"/>
                <a:gd name="T41" fmla="*/ 343 h 413"/>
                <a:gd name="T42" fmla="*/ 289 w 292"/>
                <a:gd name="T43" fmla="*/ 16 h 413"/>
                <a:gd name="T44" fmla="*/ 170 w 292"/>
                <a:gd name="T45" fmla="*/ 333 h 413"/>
                <a:gd name="T46" fmla="*/ 140 w 292"/>
                <a:gd name="T47" fmla="*/ 373 h 413"/>
                <a:gd name="T48" fmla="*/ 88 w 292"/>
                <a:gd name="T49" fmla="*/ 397 h 413"/>
                <a:gd name="T50" fmla="*/ 46 w 292"/>
                <a:gd name="T51" fmla="*/ 339 h 413"/>
                <a:gd name="T52" fmla="*/ 77 w 292"/>
                <a:gd name="T53" fmla="*/ 221 h 413"/>
                <a:gd name="T54" fmla="*/ 147 w 292"/>
                <a:gd name="T55" fmla="*/ 166 h 413"/>
                <a:gd name="T56" fmla="*/ 197 w 292"/>
                <a:gd name="T57" fmla="*/ 215 h 413"/>
                <a:gd name="T58" fmla="*/ 195 w 292"/>
                <a:gd name="T59" fmla="*/ 223 h 413"/>
                <a:gd name="T60" fmla="*/ 170 w 292"/>
                <a:gd name="T61" fmla="*/ 33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413">
                  <a:moveTo>
                    <a:pt x="289" y="16"/>
                  </a:moveTo>
                  <a:cubicBezTo>
                    <a:pt x="289" y="16"/>
                    <a:pt x="291" y="10"/>
                    <a:pt x="291" y="8"/>
                  </a:cubicBezTo>
                  <a:cubicBezTo>
                    <a:pt x="291" y="4"/>
                    <a:pt x="289" y="0"/>
                    <a:pt x="283" y="0"/>
                  </a:cubicBezTo>
                  <a:cubicBezTo>
                    <a:pt x="272" y="0"/>
                    <a:pt x="226" y="4"/>
                    <a:pt x="210" y="4"/>
                  </a:cubicBezTo>
                  <a:cubicBezTo>
                    <a:pt x="207" y="4"/>
                    <a:pt x="197" y="8"/>
                    <a:pt x="197" y="20"/>
                  </a:cubicBezTo>
                  <a:cubicBezTo>
                    <a:pt x="197" y="28"/>
                    <a:pt x="207" y="28"/>
                    <a:pt x="214" y="28"/>
                  </a:cubicBezTo>
                  <a:cubicBezTo>
                    <a:pt x="241" y="28"/>
                    <a:pt x="241" y="34"/>
                    <a:pt x="241" y="36"/>
                  </a:cubicBezTo>
                  <a:cubicBezTo>
                    <a:pt x="241" y="39"/>
                    <a:pt x="239" y="43"/>
                    <a:pt x="237" y="49"/>
                  </a:cubicBezTo>
                  <a:lnTo>
                    <a:pt x="207" y="182"/>
                  </a:lnTo>
                  <a:cubicBezTo>
                    <a:pt x="193" y="164"/>
                    <a:pt x="174" y="146"/>
                    <a:pt x="147" y="146"/>
                  </a:cubicBezTo>
                  <a:cubicBezTo>
                    <a:pt x="73" y="146"/>
                    <a:pt x="0" y="233"/>
                    <a:pt x="0" y="316"/>
                  </a:cubicBezTo>
                  <a:cubicBezTo>
                    <a:pt x="0" y="373"/>
                    <a:pt x="36" y="412"/>
                    <a:pt x="88" y="412"/>
                  </a:cubicBezTo>
                  <a:cubicBezTo>
                    <a:pt x="115" y="412"/>
                    <a:pt x="142" y="393"/>
                    <a:pt x="168" y="373"/>
                  </a:cubicBezTo>
                  <a:cubicBezTo>
                    <a:pt x="180" y="404"/>
                    <a:pt x="210" y="412"/>
                    <a:pt x="226" y="412"/>
                  </a:cubicBezTo>
                  <a:cubicBezTo>
                    <a:pt x="245" y="412"/>
                    <a:pt x="260" y="401"/>
                    <a:pt x="272" y="381"/>
                  </a:cubicBezTo>
                  <a:cubicBezTo>
                    <a:pt x="283" y="357"/>
                    <a:pt x="289" y="324"/>
                    <a:pt x="289" y="322"/>
                  </a:cubicBezTo>
                  <a:cubicBezTo>
                    <a:pt x="289" y="316"/>
                    <a:pt x="283" y="316"/>
                    <a:pt x="279" y="316"/>
                  </a:cubicBezTo>
                  <a:cubicBezTo>
                    <a:pt x="274" y="316"/>
                    <a:pt x="272" y="318"/>
                    <a:pt x="268" y="333"/>
                  </a:cubicBezTo>
                  <a:cubicBezTo>
                    <a:pt x="262" y="363"/>
                    <a:pt x="253" y="397"/>
                    <a:pt x="226" y="397"/>
                  </a:cubicBezTo>
                  <a:cubicBezTo>
                    <a:pt x="210" y="397"/>
                    <a:pt x="207" y="385"/>
                    <a:pt x="207" y="367"/>
                  </a:cubicBezTo>
                  <a:cubicBezTo>
                    <a:pt x="207" y="355"/>
                    <a:pt x="209" y="351"/>
                    <a:pt x="210" y="343"/>
                  </a:cubicBezTo>
                  <a:lnTo>
                    <a:pt x="289" y="16"/>
                  </a:lnTo>
                  <a:close/>
                  <a:moveTo>
                    <a:pt x="170" y="333"/>
                  </a:moveTo>
                  <a:cubicBezTo>
                    <a:pt x="165" y="347"/>
                    <a:pt x="151" y="363"/>
                    <a:pt x="140" y="373"/>
                  </a:cubicBezTo>
                  <a:cubicBezTo>
                    <a:pt x="134" y="377"/>
                    <a:pt x="113" y="397"/>
                    <a:pt x="88" y="397"/>
                  </a:cubicBezTo>
                  <a:cubicBezTo>
                    <a:pt x="67" y="397"/>
                    <a:pt x="46" y="381"/>
                    <a:pt x="46" y="339"/>
                  </a:cubicBezTo>
                  <a:cubicBezTo>
                    <a:pt x="46" y="308"/>
                    <a:pt x="61" y="245"/>
                    <a:pt x="77" y="221"/>
                  </a:cubicBezTo>
                  <a:cubicBezTo>
                    <a:pt x="101" y="174"/>
                    <a:pt x="130" y="166"/>
                    <a:pt x="147" y="166"/>
                  </a:cubicBezTo>
                  <a:cubicBezTo>
                    <a:pt x="188" y="166"/>
                    <a:pt x="197" y="209"/>
                    <a:pt x="197" y="215"/>
                  </a:cubicBezTo>
                  <a:cubicBezTo>
                    <a:pt x="197" y="217"/>
                    <a:pt x="197" y="223"/>
                    <a:pt x="195" y="223"/>
                  </a:cubicBezTo>
                  <a:lnTo>
                    <a:pt x="170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1" name="Freeform 134">
              <a:extLst>
                <a:ext uri="{FF2B5EF4-FFF2-40B4-BE49-F238E27FC236}">
                  <a16:creationId xmlns:a16="http://schemas.microsoft.com/office/drawing/2014/main" id="{728E0322-0D63-4CF8-83BA-470708C78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" y="2041"/>
              <a:ext cx="95" cy="566"/>
            </a:xfrm>
            <a:custGeom>
              <a:avLst/>
              <a:gdLst>
                <a:gd name="T0" fmla="*/ 423 w 424"/>
                <a:gd name="T1" fmla="*/ 1249 h 2501"/>
                <a:gd name="T2" fmla="*/ 254 w 424"/>
                <a:gd name="T3" fmla="*/ 335 h 2501"/>
                <a:gd name="T4" fmla="*/ 42 w 424"/>
                <a:gd name="T5" fmla="*/ 8 h 2501"/>
                <a:gd name="T6" fmla="*/ 19 w 424"/>
                <a:gd name="T7" fmla="*/ 0 h 2501"/>
                <a:gd name="T8" fmla="*/ 0 w 424"/>
                <a:gd name="T9" fmla="*/ 8 h 2501"/>
                <a:gd name="T10" fmla="*/ 4 w 424"/>
                <a:gd name="T11" fmla="*/ 20 h 2501"/>
                <a:gd name="T12" fmla="*/ 195 w 424"/>
                <a:gd name="T13" fmla="*/ 335 h 2501"/>
                <a:gd name="T14" fmla="*/ 344 w 424"/>
                <a:gd name="T15" fmla="*/ 1249 h 2501"/>
                <a:gd name="T16" fmla="*/ 184 w 424"/>
                <a:gd name="T17" fmla="*/ 2188 h 2501"/>
                <a:gd name="T18" fmla="*/ 4 w 424"/>
                <a:gd name="T19" fmla="*/ 2482 h 2501"/>
                <a:gd name="T20" fmla="*/ 0 w 424"/>
                <a:gd name="T21" fmla="*/ 2490 h 2501"/>
                <a:gd name="T22" fmla="*/ 19 w 424"/>
                <a:gd name="T23" fmla="*/ 2500 h 2501"/>
                <a:gd name="T24" fmla="*/ 33 w 424"/>
                <a:gd name="T25" fmla="*/ 2498 h 2501"/>
                <a:gd name="T26" fmla="*/ 147 w 424"/>
                <a:gd name="T27" fmla="*/ 2352 h 2501"/>
                <a:gd name="T28" fmla="*/ 398 w 424"/>
                <a:gd name="T29" fmla="*/ 1655 h 2501"/>
                <a:gd name="T30" fmla="*/ 423 w 424"/>
                <a:gd name="T31" fmla="*/ 1249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4" h="2501">
                  <a:moveTo>
                    <a:pt x="423" y="1249"/>
                  </a:moveTo>
                  <a:cubicBezTo>
                    <a:pt x="423" y="937"/>
                    <a:pt x="383" y="622"/>
                    <a:pt x="254" y="335"/>
                  </a:cubicBezTo>
                  <a:cubicBezTo>
                    <a:pt x="197" y="209"/>
                    <a:pt x="119" y="95"/>
                    <a:pt x="42" y="8"/>
                  </a:cubicBezTo>
                  <a:cubicBezTo>
                    <a:pt x="33" y="0"/>
                    <a:pt x="33" y="0"/>
                    <a:pt x="19" y="0"/>
                  </a:cubicBezTo>
                  <a:cubicBezTo>
                    <a:pt x="4" y="0"/>
                    <a:pt x="0" y="0"/>
                    <a:pt x="0" y="8"/>
                  </a:cubicBezTo>
                  <a:cubicBezTo>
                    <a:pt x="0" y="12"/>
                    <a:pt x="4" y="14"/>
                    <a:pt x="4" y="20"/>
                  </a:cubicBezTo>
                  <a:cubicBezTo>
                    <a:pt x="82" y="116"/>
                    <a:pt x="147" y="223"/>
                    <a:pt x="195" y="335"/>
                  </a:cubicBezTo>
                  <a:cubicBezTo>
                    <a:pt x="300" y="592"/>
                    <a:pt x="344" y="890"/>
                    <a:pt x="344" y="1249"/>
                  </a:cubicBezTo>
                  <a:cubicBezTo>
                    <a:pt x="344" y="1604"/>
                    <a:pt x="302" y="1916"/>
                    <a:pt x="184" y="2188"/>
                  </a:cubicBezTo>
                  <a:cubicBezTo>
                    <a:pt x="138" y="2295"/>
                    <a:pt x="77" y="2393"/>
                    <a:pt x="4" y="2482"/>
                  </a:cubicBezTo>
                  <a:cubicBezTo>
                    <a:pt x="2" y="2486"/>
                    <a:pt x="0" y="2488"/>
                    <a:pt x="0" y="2490"/>
                  </a:cubicBezTo>
                  <a:cubicBezTo>
                    <a:pt x="0" y="2500"/>
                    <a:pt x="4" y="2500"/>
                    <a:pt x="19" y="2500"/>
                  </a:cubicBezTo>
                  <a:cubicBezTo>
                    <a:pt x="31" y="2500"/>
                    <a:pt x="33" y="2500"/>
                    <a:pt x="33" y="2498"/>
                  </a:cubicBezTo>
                  <a:cubicBezTo>
                    <a:pt x="34" y="2494"/>
                    <a:pt x="84" y="2447"/>
                    <a:pt x="147" y="2352"/>
                  </a:cubicBezTo>
                  <a:cubicBezTo>
                    <a:pt x="289" y="2149"/>
                    <a:pt x="360" y="1904"/>
                    <a:pt x="398" y="1655"/>
                  </a:cubicBezTo>
                  <a:cubicBezTo>
                    <a:pt x="415" y="1521"/>
                    <a:pt x="423" y="1385"/>
                    <a:pt x="423" y="124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62" name="Group 135">
            <a:extLst>
              <a:ext uri="{FF2B5EF4-FFF2-40B4-BE49-F238E27FC236}">
                <a16:creationId xmlns:a16="http://schemas.microsoft.com/office/drawing/2014/main" id="{A43450EC-7D40-4444-BDD6-F4499E65604C}"/>
              </a:ext>
            </a:extLst>
          </p:cNvPr>
          <p:cNvGrpSpPr>
            <a:grpSpLocks/>
          </p:cNvGrpSpPr>
          <p:nvPr/>
        </p:nvGrpSpPr>
        <p:grpSpPr bwMode="auto">
          <a:xfrm>
            <a:off x="7742238" y="1836738"/>
            <a:ext cx="2587625" cy="969962"/>
            <a:chOff x="4877" y="1157"/>
            <a:chExt cx="1630" cy="611"/>
          </a:xfrm>
        </p:grpSpPr>
        <p:sp>
          <p:nvSpPr>
            <p:cNvPr id="263" name="Freeform 136">
              <a:extLst>
                <a:ext uri="{FF2B5EF4-FFF2-40B4-BE49-F238E27FC236}">
                  <a16:creationId xmlns:a16="http://schemas.microsoft.com/office/drawing/2014/main" id="{778DF0E7-78DC-44EE-89C1-2FE93A256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157"/>
              <a:ext cx="1630" cy="609"/>
            </a:xfrm>
            <a:custGeom>
              <a:avLst/>
              <a:gdLst>
                <a:gd name="T0" fmla="*/ 3596 w 7193"/>
                <a:gd name="T1" fmla="*/ 2689 h 2690"/>
                <a:gd name="T2" fmla="*/ 0 w 7193"/>
                <a:gd name="T3" fmla="*/ 2689 h 2690"/>
                <a:gd name="T4" fmla="*/ 0 w 7193"/>
                <a:gd name="T5" fmla="*/ 0 h 2690"/>
                <a:gd name="T6" fmla="*/ 7192 w 7193"/>
                <a:gd name="T7" fmla="*/ 0 h 2690"/>
                <a:gd name="T8" fmla="*/ 7192 w 7193"/>
                <a:gd name="T9" fmla="*/ 2689 h 2690"/>
                <a:gd name="T10" fmla="*/ 3596 w 7193"/>
                <a:gd name="T11" fmla="*/ 2689 h 2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93" h="2690">
                  <a:moveTo>
                    <a:pt x="3596" y="2689"/>
                  </a:moveTo>
                  <a:lnTo>
                    <a:pt x="0" y="2689"/>
                  </a:lnTo>
                  <a:lnTo>
                    <a:pt x="0" y="0"/>
                  </a:lnTo>
                  <a:lnTo>
                    <a:pt x="7192" y="0"/>
                  </a:lnTo>
                  <a:lnTo>
                    <a:pt x="7192" y="2689"/>
                  </a:lnTo>
                  <a:lnTo>
                    <a:pt x="3596" y="2689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4" name="Freeform 137">
              <a:extLst>
                <a:ext uri="{FF2B5EF4-FFF2-40B4-BE49-F238E27FC236}">
                  <a16:creationId xmlns:a16="http://schemas.microsoft.com/office/drawing/2014/main" id="{50E63920-3461-4DAE-93C5-43ADFC07A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423"/>
              <a:ext cx="86" cy="132"/>
            </a:xfrm>
            <a:custGeom>
              <a:avLst/>
              <a:gdLst>
                <a:gd name="T0" fmla="*/ 378 w 383"/>
                <a:gd name="T1" fmla="*/ 55 h 585"/>
                <a:gd name="T2" fmla="*/ 382 w 383"/>
                <a:gd name="T3" fmla="*/ 36 h 585"/>
                <a:gd name="T4" fmla="*/ 358 w 383"/>
                <a:gd name="T5" fmla="*/ 11 h 585"/>
                <a:gd name="T6" fmla="*/ 327 w 383"/>
                <a:gd name="T7" fmla="*/ 28 h 585"/>
                <a:gd name="T8" fmla="*/ 316 w 383"/>
                <a:gd name="T9" fmla="*/ 77 h 585"/>
                <a:gd name="T10" fmla="*/ 300 w 383"/>
                <a:gd name="T11" fmla="*/ 149 h 585"/>
                <a:gd name="T12" fmla="*/ 261 w 383"/>
                <a:gd name="T13" fmla="*/ 311 h 585"/>
                <a:gd name="T14" fmla="*/ 171 w 383"/>
                <a:gd name="T15" fmla="*/ 390 h 585"/>
                <a:gd name="T16" fmla="*/ 117 w 383"/>
                <a:gd name="T17" fmla="*/ 315 h 585"/>
                <a:gd name="T18" fmla="*/ 162 w 383"/>
                <a:gd name="T19" fmla="*/ 139 h 585"/>
                <a:gd name="T20" fmla="*/ 175 w 383"/>
                <a:gd name="T21" fmla="*/ 75 h 585"/>
                <a:gd name="T22" fmla="*/ 107 w 383"/>
                <a:gd name="T23" fmla="*/ 0 h 585"/>
                <a:gd name="T24" fmla="*/ 0 w 383"/>
                <a:gd name="T25" fmla="*/ 139 h 585"/>
                <a:gd name="T26" fmla="*/ 10 w 383"/>
                <a:gd name="T27" fmla="*/ 149 h 585"/>
                <a:gd name="T28" fmla="*/ 23 w 383"/>
                <a:gd name="T29" fmla="*/ 130 h 585"/>
                <a:gd name="T30" fmla="*/ 107 w 383"/>
                <a:gd name="T31" fmla="*/ 21 h 585"/>
                <a:gd name="T32" fmla="*/ 127 w 383"/>
                <a:gd name="T33" fmla="*/ 49 h 585"/>
                <a:gd name="T34" fmla="*/ 113 w 383"/>
                <a:gd name="T35" fmla="*/ 113 h 585"/>
                <a:gd name="T36" fmla="*/ 66 w 383"/>
                <a:gd name="T37" fmla="*/ 303 h 585"/>
                <a:gd name="T38" fmla="*/ 166 w 383"/>
                <a:gd name="T39" fmla="*/ 409 h 585"/>
                <a:gd name="T40" fmla="*/ 247 w 383"/>
                <a:gd name="T41" fmla="*/ 369 h 585"/>
                <a:gd name="T42" fmla="*/ 197 w 383"/>
                <a:gd name="T43" fmla="*/ 507 h 585"/>
                <a:gd name="T44" fmla="*/ 105 w 383"/>
                <a:gd name="T45" fmla="*/ 565 h 585"/>
                <a:gd name="T46" fmla="*/ 43 w 383"/>
                <a:gd name="T47" fmla="*/ 526 h 585"/>
                <a:gd name="T48" fmla="*/ 80 w 383"/>
                <a:gd name="T49" fmla="*/ 518 h 585"/>
                <a:gd name="T50" fmla="*/ 94 w 383"/>
                <a:gd name="T51" fmla="*/ 479 h 585"/>
                <a:gd name="T52" fmla="*/ 62 w 383"/>
                <a:gd name="T53" fmla="*/ 445 h 585"/>
                <a:gd name="T54" fmla="*/ 16 w 383"/>
                <a:gd name="T55" fmla="*/ 507 h 585"/>
                <a:gd name="T56" fmla="*/ 105 w 383"/>
                <a:gd name="T57" fmla="*/ 584 h 585"/>
                <a:gd name="T58" fmla="*/ 296 w 383"/>
                <a:gd name="T59" fmla="*/ 399 h 585"/>
                <a:gd name="T60" fmla="*/ 378 w 383"/>
                <a:gd name="T61" fmla="*/ 55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3" h="585">
                  <a:moveTo>
                    <a:pt x="378" y="55"/>
                  </a:moveTo>
                  <a:cubicBezTo>
                    <a:pt x="382" y="43"/>
                    <a:pt x="382" y="40"/>
                    <a:pt x="382" y="36"/>
                  </a:cubicBezTo>
                  <a:cubicBezTo>
                    <a:pt x="382" y="17"/>
                    <a:pt x="370" y="11"/>
                    <a:pt x="358" y="11"/>
                  </a:cubicBezTo>
                  <a:cubicBezTo>
                    <a:pt x="349" y="11"/>
                    <a:pt x="335" y="15"/>
                    <a:pt x="327" y="28"/>
                  </a:cubicBezTo>
                  <a:cubicBezTo>
                    <a:pt x="325" y="34"/>
                    <a:pt x="319" y="62"/>
                    <a:pt x="316" y="77"/>
                  </a:cubicBezTo>
                  <a:cubicBezTo>
                    <a:pt x="312" y="100"/>
                    <a:pt x="304" y="126"/>
                    <a:pt x="300" y="149"/>
                  </a:cubicBezTo>
                  <a:lnTo>
                    <a:pt x="261" y="311"/>
                  </a:lnTo>
                  <a:cubicBezTo>
                    <a:pt x="259" y="324"/>
                    <a:pt x="224" y="390"/>
                    <a:pt x="171" y="390"/>
                  </a:cubicBezTo>
                  <a:cubicBezTo>
                    <a:pt x="127" y="390"/>
                    <a:pt x="117" y="349"/>
                    <a:pt x="117" y="315"/>
                  </a:cubicBezTo>
                  <a:cubicBezTo>
                    <a:pt x="117" y="273"/>
                    <a:pt x="132" y="219"/>
                    <a:pt x="162" y="139"/>
                  </a:cubicBezTo>
                  <a:cubicBezTo>
                    <a:pt x="173" y="102"/>
                    <a:pt x="175" y="92"/>
                    <a:pt x="175" y="75"/>
                  </a:cubicBezTo>
                  <a:cubicBezTo>
                    <a:pt x="175" y="34"/>
                    <a:pt x="150" y="0"/>
                    <a:pt x="107" y="0"/>
                  </a:cubicBezTo>
                  <a:cubicBezTo>
                    <a:pt x="31" y="0"/>
                    <a:pt x="0" y="130"/>
                    <a:pt x="0" y="139"/>
                  </a:cubicBezTo>
                  <a:cubicBezTo>
                    <a:pt x="0" y="149"/>
                    <a:pt x="8" y="149"/>
                    <a:pt x="10" y="149"/>
                  </a:cubicBezTo>
                  <a:cubicBezTo>
                    <a:pt x="19" y="149"/>
                    <a:pt x="19" y="145"/>
                    <a:pt x="23" y="130"/>
                  </a:cubicBezTo>
                  <a:cubicBezTo>
                    <a:pt x="45" y="47"/>
                    <a:pt x="80" y="21"/>
                    <a:pt x="107" y="21"/>
                  </a:cubicBezTo>
                  <a:cubicBezTo>
                    <a:pt x="113" y="21"/>
                    <a:pt x="127" y="21"/>
                    <a:pt x="127" y="49"/>
                  </a:cubicBezTo>
                  <a:cubicBezTo>
                    <a:pt x="127" y="72"/>
                    <a:pt x="119" y="94"/>
                    <a:pt x="113" y="113"/>
                  </a:cubicBezTo>
                  <a:cubicBezTo>
                    <a:pt x="80" y="207"/>
                    <a:pt x="66" y="260"/>
                    <a:pt x="66" y="303"/>
                  </a:cubicBezTo>
                  <a:cubicBezTo>
                    <a:pt x="66" y="381"/>
                    <a:pt x="117" y="409"/>
                    <a:pt x="166" y="409"/>
                  </a:cubicBezTo>
                  <a:cubicBezTo>
                    <a:pt x="199" y="409"/>
                    <a:pt x="226" y="394"/>
                    <a:pt x="247" y="369"/>
                  </a:cubicBezTo>
                  <a:cubicBezTo>
                    <a:pt x="238" y="416"/>
                    <a:pt x="230" y="458"/>
                    <a:pt x="197" y="507"/>
                  </a:cubicBezTo>
                  <a:cubicBezTo>
                    <a:pt x="173" y="537"/>
                    <a:pt x="142" y="565"/>
                    <a:pt x="105" y="565"/>
                  </a:cubicBezTo>
                  <a:cubicBezTo>
                    <a:pt x="94" y="565"/>
                    <a:pt x="56" y="560"/>
                    <a:pt x="43" y="526"/>
                  </a:cubicBezTo>
                  <a:cubicBezTo>
                    <a:pt x="56" y="526"/>
                    <a:pt x="66" y="526"/>
                    <a:pt x="80" y="518"/>
                  </a:cubicBezTo>
                  <a:cubicBezTo>
                    <a:pt x="86" y="507"/>
                    <a:pt x="94" y="497"/>
                    <a:pt x="94" y="479"/>
                  </a:cubicBezTo>
                  <a:cubicBezTo>
                    <a:pt x="94" y="450"/>
                    <a:pt x="70" y="445"/>
                    <a:pt x="62" y="445"/>
                  </a:cubicBezTo>
                  <a:cubicBezTo>
                    <a:pt x="45" y="445"/>
                    <a:pt x="16" y="460"/>
                    <a:pt x="16" y="507"/>
                  </a:cubicBezTo>
                  <a:cubicBezTo>
                    <a:pt x="16" y="550"/>
                    <a:pt x="55" y="584"/>
                    <a:pt x="105" y="584"/>
                  </a:cubicBezTo>
                  <a:cubicBezTo>
                    <a:pt x="191" y="584"/>
                    <a:pt x="277" y="501"/>
                    <a:pt x="296" y="399"/>
                  </a:cubicBezTo>
                  <a:lnTo>
                    <a:pt x="378" y="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5" name="Freeform 138">
              <a:extLst>
                <a:ext uri="{FF2B5EF4-FFF2-40B4-BE49-F238E27FC236}">
                  <a16:creationId xmlns:a16="http://schemas.microsoft.com/office/drawing/2014/main" id="{1D77829C-3782-45B2-8D33-F17FC7B51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" y="1481"/>
              <a:ext cx="79" cy="64"/>
            </a:xfrm>
            <a:custGeom>
              <a:avLst/>
              <a:gdLst>
                <a:gd name="T0" fmla="*/ 43 w 354"/>
                <a:gd name="T1" fmla="*/ 241 h 287"/>
                <a:gd name="T2" fmla="*/ 37 w 354"/>
                <a:gd name="T3" fmla="*/ 266 h 287"/>
                <a:gd name="T4" fmla="*/ 58 w 354"/>
                <a:gd name="T5" fmla="*/ 286 h 287"/>
                <a:gd name="T6" fmla="*/ 80 w 354"/>
                <a:gd name="T7" fmla="*/ 271 h 287"/>
                <a:gd name="T8" fmla="*/ 90 w 354"/>
                <a:gd name="T9" fmla="*/ 232 h 287"/>
                <a:gd name="T10" fmla="*/ 103 w 354"/>
                <a:gd name="T11" fmla="*/ 177 h 287"/>
                <a:gd name="T12" fmla="*/ 113 w 354"/>
                <a:gd name="T13" fmla="*/ 132 h 287"/>
                <a:gd name="T14" fmla="*/ 136 w 354"/>
                <a:gd name="T15" fmla="*/ 77 h 287"/>
                <a:gd name="T16" fmla="*/ 224 w 354"/>
                <a:gd name="T17" fmla="*/ 17 h 287"/>
                <a:gd name="T18" fmla="*/ 257 w 354"/>
                <a:gd name="T19" fmla="*/ 62 h 287"/>
                <a:gd name="T20" fmla="*/ 224 w 354"/>
                <a:gd name="T21" fmla="*/ 196 h 287"/>
                <a:gd name="T22" fmla="*/ 214 w 354"/>
                <a:gd name="T23" fmla="*/ 230 h 287"/>
                <a:gd name="T24" fmla="*/ 269 w 354"/>
                <a:gd name="T25" fmla="*/ 286 h 287"/>
                <a:gd name="T26" fmla="*/ 353 w 354"/>
                <a:gd name="T27" fmla="*/ 190 h 287"/>
                <a:gd name="T28" fmla="*/ 343 w 354"/>
                <a:gd name="T29" fmla="*/ 179 h 287"/>
                <a:gd name="T30" fmla="*/ 331 w 354"/>
                <a:gd name="T31" fmla="*/ 192 h 287"/>
                <a:gd name="T32" fmla="*/ 271 w 354"/>
                <a:gd name="T33" fmla="*/ 269 h 287"/>
                <a:gd name="T34" fmla="*/ 257 w 354"/>
                <a:gd name="T35" fmla="*/ 245 h 287"/>
                <a:gd name="T36" fmla="*/ 271 w 354"/>
                <a:gd name="T37" fmla="*/ 194 h 287"/>
                <a:gd name="T38" fmla="*/ 302 w 354"/>
                <a:gd name="T39" fmla="*/ 72 h 287"/>
                <a:gd name="T40" fmla="*/ 226 w 354"/>
                <a:gd name="T41" fmla="*/ 0 h 287"/>
                <a:gd name="T42" fmla="*/ 129 w 354"/>
                <a:gd name="T43" fmla="*/ 55 h 287"/>
                <a:gd name="T44" fmla="*/ 68 w 354"/>
                <a:gd name="T45" fmla="*/ 0 h 287"/>
                <a:gd name="T46" fmla="*/ 21 w 354"/>
                <a:gd name="T47" fmla="*/ 36 h 287"/>
                <a:gd name="T48" fmla="*/ 0 w 354"/>
                <a:gd name="T49" fmla="*/ 98 h 287"/>
                <a:gd name="T50" fmla="*/ 10 w 354"/>
                <a:gd name="T51" fmla="*/ 104 h 287"/>
                <a:gd name="T52" fmla="*/ 23 w 354"/>
                <a:gd name="T53" fmla="*/ 87 h 287"/>
                <a:gd name="T54" fmla="*/ 66 w 354"/>
                <a:gd name="T55" fmla="*/ 17 h 287"/>
                <a:gd name="T56" fmla="*/ 84 w 354"/>
                <a:gd name="T57" fmla="*/ 49 h 287"/>
                <a:gd name="T58" fmla="*/ 74 w 354"/>
                <a:gd name="T59" fmla="*/ 102 h 287"/>
                <a:gd name="T60" fmla="*/ 60 w 354"/>
                <a:gd name="T61" fmla="*/ 158 h 287"/>
                <a:gd name="T62" fmla="*/ 43 w 354"/>
                <a:gd name="T63" fmla="*/ 24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4" h="287">
                  <a:moveTo>
                    <a:pt x="43" y="241"/>
                  </a:moveTo>
                  <a:cubicBezTo>
                    <a:pt x="43" y="247"/>
                    <a:pt x="37" y="264"/>
                    <a:pt x="37" y="266"/>
                  </a:cubicBezTo>
                  <a:cubicBezTo>
                    <a:pt x="37" y="281"/>
                    <a:pt x="49" y="286"/>
                    <a:pt x="58" y="286"/>
                  </a:cubicBezTo>
                  <a:cubicBezTo>
                    <a:pt x="68" y="286"/>
                    <a:pt x="78" y="279"/>
                    <a:pt x="80" y="271"/>
                  </a:cubicBezTo>
                  <a:cubicBezTo>
                    <a:pt x="82" y="266"/>
                    <a:pt x="90" y="245"/>
                    <a:pt x="90" y="232"/>
                  </a:cubicBezTo>
                  <a:cubicBezTo>
                    <a:pt x="94" y="219"/>
                    <a:pt x="97" y="192"/>
                    <a:pt x="103" y="177"/>
                  </a:cubicBezTo>
                  <a:cubicBezTo>
                    <a:pt x="107" y="162"/>
                    <a:pt x="109" y="149"/>
                    <a:pt x="113" y="132"/>
                  </a:cubicBezTo>
                  <a:cubicBezTo>
                    <a:pt x="119" y="107"/>
                    <a:pt x="119" y="102"/>
                    <a:pt x="136" y="77"/>
                  </a:cubicBezTo>
                  <a:cubicBezTo>
                    <a:pt x="154" y="51"/>
                    <a:pt x="179" y="17"/>
                    <a:pt x="224" y="17"/>
                  </a:cubicBezTo>
                  <a:cubicBezTo>
                    <a:pt x="257" y="17"/>
                    <a:pt x="257" y="49"/>
                    <a:pt x="257" y="62"/>
                  </a:cubicBezTo>
                  <a:cubicBezTo>
                    <a:pt x="257" y="100"/>
                    <a:pt x="234" y="168"/>
                    <a:pt x="224" y="196"/>
                  </a:cubicBezTo>
                  <a:cubicBezTo>
                    <a:pt x="218" y="215"/>
                    <a:pt x="214" y="219"/>
                    <a:pt x="214" y="230"/>
                  </a:cubicBezTo>
                  <a:cubicBezTo>
                    <a:pt x="214" y="264"/>
                    <a:pt x="242" y="286"/>
                    <a:pt x="269" y="286"/>
                  </a:cubicBezTo>
                  <a:cubicBezTo>
                    <a:pt x="327" y="286"/>
                    <a:pt x="353" y="200"/>
                    <a:pt x="353" y="190"/>
                  </a:cubicBezTo>
                  <a:cubicBezTo>
                    <a:pt x="353" y="179"/>
                    <a:pt x="347" y="179"/>
                    <a:pt x="343" y="179"/>
                  </a:cubicBezTo>
                  <a:cubicBezTo>
                    <a:pt x="337" y="179"/>
                    <a:pt x="335" y="183"/>
                    <a:pt x="331" y="192"/>
                  </a:cubicBezTo>
                  <a:cubicBezTo>
                    <a:pt x="319" y="241"/>
                    <a:pt x="294" y="269"/>
                    <a:pt x="271" y="269"/>
                  </a:cubicBezTo>
                  <a:cubicBezTo>
                    <a:pt x="259" y="269"/>
                    <a:pt x="257" y="260"/>
                    <a:pt x="257" y="245"/>
                  </a:cubicBezTo>
                  <a:cubicBezTo>
                    <a:pt x="257" y="230"/>
                    <a:pt x="259" y="222"/>
                    <a:pt x="271" y="194"/>
                  </a:cubicBezTo>
                  <a:cubicBezTo>
                    <a:pt x="277" y="175"/>
                    <a:pt x="302" y="107"/>
                    <a:pt x="302" y="72"/>
                  </a:cubicBezTo>
                  <a:cubicBezTo>
                    <a:pt x="302" y="11"/>
                    <a:pt x="257" y="0"/>
                    <a:pt x="226" y="0"/>
                  </a:cubicBezTo>
                  <a:cubicBezTo>
                    <a:pt x="177" y="0"/>
                    <a:pt x="144" y="34"/>
                    <a:pt x="129" y="55"/>
                  </a:cubicBezTo>
                  <a:cubicBezTo>
                    <a:pt x="125" y="15"/>
                    <a:pt x="90" y="0"/>
                    <a:pt x="68" y="0"/>
                  </a:cubicBezTo>
                  <a:cubicBezTo>
                    <a:pt x="43" y="0"/>
                    <a:pt x="27" y="21"/>
                    <a:pt x="21" y="36"/>
                  </a:cubicBezTo>
                  <a:cubicBezTo>
                    <a:pt x="8" y="55"/>
                    <a:pt x="0" y="94"/>
                    <a:pt x="0" y="98"/>
                  </a:cubicBezTo>
                  <a:cubicBezTo>
                    <a:pt x="0" y="104"/>
                    <a:pt x="8" y="104"/>
                    <a:pt x="10" y="104"/>
                  </a:cubicBezTo>
                  <a:cubicBezTo>
                    <a:pt x="19" y="104"/>
                    <a:pt x="19" y="102"/>
                    <a:pt x="23" y="87"/>
                  </a:cubicBezTo>
                  <a:cubicBezTo>
                    <a:pt x="33" y="49"/>
                    <a:pt x="43" y="17"/>
                    <a:pt x="66" y="17"/>
                  </a:cubicBezTo>
                  <a:cubicBezTo>
                    <a:pt x="80" y="17"/>
                    <a:pt x="84" y="30"/>
                    <a:pt x="84" y="49"/>
                  </a:cubicBezTo>
                  <a:cubicBezTo>
                    <a:pt x="84" y="62"/>
                    <a:pt x="80" y="85"/>
                    <a:pt x="74" y="102"/>
                  </a:cubicBezTo>
                  <a:cubicBezTo>
                    <a:pt x="70" y="117"/>
                    <a:pt x="66" y="145"/>
                    <a:pt x="60" y="158"/>
                  </a:cubicBezTo>
                  <a:lnTo>
                    <a:pt x="43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" name="Freeform 139">
              <a:extLst>
                <a:ext uri="{FF2B5EF4-FFF2-40B4-BE49-F238E27FC236}">
                  <a16:creationId xmlns:a16="http://schemas.microsoft.com/office/drawing/2014/main" id="{A2D49B82-FB93-4439-A0AA-64B05F1FF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" y="1438"/>
              <a:ext cx="123" cy="48"/>
            </a:xfrm>
            <a:custGeom>
              <a:avLst/>
              <a:gdLst>
                <a:gd name="T0" fmla="*/ 518 w 548"/>
                <a:gd name="T1" fmla="*/ 36 h 214"/>
                <a:gd name="T2" fmla="*/ 547 w 548"/>
                <a:gd name="T3" fmla="*/ 17 h 214"/>
                <a:gd name="T4" fmla="*/ 522 w 548"/>
                <a:gd name="T5" fmla="*/ 0 h 214"/>
                <a:gd name="T6" fmla="*/ 27 w 548"/>
                <a:gd name="T7" fmla="*/ 0 h 214"/>
                <a:gd name="T8" fmla="*/ 0 w 548"/>
                <a:gd name="T9" fmla="*/ 17 h 214"/>
                <a:gd name="T10" fmla="*/ 27 w 548"/>
                <a:gd name="T11" fmla="*/ 36 h 214"/>
                <a:gd name="T12" fmla="*/ 518 w 548"/>
                <a:gd name="T13" fmla="*/ 36 h 214"/>
                <a:gd name="T14" fmla="*/ 522 w 548"/>
                <a:gd name="T15" fmla="*/ 213 h 214"/>
                <a:gd name="T16" fmla="*/ 547 w 548"/>
                <a:gd name="T17" fmla="*/ 194 h 214"/>
                <a:gd name="T18" fmla="*/ 518 w 548"/>
                <a:gd name="T19" fmla="*/ 177 h 214"/>
                <a:gd name="T20" fmla="*/ 27 w 548"/>
                <a:gd name="T21" fmla="*/ 177 h 214"/>
                <a:gd name="T22" fmla="*/ 0 w 548"/>
                <a:gd name="T23" fmla="*/ 194 h 214"/>
                <a:gd name="T24" fmla="*/ 27 w 548"/>
                <a:gd name="T25" fmla="*/ 213 h 214"/>
                <a:gd name="T26" fmla="*/ 522 w 548"/>
                <a:gd name="T27" fmla="*/ 21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8" h="214">
                  <a:moveTo>
                    <a:pt x="518" y="36"/>
                  </a:moveTo>
                  <a:cubicBezTo>
                    <a:pt x="534" y="36"/>
                    <a:pt x="547" y="36"/>
                    <a:pt x="547" y="17"/>
                  </a:cubicBezTo>
                  <a:cubicBezTo>
                    <a:pt x="547" y="0"/>
                    <a:pt x="534" y="0"/>
                    <a:pt x="522" y="0"/>
                  </a:cubicBezTo>
                  <a:lnTo>
                    <a:pt x="27" y="0"/>
                  </a:lnTo>
                  <a:cubicBezTo>
                    <a:pt x="14" y="0"/>
                    <a:pt x="0" y="0"/>
                    <a:pt x="0" y="17"/>
                  </a:cubicBezTo>
                  <a:cubicBezTo>
                    <a:pt x="0" y="36"/>
                    <a:pt x="14" y="36"/>
                    <a:pt x="27" y="36"/>
                  </a:cubicBezTo>
                  <a:lnTo>
                    <a:pt x="518" y="36"/>
                  </a:lnTo>
                  <a:close/>
                  <a:moveTo>
                    <a:pt x="522" y="213"/>
                  </a:moveTo>
                  <a:cubicBezTo>
                    <a:pt x="534" y="213"/>
                    <a:pt x="547" y="213"/>
                    <a:pt x="547" y="194"/>
                  </a:cubicBezTo>
                  <a:cubicBezTo>
                    <a:pt x="547" y="177"/>
                    <a:pt x="534" y="177"/>
                    <a:pt x="518" y="177"/>
                  </a:cubicBezTo>
                  <a:lnTo>
                    <a:pt x="27" y="177"/>
                  </a:lnTo>
                  <a:cubicBezTo>
                    <a:pt x="14" y="177"/>
                    <a:pt x="0" y="177"/>
                    <a:pt x="0" y="194"/>
                  </a:cubicBezTo>
                  <a:cubicBezTo>
                    <a:pt x="0" y="213"/>
                    <a:pt x="14" y="213"/>
                    <a:pt x="27" y="213"/>
                  </a:cubicBezTo>
                  <a:lnTo>
                    <a:pt x="522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7" name="Freeform 140">
              <a:extLst>
                <a:ext uri="{FF2B5EF4-FFF2-40B4-BE49-F238E27FC236}">
                  <a16:creationId xmlns:a16="http://schemas.microsoft.com/office/drawing/2014/main" id="{09BB87C6-3BF4-4EA4-A231-37A7A8D51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" y="1423"/>
              <a:ext cx="79" cy="92"/>
            </a:xfrm>
            <a:custGeom>
              <a:avLst/>
              <a:gdLst>
                <a:gd name="T0" fmla="*/ 353 w 354"/>
                <a:gd name="T1" fmla="*/ 153 h 410"/>
                <a:gd name="T2" fmla="*/ 220 w 354"/>
                <a:gd name="T3" fmla="*/ 0 h 410"/>
                <a:gd name="T4" fmla="*/ 0 w 354"/>
                <a:gd name="T5" fmla="*/ 256 h 410"/>
                <a:gd name="T6" fmla="*/ 132 w 354"/>
                <a:gd name="T7" fmla="*/ 409 h 410"/>
                <a:gd name="T8" fmla="*/ 353 w 354"/>
                <a:gd name="T9" fmla="*/ 153 h 410"/>
                <a:gd name="T10" fmla="*/ 132 w 354"/>
                <a:gd name="T11" fmla="*/ 390 h 410"/>
                <a:gd name="T12" fmla="*/ 60 w 354"/>
                <a:gd name="T13" fmla="*/ 292 h 410"/>
                <a:gd name="T14" fmla="*/ 107 w 354"/>
                <a:gd name="T15" fmla="*/ 102 h 410"/>
                <a:gd name="T16" fmla="*/ 220 w 354"/>
                <a:gd name="T17" fmla="*/ 21 h 410"/>
                <a:gd name="T18" fmla="*/ 294 w 354"/>
                <a:gd name="T19" fmla="*/ 117 h 410"/>
                <a:gd name="T20" fmla="*/ 245 w 354"/>
                <a:gd name="T21" fmla="*/ 307 h 410"/>
                <a:gd name="T22" fmla="*/ 132 w 354"/>
                <a:gd name="T23" fmla="*/ 39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4" h="410">
                  <a:moveTo>
                    <a:pt x="353" y="153"/>
                  </a:moveTo>
                  <a:cubicBezTo>
                    <a:pt x="353" y="60"/>
                    <a:pt x="294" y="0"/>
                    <a:pt x="220" y="0"/>
                  </a:cubicBezTo>
                  <a:cubicBezTo>
                    <a:pt x="109" y="0"/>
                    <a:pt x="0" y="128"/>
                    <a:pt x="0" y="256"/>
                  </a:cubicBezTo>
                  <a:cubicBezTo>
                    <a:pt x="0" y="345"/>
                    <a:pt x="56" y="409"/>
                    <a:pt x="132" y="409"/>
                  </a:cubicBezTo>
                  <a:cubicBezTo>
                    <a:pt x="242" y="409"/>
                    <a:pt x="353" y="283"/>
                    <a:pt x="353" y="153"/>
                  </a:cubicBezTo>
                  <a:close/>
                  <a:moveTo>
                    <a:pt x="132" y="390"/>
                  </a:moveTo>
                  <a:cubicBezTo>
                    <a:pt x="97" y="390"/>
                    <a:pt x="60" y="362"/>
                    <a:pt x="60" y="292"/>
                  </a:cubicBezTo>
                  <a:cubicBezTo>
                    <a:pt x="60" y="247"/>
                    <a:pt x="82" y="149"/>
                    <a:pt x="107" y="102"/>
                  </a:cubicBezTo>
                  <a:cubicBezTo>
                    <a:pt x="150" y="34"/>
                    <a:pt x="199" y="21"/>
                    <a:pt x="220" y="21"/>
                  </a:cubicBezTo>
                  <a:cubicBezTo>
                    <a:pt x="269" y="21"/>
                    <a:pt x="294" y="64"/>
                    <a:pt x="294" y="117"/>
                  </a:cubicBezTo>
                  <a:cubicBezTo>
                    <a:pt x="294" y="153"/>
                    <a:pt x="277" y="247"/>
                    <a:pt x="245" y="307"/>
                  </a:cubicBezTo>
                  <a:cubicBezTo>
                    <a:pt x="218" y="358"/>
                    <a:pt x="171" y="390"/>
                    <a:pt x="132" y="3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8" name="Freeform 141">
              <a:extLst>
                <a:ext uri="{FF2B5EF4-FFF2-40B4-BE49-F238E27FC236}">
                  <a16:creationId xmlns:a16="http://schemas.microsoft.com/office/drawing/2014/main" id="{74FB8314-C7E8-4FDE-B5E0-FA88F6BD6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1157"/>
              <a:ext cx="97" cy="612"/>
            </a:xfrm>
            <a:custGeom>
              <a:avLst/>
              <a:gdLst>
                <a:gd name="T0" fmla="*/ 431 w 432"/>
                <a:gd name="T1" fmla="*/ 2689 h 2701"/>
                <a:gd name="T2" fmla="*/ 425 w 432"/>
                <a:gd name="T3" fmla="*/ 2679 h 2701"/>
                <a:gd name="T4" fmla="*/ 232 w 432"/>
                <a:gd name="T5" fmla="*/ 2333 h 2701"/>
                <a:gd name="T6" fmla="*/ 80 w 432"/>
                <a:gd name="T7" fmla="*/ 1349 h 2701"/>
                <a:gd name="T8" fmla="*/ 243 w 432"/>
                <a:gd name="T9" fmla="*/ 335 h 2701"/>
                <a:gd name="T10" fmla="*/ 425 w 432"/>
                <a:gd name="T11" fmla="*/ 15 h 2701"/>
                <a:gd name="T12" fmla="*/ 431 w 432"/>
                <a:gd name="T13" fmla="*/ 9 h 2701"/>
                <a:gd name="T14" fmla="*/ 411 w 432"/>
                <a:gd name="T15" fmla="*/ 0 h 2701"/>
                <a:gd name="T16" fmla="*/ 397 w 432"/>
                <a:gd name="T17" fmla="*/ 2 h 2701"/>
                <a:gd name="T18" fmla="*/ 281 w 432"/>
                <a:gd name="T19" fmla="*/ 156 h 2701"/>
                <a:gd name="T20" fmla="*/ 25 w 432"/>
                <a:gd name="T21" fmla="*/ 908 h 2701"/>
                <a:gd name="T22" fmla="*/ 0 w 432"/>
                <a:gd name="T23" fmla="*/ 1349 h 2701"/>
                <a:gd name="T24" fmla="*/ 171 w 432"/>
                <a:gd name="T25" fmla="*/ 2336 h 2701"/>
                <a:gd name="T26" fmla="*/ 388 w 432"/>
                <a:gd name="T27" fmla="*/ 2691 h 2701"/>
                <a:gd name="T28" fmla="*/ 411 w 432"/>
                <a:gd name="T29" fmla="*/ 2700 h 2701"/>
                <a:gd name="T30" fmla="*/ 431 w 432"/>
                <a:gd name="T31" fmla="*/ 2689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" h="2701">
                  <a:moveTo>
                    <a:pt x="431" y="2689"/>
                  </a:moveTo>
                  <a:cubicBezTo>
                    <a:pt x="431" y="2687"/>
                    <a:pt x="431" y="2685"/>
                    <a:pt x="425" y="2679"/>
                  </a:cubicBezTo>
                  <a:cubicBezTo>
                    <a:pt x="347" y="2574"/>
                    <a:pt x="281" y="2459"/>
                    <a:pt x="232" y="2333"/>
                  </a:cubicBezTo>
                  <a:cubicBezTo>
                    <a:pt x="125" y="2061"/>
                    <a:pt x="80" y="1737"/>
                    <a:pt x="80" y="1349"/>
                  </a:cubicBezTo>
                  <a:cubicBezTo>
                    <a:pt x="80" y="967"/>
                    <a:pt x="119" y="629"/>
                    <a:pt x="243" y="335"/>
                  </a:cubicBezTo>
                  <a:cubicBezTo>
                    <a:pt x="290" y="219"/>
                    <a:pt x="353" y="115"/>
                    <a:pt x="425" y="15"/>
                  </a:cubicBezTo>
                  <a:cubicBezTo>
                    <a:pt x="429" y="15"/>
                    <a:pt x="431" y="13"/>
                    <a:pt x="431" y="9"/>
                  </a:cubicBezTo>
                  <a:cubicBezTo>
                    <a:pt x="431" y="0"/>
                    <a:pt x="425" y="0"/>
                    <a:pt x="411" y="0"/>
                  </a:cubicBezTo>
                  <a:cubicBezTo>
                    <a:pt x="399" y="0"/>
                    <a:pt x="397" y="0"/>
                    <a:pt x="397" y="2"/>
                  </a:cubicBezTo>
                  <a:cubicBezTo>
                    <a:pt x="395" y="2"/>
                    <a:pt x="343" y="55"/>
                    <a:pt x="281" y="156"/>
                  </a:cubicBezTo>
                  <a:cubicBezTo>
                    <a:pt x="136" y="375"/>
                    <a:pt x="62" y="639"/>
                    <a:pt x="25" y="908"/>
                  </a:cubicBezTo>
                  <a:cubicBezTo>
                    <a:pt x="4" y="1055"/>
                    <a:pt x="0" y="1202"/>
                    <a:pt x="0" y="1349"/>
                  </a:cubicBezTo>
                  <a:cubicBezTo>
                    <a:pt x="0" y="1684"/>
                    <a:pt x="39" y="2029"/>
                    <a:pt x="171" y="2336"/>
                  </a:cubicBezTo>
                  <a:cubicBezTo>
                    <a:pt x="230" y="2474"/>
                    <a:pt x="308" y="2598"/>
                    <a:pt x="388" y="2691"/>
                  </a:cubicBezTo>
                  <a:cubicBezTo>
                    <a:pt x="397" y="2698"/>
                    <a:pt x="397" y="2700"/>
                    <a:pt x="411" y="2700"/>
                  </a:cubicBezTo>
                  <a:cubicBezTo>
                    <a:pt x="425" y="2700"/>
                    <a:pt x="431" y="2700"/>
                    <a:pt x="431" y="268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9" name="Freeform 142">
              <a:extLst>
                <a:ext uri="{FF2B5EF4-FFF2-40B4-BE49-F238E27FC236}">
                  <a16:creationId xmlns:a16="http://schemas.microsoft.com/office/drawing/2014/main" id="{13F27892-FEB3-468E-8593-DA7A4004B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" y="1161"/>
              <a:ext cx="119" cy="97"/>
            </a:xfrm>
            <a:custGeom>
              <a:avLst/>
              <a:gdLst>
                <a:gd name="T0" fmla="*/ 290 w 527"/>
                <a:gd name="T1" fmla="*/ 179 h 434"/>
                <a:gd name="T2" fmla="*/ 284 w 527"/>
                <a:gd name="T3" fmla="*/ 168 h 434"/>
                <a:gd name="T4" fmla="*/ 302 w 527"/>
                <a:gd name="T5" fmla="*/ 158 h 434"/>
                <a:gd name="T6" fmla="*/ 360 w 527"/>
                <a:gd name="T7" fmla="*/ 113 h 434"/>
                <a:gd name="T8" fmla="*/ 512 w 527"/>
                <a:gd name="T9" fmla="*/ 23 h 434"/>
                <a:gd name="T10" fmla="*/ 526 w 527"/>
                <a:gd name="T11" fmla="*/ 9 h 434"/>
                <a:gd name="T12" fmla="*/ 518 w 527"/>
                <a:gd name="T13" fmla="*/ 0 h 434"/>
                <a:gd name="T14" fmla="*/ 479 w 527"/>
                <a:gd name="T15" fmla="*/ 2 h 434"/>
                <a:gd name="T16" fmla="*/ 407 w 527"/>
                <a:gd name="T17" fmla="*/ 0 h 434"/>
                <a:gd name="T18" fmla="*/ 397 w 527"/>
                <a:gd name="T19" fmla="*/ 15 h 434"/>
                <a:gd name="T20" fmla="*/ 405 w 527"/>
                <a:gd name="T21" fmla="*/ 23 h 434"/>
                <a:gd name="T22" fmla="*/ 419 w 527"/>
                <a:gd name="T23" fmla="*/ 30 h 434"/>
                <a:gd name="T24" fmla="*/ 393 w 527"/>
                <a:gd name="T25" fmla="*/ 64 h 434"/>
                <a:gd name="T26" fmla="*/ 154 w 527"/>
                <a:gd name="T27" fmla="*/ 247 h 434"/>
                <a:gd name="T28" fmla="*/ 199 w 527"/>
                <a:gd name="T29" fmla="*/ 49 h 434"/>
                <a:gd name="T30" fmla="*/ 247 w 527"/>
                <a:gd name="T31" fmla="*/ 23 h 434"/>
                <a:gd name="T32" fmla="*/ 267 w 527"/>
                <a:gd name="T33" fmla="*/ 11 h 434"/>
                <a:gd name="T34" fmla="*/ 257 w 527"/>
                <a:gd name="T35" fmla="*/ 0 h 434"/>
                <a:gd name="T36" fmla="*/ 183 w 527"/>
                <a:gd name="T37" fmla="*/ 2 h 434"/>
                <a:gd name="T38" fmla="*/ 142 w 527"/>
                <a:gd name="T39" fmla="*/ 2 h 434"/>
                <a:gd name="T40" fmla="*/ 105 w 527"/>
                <a:gd name="T41" fmla="*/ 0 h 434"/>
                <a:gd name="T42" fmla="*/ 94 w 527"/>
                <a:gd name="T43" fmla="*/ 15 h 434"/>
                <a:gd name="T44" fmla="*/ 113 w 527"/>
                <a:gd name="T45" fmla="*/ 23 h 434"/>
                <a:gd name="T46" fmla="*/ 136 w 527"/>
                <a:gd name="T47" fmla="*/ 26 h 434"/>
                <a:gd name="T48" fmla="*/ 148 w 527"/>
                <a:gd name="T49" fmla="*/ 34 h 434"/>
                <a:gd name="T50" fmla="*/ 144 w 527"/>
                <a:gd name="T51" fmla="*/ 47 h 434"/>
                <a:gd name="T52" fmla="*/ 68 w 527"/>
                <a:gd name="T53" fmla="*/ 384 h 434"/>
                <a:gd name="T54" fmla="*/ 16 w 527"/>
                <a:gd name="T55" fmla="*/ 409 h 434"/>
                <a:gd name="T56" fmla="*/ 0 w 527"/>
                <a:gd name="T57" fmla="*/ 424 h 434"/>
                <a:gd name="T58" fmla="*/ 10 w 527"/>
                <a:gd name="T59" fmla="*/ 433 h 434"/>
                <a:gd name="T60" fmla="*/ 84 w 527"/>
                <a:gd name="T61" fmla="*/ 430 h 434"/>
                <a:gd name="T62" fmla="*/ 125 w 527"/>
                <a:gd name="T63" fmla="*/ 430 h 434"/>
                <a:gd name="T64" fmla="*/ 162 w 527"/>
                <a:gd name="T65" fmla="*/ 433 h 434"/>
                <a:gd name="T66" fmla="*/ 173 w 527"/>
                <a:gd name="T67" fmla="*/ 418 h 434"/>
                <a:gd name="T68" fmla="*/ 154 w 527"/>
                <a:gd name="T69" fmla="*/ 409 h 434"/>
                <a:gd name="T70" fmla="*/ 132 w 527"/>
                <a:gd name="T71" fmla="*/ 407 h 434"/>
                <a:gd name="T72" fmla="*/ 119 w 527"/>
                <a:gd name="T73" fmla="*/ 399 h 434"/>
                <a:gd name="T74" fmla="*/ 144 w 527"/>
                <a:gd name="T75" fmla="*/ 277 h 434"/>
                <a:gd name="T76" fmla="*/ 243 w 527"/>
                <a:gd name="T77" fmla="*/ 202 h 434"/>
                <a:gd name="T78" fmla="*/ 325 w 527"/>
                <a:gd name="T79" fmla="*/ 381 h 434"/>
                <a:gd name="T80" fmla="*/ 331 w 527"/>
                <a:gd name="T81" fmla="*/ 394 h 434"/>
                <a:gd name="T82" fmla="*/ 304 w 527"/>
                <a:gd name="T83" fmla="*/ 409 h 434"/>
                <a:gd name="T84" fmla="*/ 288 w 527"/>
                <a:gd name="T85" fmla="*/ 424 h 434"/>
                <a:gd name="T86" fmla="*/ 300 w 527"/>
                <a:gd name="T87" fmla="*/ 433 h 434"/>
                <a:gd name="T88" fmla="*/ 372 w 527"/>
                <a:gd name="T89" fmla="*/ 430 h 434"/>
                <a:gd name="T90" fmla="*/ 429 w 527"/>
                <a:gd name="T91" fmla="*/ 433 h 434"/>
                <a:gd name="T92" fmla="*/ 440 w 527"/>
                <a:gd name="T93" fmla="*/ 420 h 434"/>
                <a:gd name="T94" fmla="*/ 425 w 527"/>
                <a:gd name="T95" fmla="*/ 409 h 434"/>
                <a:gd name="T96" fmla="*/ 388 w 527"/>
                <a:gd name="T97" fmla="*/ 390 h 434"/>
                <a:gd name="T98" fmla="*/ 290 w 527"/>
                <a:gd name="T99" fmla="*/ 17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7" h="434">
                  <a:moveTo>
                    <a:pt x="290" y="179"/>
                  </a:moveTo>
                  <a:cubicBezTo>
                    <a:pt x="288" y="170"/>
                    <a:pt x="284" y="168"/>
                    <a:pt x="284" y="168"/>
                  </a:cubicBezTo>
                  <a:cubicBezTo>
                    <a:pt x="284" y="168"/>
                    <a:pt x="288" y="168"/>
                    <a:pt x="302" y="158"/>
                  </a:cubicBezTo>
                  <a:lnTo>
                    <a:pt x="360" y="113"/>
                  </a:lnTo>
                  <a:cubicBezTo>
                    <a:pt x="434" y="55"/>
                    <a:pt x="471" y="26"/>
                    <a:pt x="512" y="23"/>
                  </a:cubicBezTo>
                  <a:cubicBezTo>
                    <a:pt x="518" y="23"/>
                    <a:pt x="526" y="23"/>
                    <a:pt x="526" y="9"/>
                  </a:cubicBezTo>
                  <a:cubicBezTo>
                    <a:pt x="526" y="4"/>
                    <a:pt x="522" y="0"/>
                    <a:pt x="518" y="0"/>
                  </a:cubicBezTo>
                  <a:cubicBezTo>
                    <a:pt x="505" y="0"/>
                    <a:pt x="491" y="2"/>
                    <a:pt x="479" y="2"/>
                  </a:cubicBezTo>
                  <a:cubicBezTo>
                    <a:pt x="464" y="2"/>
                    <a:pt x="425" y="0"/>
                    <a:pt x="407" y="0"/>
                  </a:cubicBezTo>
                  <a:cubicBezTo>
                    <a:pt x="405" y="0"/>
                    <a:pt x="397" y="0"/>
                    <a:pt x="397" y="15"/>
                  </a:cubicBezTo>
                  <a:cubicBezTo>
                    <a:pt x="397" y="15"/>
                    <a:pt x="397" y="23"/>
                    <a:pt x="405" y="23"/>
                  </a:cubicBezTo>
                  <a:cubicBezTo>
                    <a:pt x="411" y="23"/>
                    <a:pt x="419" y="26"/>
                    <a:pt x="419" y="30"/>
                  </a:cubicBezTo>
                  <a:cubicBezTo>
                    <a:pt x="419" y="43"/>
                    <a:pt x="401" y="55"/>
                    <a:pt x="393" y="64"/>
                  </a:cubicBezTo>
                  <a:lnTo>
                    <a:pt x="154" y="247"/>
                  </a:lnTo>
                  <a:lnTo>
                    <a:pt x="199" y="49"/>
                  </a:lnTo>
                  <a:cubicBezTo>
                    <a:pt x="203" y="28"/>
                    <a:pt x="203" y="23"/>
                    <a:pt x="247" y="23"/>
                  </a:cubicBezTo>
                  <a:cubicBezTo>
                    <a:pt x="257" y="23"/>
                    <a:pt x="267" y="23"/>
                    <a:pt x="267" y="11"/>
                  </a:cubicBezTo>
                  <a:cubicBezTo>
                    <a:pt x="267" y="4"/>
                    <a:pt x="265" y="0"/>
                    <a:pt x="257" y="0"/>
                  </a:cubicBezTo>
                  <a:cubicBezTo>
                    <a:pt x="242" y="0"/>
                    <a:pt x="199" y="2"/>
                    <a:pt x="183" y="2"/>
                  </a:cubicBezTo>
                  <a:cubicBezTo>
                    <a:pt x="173" y="2"/>
                    <a:pt x="152" y="2"/>
                    <a:pt x="142" y="2"/>
                  </a:cubicBezTo>
                  <a:cubicBezTo>
                    <a:pt x="131" y="2"/>
                    <a:pt x="117" y="0"/>
                    <a:pt x="105" y="0"/>
                  </a:cubicBezTo>
                  <a:cubicBezTo>
                    <a:pt x="103" y="0"/>
                    <a:pt x="94" y="0"/>
                    <a:pt x="94" y="15"/>
                  </a:cubicBezTo>
                  <a:cubicBezTo>
                    <a:pt x="94" y="23"/>
                    <a:pt x="97" y="23"/>
                    <a:pt x="113" y="23"/>
                  </a:cubicBezTo>
                  <a:cubicBezTo>
                    <a:pt x="121" y="23"/>
                    <a:pt x="125" y="23"/>
                    <a:pt x="136" y="26"/>
                  </a:cubicBezTo>
                  <a:cubicBezTo>
                    <a:pt x="144" y="26"/>
                    <a:pt x="148" y="26"/>
                    <a:pt x="148" y="34"/>
                  </a:cubicBezTo>
                  <a:cubicBezTo>
                    <a:pt x="148" y="36"/>
                    <a:pt x="148" y="36"/>
                    <a:pt x="144" y="47"/>
                  </a:cubicBezTo>
                  <a:lnTo>
                    <a:pt x="68" y="384"/>
                  </a:lnTo>
                  <a:cubicBezTo>
                    <a:pt x="62" y="405"/>
                    <a:pt x="60" y="409"/>
                    <a:pt x="16" y="409"/>
                  </a:cubicBezTo>
                  <a:cubicBezTo>
                    <a:pt x="8" y="409"/>
                    <a:pt x="0" y="409"/>
                    <a:pt x="0" y="424"/>
                  </a:cubicBezTo>
                  <a:cubicBezTo>
                    <a:pt x="0" y="424"/>
                    <a:pt x="0" y="433"/>
                    <a:pt x="10" y="433"/>
                  </a:cubicBezTo>
                  <a:cubicBezTo>
                    <a:pt x="25" y="433"/>
                    <a:pt x="68" y="430"/>
                    <a:pt x="84" y="430"/>
                  </a:cubicBezTo>
                  <a:cubicBezTo>
                    <a:pt x="94" y="430"/>
                    <a:pt x="115" y="430"/>
                    <a:pt x="125" y="430"/>
                  </a:cubicBezTo>
                  <a:cubicBezTo>
                    <a:pt x="136" y="430"/>
                    <a:pt x="150" y="433"/>
                    <a:pt x="162" y="433"/>
                  </a:cubicBezTo>
                  <a:cubicBezTo>
                    <a:pt x="164" y="433"/>
                    <a:pt x="173" y="433"/>
                    <a:pt x="173" y="418"/>
                  </a:cubicBezTo>
                  <a:cubicBezTo>
                    <a:pt x="173" y="409"/>
                    <a:pt x="166" y="409"/>
                    <a:pt x="154" y="409"/>
                  </a:cubicBezTo>
                  <a:cubicBezTo>
                    <a:pt x="154" y="409"/>
                    <a:pt x="144" y="409"/>
                    <a:pt x="132" y="407"/>
                  </a:cubicBezTo>
                  <a:cubicBezTo>
                    <a:pt x="119" y="407"/>
                    <a:pt x="119" y="405"/>
                    <a:pt x="119" y="399"/>
                  </a:cubicBezTo>
                  <a:cubicBezTo>
                    <a:pt x="119" y="394"/>
                    <a:pt x="127" y="371"/>
                    <a:pt x="144" y="277"/>
                  </a:cubicBezTo>
                  <a:lnTo>
                    <a:pt x="243" y="202"/>
                  </a:lnTo>
                  <a:lnTo>
                    <a:pt x="325" y="381"/>
                  </a:lnTo>
                  <a:cubicBezTo>
                    <a:pt x="331" y="390"/>
                    <a:pt x="331" y="390"/>
                    <a:pt x="331" y="394"/>
                  </a:cubicBezTo>
                  <a:cubicBezTo>
                    <a:pt x="331" y="407"/>
                    <a:pt x="314" y="409"/>
                    <a:pt x="304" y="409"/>
                  </a:cubicBezTo>
                  <a:cubicBezTo>
                    <a:pt x="296" y="409"/>
                    <a:pt x="288" y="409"/>
                    <a:pt x="288" y="424"/>
                  </a:cubicBezTo>
                  <a:cubicBezTo>
                    <a:pt x="288" y="424"/>
                    <a:pt x="290" y="433"/>
                    <a:pt x="300" y="433"/>
                  </a:cubicBezTo>
                  <a:cubicBezTo>
                    <a:pt x="314" y="433"/>
                    <a:pt x="355" y="430"/>
                    <a:pt x="372" y="430"/>
                  </a:cubicBezTo>
                  <a:cubicBezTo>
                    <a:pt x="388" y="430"/>
                    <a:pt x="413" y="433"/>
                    <a:pt x="429" y="433"/>
                  </a:cubicBezTo>
                  <a:cubicBezTo>
                    <a:pt x="434" y="433"/>
                    <a:pt x="440" y="428"/>
                    <a:pt x="440" y="420"/>
                  </a:cubicBezTo>
                  <a:cubicBezTo>
                    <a:pt x="440" y="409"/>
                    <a:pt x="432" y="409"/>
                    <a:pt x="425" y="409"/>
                  </a:cubicBezTo>
                  <a:cubicBezTo>
                    <a:pt x="417" y="409"/>
                    <a:pt x="397" y="409"/>
                    <a:pt x="388" y="390"/>
                  </a:cubicBezTo>
                  <a:lnTo>
                    <a:pt x="290" y="1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0" name="Freeform 143">
              <a:extLst>
                <a:ext uri="{FF2B5EF4-FFF2-40B4-BE49-F238E27FC236}">
                  <a16:creationId xmlns:a16="http://schemas.microsoft.com/office/drawing/2014/main" id="{87277965-0415-4311-9024-6DB373337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7" y="1319"/>
              <a:ext cx="248" cy="285"/>
            </a:xfrm>
            <a:custGeom>
              <a:avLst/>
              <a:gdLst>
                <a:gd name="T0" fmla="*/ 995 w 1098"/>
                <a:gd name="T1" fmla="*/ 1262 h 1263"/>
                <a:gd name="T2" fmla="*/ 1097 w 1098"/>
                <a:gd name="T3" fmla="*/ 972 h 1263"/>
                <a:gd name="T4" fmla="*/ 1075 w 1098"/>
                <a:gd name="T5" fmla="*/ 972 h 1263"/>
                <a:gd name="T6" fmla="*/ 861 w 1098"/>
                <a:gd name="T7" fmla="*/ 1155 h 1263"/>
                <a:gd name="T8" fmla="*/ 604 w 1098"/>
                <a:gd name="T9" fmla="*/ 1183 h 1263"/>
                <a:gd name="T10" fmla="*/ 107 w 1098"/>
                <a:gd name="T11" fmla="*/ 1183 h 1263"/>
                <a:gd name="T12" fmla="*/ 528 w 1098"/>
                <a:gd name="T13" fmla="*/ 646 h 1263"/>
                <a:gd name="T14" fmla="*/ 536 w 1098"/>
                <a:gd name="T15" fmla="*/ 629 h 1263"/>
                <a:gd name="T16" fmla="*/ 528 w 1098"/>
                <a:gd name="T17" fmla="*/ 616 h 1263"/>
                <a:gd name="T18" fmla="*/ 144 w 1098"/>
                <a:gd name="T19" fmla="*/ 43 h 1263"/>
                <a:gd name="T20" fmla="*/ 596 w 1098"/>
                <a:gd name="T21" fmla="*/ 43 h 1263"/>
                <a:gd name="T22" fmla="*/ 791 w 1098"/>
                <a:gd name="T23" fmla="*/ 55 h 1263"/>
                <a:gd name="T24" fmla="*/ 970 w 1098"/>
                <a:gd name="T25" fmla="*/ 126 h 1263"/>
                <a:gd name="T26" fmla="*/ 1075 w 1098"/>
                <a:gd name="T27" fmla="*/ 254 h 1263"/>
                <a:gd name="T28" fmla="*/ 1097 w 1098"/>
                <a:gd name="T29" fmla="*/ 254 h 1263"/>
                <a:gd name="T30" fmla="*/ 995 w 1098"/>
                <a:gd name="T31" fmla="*/ 0 h 1263"/>
                <a:gd name="T32" fmla="*/ 23 w 1098"/>
                <a:gd name="T33" fmla="*/ 0 h 1263"/>
                <a:gd name="T34" fmla="*/ 0 w 1098"/>
                <a:gd name="T35" fmla="*/ 4 h 1263"/>
                <a:gd name="T36" fmla="*/ 0 w 1098"/>
                <a:gd name="T37" fmla="*/ 36 h 1263"/>
                <a:gd name="T38" fmla="*/ 434 w 1098"/>
                <a:gd name="T39" fmla="*/ 688 h 1263"/>
                <a:gd name="T40" fmla="*/ 10 w 1098"/>
                <a:gd name="T41" fmla="*/ 1234 h 1263"/>
                <a:gd name="T42" fmla="*/ 0 w 1098"/>
                <a:gd name="T43" fmla="*/ 1251 h 1263"/>
                <a:gd name="T44" fmla="*/ 23 w 1098"/>
                <a:gd name="T45" fmla="*/ 1262 h 1263"/>
                <a:gd name="T46" fmla="*/ 995 w 1098"/>
                <a:gd name="T47" fmla="*/ 1262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8" h="1263">
                  <a:moveTo>
                    <a:pt x="995" y="1262"/>
                  </a:moveTo>
                  <a:lnTo>
                    <a:pt x="1097" y="972"/>
                  </a:lnTo>
                  <a:lnTo>
                    <a:pt x="1075" y="972"/>
                  </a:lnTo>
                  <a:cubicBezTo>
                    <a:pt x="1042" y="1068"/>
                    <a:pt x="956" y="1127"/>
                    <a:pt x="861" y="1155"/>
                  </a:cubicBezTo>
                  <a:cubicBezTo>
                    <a:pt x="843" y="1159"/>
                    <a:pt x="762" y="1183"/>
                    <a:pt x="604" y="1183"/>
                  </a:cubicBezTo>
                  <a:lnTo>
                    <a:pt x="107" y="1183"/>
                  </a:lnTo>
                  <a:lnTo>
                    <a:pt x="528" y="646"/>
                  </a:lnTo>
                  <a:cubicBezTo>
                    <a:pt x="534" y="639"/>
                    <a:pt x="536" y="635"/>
                    <a:pt x="536" y="629"/>
                  </a:cubicBezTo>
                  <a:cubicBezTo>
                    <a:pt x="536" y="629"/>
                    <a:pt x="536" y="627"/>
                    <a:pt x="528" y="616"/>
                  </a:cubicBezTo>
                  <a:lnTo>
                    <a:pt x="144" y="43"/>
                  </a:lnTo>
                  <a:lnTo>
                    <a:pt x="596" y="43"/>
                  </a:lnTo>
                  <a:cubicBezTo>
                    <a:pt x="705" y="43"/>
                    <a:pt x="781" y="55"/>
                    <a:pt x="791" y="55"/>
                  </a:cubicBezTo>
                  <a:cubicBezTo>
                    <a:pt x="834" y="66"/>
                    <a:pt x="904" y="79"/>
                    <a:pt x="970" y="126"/>
                  </a:cubicBezTo>
                  <a:cubicBezTo>
                    <a:pt x="992" y="139"/>
                    <a:pt x="1048" y="179"/>
                    <a:pt x="1075" y="254"/>
                  </a:cubicBezTo>
                  <a:lnTo>
                    <a:pt x="1097" y="254"/>
                  </a:lnTo>
                  <a:lnTo>
                    <a:pt x="995" y="0"/>
                  </a:lnTo>
                  <a:lnTo>
                    <a:pt x="23" y="0"/>
                  </a:lnTo>
                  <a:cubicBezTo>
                    <a:pt x="4" y="0"/>
                    <a:pt x="4" y="0"/>
                    <a:pt x="0" y="4"/>
                  </a:cubicBezTo>
                  <a:cubicBezTo>
                    <a:pt x="0" y="9"/>
                    <a:pt x="0" y="26"/>
                    <a:pt x="0" y="36"/>
                  </a:cubicBezTo>
                  <a:lnTo>
                    <a:pt x="434" y="688"/>
                  </a:lnTo>
                  <a:lnTo>
                    <a:pt x="10" y="1234"/>
                  </a:lnTo>
                  <a:cubicBezTo>
                    <a:pt x="0" y="1247"/>
                    <a:pt x="0" y="1251"/>
                    <a:pt x="0" y="1251"/>
                  </a:cubicBezTo>
                  <a:cubicBezTo>
                    <a:pt x="0" y="1262"/>
                    <a:pt x="8" y="1262"/>
                    <a:pt x="23" y="1262"/>
                  </a:cubicBezTo>
                  <a:lnTo>
                    <a:pt x="995" y="126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" name="Freeform 144">
              <a:extLst>
                <a:ext uri="{FF2B5EF4-FFF2-40B4-BE49-F238E27FC236}">
                  <a16:creationId xmlns:a16="http://schemas.microsoft.com/office/drawing/2014/main" id="{45156063-FBF6-407C-A5C4-79B8C7E1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" y="1660"/>
              <a:ext cx="64" cy="100"/>
            </a:xfrm>
            <a:custGeom>
              <a:avLst/>
              <a:gdLst>
                <a:gd name="T0" fmla="*/ 138 w 285"/>
                <a:gd name="T1" fmla="*/ 17 h 446"/>
                <a:gd name="T2" fmla="*/ 140 w 285"/>
                <a:gd name="T3" fmla="*/ 9 h 446"/>
                <a:gd name="T4" fmla="*/ 131 w 285"/>
                <a:gd name="T5" fmla="*/ 0 h 446"/>
                <a:gd name="T6" fmla="*/ 56 w 285"/>
                <a:gd name="T7" fmla="*/ 4 h 446"/>
                <a:gd name="T8" fmla="*/ 45 w 285"/>
                <a:gd name="T9" fmla="*/ 21 h 446"/>
                <a:gd name="T10" fmla="*/ 60 w 285"/>
                <a:gd name="T11" fmla="*/ 30 h 446"/>
                <a:gd name="T12" fmla="*/ 86 w 285"/>
                <a:gd name="T13" fmla="*/ 38 h 446"/>
                <a:gd name="T14" fmla="*/ 84 w 285"/>
                <a:gd name="T15" fmla="*/ 53 h 446"/>
                <a:gd name="T16" fmla="*/ 4 w 285"/>
                <a:gd name="T17" fmla="*/ 411 h 446"/>
                <a:gd name="T18" fmla="*/ 0 w 285"/>
                <a:gd name="T19" fmla="*/ 424 h 446"/>
                <a:gd name="T20" fmla="*/ 21 w 285"/>
                <a:gd name="T21" fmla="*/ 445 h 446"/>
                <a:gd name="T22" fmla="*/ 47 w 285"/>
                <a:gd name="T23" fmla="*/ 420 h 446"/>
                <a:gd name="T24" fmla="*/ 74 w 285"/>
                <a:gd name="T25" fmla="*/ 296 h 446"/>
                <a:gd name="T26" fmla="*/ 150 w 285"/>
                <a:gd name="T27" fmla="*/ 347 h 446"/>
                <a:gd name="T28" fmla="*/ 148 w 285"/>
                <a:gd name="T29" fmla="*/ 360 h 446"/>
                <a:gd name="T30" fmla="*/ 144 w 285"/>
                <a:gd name="T31" fmla="*/ 381 h 446"/>
                <a:gd name="T32" fmla="*/ 206 w 285"/>
                <a:gd name="T33" fmla="*/ 445 h 446"/>
                <a:gd name="T34" fmla="*/ 281 w 285"/>
                <a:gd name="T35" fmla="*/ 347 h 446"/>
                <a:gd name="T36" fmla="*/ 271 w 285"/>
                <a:gd name="T37" fmla="*/ 341 h 446"/>
                <a:gd name="T38" fmla="*/ 259 w 285"/>
                <a:gd name="T39" fmla="*/ 356 h 446"/>
                <a:gd name="T40" fmla="*/ 208 w 285"/>
                <a:gd name="T41" fmla="*/ 428 h 446"/>
                <a:gd name="T42" fmla="*/ 189 w 285"/>
                <a:gd name="T43" fmla="*/ 394 h 446"/>
                <a:gd name="T44" fmla="*/ 191 w 285"/>
                <a:gd name="T45" fmla="*/ 367 h 446"/>
                <a:gd name="T46" fmla="*/ 195 w 285"/>
                <a:gd name="T47" fmla="*/ 345 h 446"/>
                <a:gd name="T48" fmla="*/ 101 w 285"/>
                <a:gd name="T49" fmla="*/ 281 h 446"/>
                <a:gd name="T50" fmla="*/ 150 w 285"/>
                <a:gd name="T51" fmla="*/ 239 h 446"/>
                <a:gd name="T52" fmla="*/ 238 w 285"/>
                <a:gd name="T53" fmla="*/ 179 h 446"/>
                <a:gd name="T54" fmla="*/ 257 w 285"/>
                <a:gd name="T55" fmla="*/ 188 h 446"/>
                <a:gd name="T56" fmla="*/ 230 w 285"/>
                <a:gd name="T57" fmla="*/ 219 h 446"/>
                <a:gd name="T58" fmla="*/ 253 w 285"/>
                <a:gd name="T59" fmla="*/ 245 h 446"/>
                <a:gd name="T60" fmla="*/ 284 w 285"/>
                <a:gd name="T61" fmla="*/ 205 h 446"/>
                <a:gd name="T62" fmla="*/ 238 w 285"/>
                <a:gd name="T63" fmla="*/ 158 h 446"/>
                <a:gd name="T64" fmla="*/ 148 w 285"/>
                <a:gd name="T65" fmla="*/ 215 h 446"/>
                <a:gd name="T66" fmla="*/ 80 w 285"/>
                <a:gd name="T67" fmla="*/ 271 h 446"/>
                <a:gd name="T68" fmla="*/ 138 w 285"/>
                <a:gd name="T69" fmla="*/ 17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5" h="446">
                  <a:moveTo>
                    <a:pt x="138" y="17"/>
                  </a:moveTo>
                  <a:cubicBezTo>
                    <a:pt x="138" y="17"/>
                    <a:pt x="140" y="11"/>
                    <a:pt x="140" y="9"/>
                  </a:cubicBezTo>
                  <a:cubicBezTo>
                    <a:pt x="140" y="4"/>
                    <a:pt x="138" y="0"/>
                    <a:pt x="131" y="0"/>
                  </a:cubicBezTo>
                  <a:cubicBezTo>
                    <a:pt x="119" y="0"/>
                    <a:pt x="70" y="4"/>
                    <a:pt x="56" y="4"/>
                  </a:cubicBezTo>
                  <a:cubicBezTo>
                    <a:pt x="51" y="4"/>
                    <a:pt x="45" y="9"/>
                    <a:pt x="45" y="21"/>
                  </a:cubicBezTo>
                  <a:cubicBezTo>
                    <a:pt x="45" y="30"/>
                    <a:pt x="51" y="30"/>
                    <a:pt x="60" y="30"/>
                  </a:cubicBezTo>
                  <a:cubicBezTo>
                    <a:pt x="86" y="30"/>
                    <a:pt x="86" y="36"/>
                    <a:pt x="86" y="38"/>
                  </a:cubicBezTo>
                  <a:cubicBezTo>
                    <a:pt x="86" y="43"/>
                    <a:pt x="86" y="47"/>
                    <a:pt x="84" y="53"/>
                  </a:cubicBezTo>
                  <a:lnTo>
                    <a:pt x="4" y="411"/>
                  </a:lnTo>
                  <a:cubicBezTo>
                    <a:pt x="0" y="422"/>
                    <a:pt x="0" y="424"/>
                    <a:pt x="0" y="424"/>
                  </a:cubicBezTo>
                  <a:cubicBezTo>
                    <a:pt x="0" y="435"/>
                    <a:pt x="8" y="445"/>
                    <a:pt x="21" y="445"/>
                  </a:cubicBezTo>
                  <a:cubicBezTo>
                    <a:pt x="35" y="445"/>
                    <a:pt x="43" y="433"/>
                    <a:pt x="47" y="420"/>
                  </a:cubicBezTo>
                  <a:cubicBezTo>
                    <a:pt x="47" y="416"/>
                    <a:pt x="72" y="305"/>
                    <a:pt x="74" y="296"/>
                  </a:cubicBezTo>
                  <a:cubicBezTo>
                    <a:pt x="117" y="303"/>
                    <a:pt x="150" y="315"/>
                    <a:pt x="150" y="347"/>
                  </a:cubicBezTo>
                  <a:cubicBezTo>
                    <a:pt x="150" y="349"/>
                    <a:pt x="150" y="354"/>
                    <a:pt x="148" y="360"/>
                  </a:cubicBezTo>
                  <a:cubicBezTo>
                    <a:pt x="144" y="371"/>
                    <a:pt x="144" y="373"/>
                    <a:pt x="144" y="381"/>
                  </a:cubicBezTo>
                  <a:cubicBezTo>
                    <a:pt x="144" y="424"/>
                    <a:pt x="179" y="445"/>
                    <a:pt x="206" y="445"/>
                  </a:cubicBezTo>
                  <a:cubicBezTo>
                    <a:pt x="265" y="445"/>
                    <a:pt x="281" y="349"/>
                    <a:pt x="281" y="347"/>
                  </a:cubicBezTo>
                  <a:cubicBezTo>
                    <a:pt x="281" y="341"/>
                    <a:pt x="273" y="341"/>
                    <a:pt x="271" y="341"/>
                  </a:cubicBezTo>
                  <a:cubicBezTo>
                    <a:pt x="265" y="341"/>
                    <a:pt x="261" y="343"/>
                    <a:pt x="259" y="356"/>
                  </a:cubicBezTo>
                  <a:cubicBezTo>
                    <a:pt x="253" y="384"/>
                    <a:pt x="238" y="428"/>
                    <a:pt x="208" y="428"/>
                  </a:cubicBezTo>
                  <a:cubicBezTo>
                    <a:pt x="191" y="428"/>
                    <a:pt x="189" y="411"/>
                    <a:pt x="189" y="394"/>
                  </a:cubicBezTo>
                  <a:cubicBezTo>
                    <a:pt x="189" y="384"/>
                    <a:pt x="189" y="384"/>
                    <a:pt x="191" y="367"/>
                  </a:cubicBezTo>
                  <a:cubicBezTo>
                    <a:pt x="191" y="362"/>
                    <a:pt x="195" y="354"/>
                    <a:pt x="195" y="345"/>
                  </a:cubicBezTo>
                  <a:cubicBezTo>
                    <a:pt x="195" y="292"/>
                    <a:pt x="127" y="281"/>
                    <a:pt x="101" y="281"/>
                  </a:cubicBezTo>
                  <a:cubicBezTo>
                    <a:pt x="117" y="269"/>
                    <a:pt x="138" y="247"/>
                    <a:pt x="150" y="239"/>
                  </a:cubicBezTo>
                  <a:cubicBezTo>
                    <a:pt x="177" y="207"/>
                    <a:pt x="208" y="179"/>
                    <a:pt x="238" y="179"/>
                  </a:cubicBezTo>
                  <a:cubicBezTo>
                    <a:pt x="247" y="179"/>
                    <a:pt x="255" y="179"/>
                    <a:pt x="257" y="188"/>
                  </a:cubicBezTo>
                  <a:cubicBezTo>
                    <a:pt x="234" y="190"/>
                    <a:pt x="230" y="209"/>
                    <a:pt x="230" y="219"/>
                  </a:cubicBezTo>
                  <a:cubicBezTo>
                    <a:pt x="230" y="234"/>
                    <a:pt x="238" y="245"/>
                    <a:pt x="253" y="245"/>
                  </a:cubicBezTo>
                  <a:cubicBezTo>
                    <a:pt x="267" y="245"/>
                    <a:pt x="284" y="230"/>
                    <a:pt x="284" y="205"/>
                  </a:cubicBezTo>
                  <a:cubicBezTo>
                    <a:pt x="284" y="183"/>
                    <a:pt x="271" y="158"/>
                    <a:pt x="238" y="158"/>
                  </a:cubicBezTo>
                  <a:cubicBezTo>
                    <a:pt x="208" y="158"/>
                    <a:pt x="177" y="188"/>
                    <a:pt x="148" y="215"/>
                  </a:cubicBezTo>
                  <a:cubicBezTo>
                    <a:pt x="125" y="241"/>
                    <a:pt x="105" y="260"/>
                    <a:pt x="80" y="271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2" name="Freeform 145">
              <a:extLst>
                <a:ext uri="{FF2B5EF4-FFF2-40B4-BE49-F238E27FC236}">
                  <a16:creationId xmlns:a16="http://schemas.microsoft.com/office/drawing/2014/main" id="{99D132DA-1630-4FD5-9B6A-441B07747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" y="1704"/>
              <a:ext cx="96" cy="38"/>
            </a:xfrm>
            <a:custGeom>
              <a:avLst/>
              <a:gdLst>
                <a:gd name="T0" fmla="*/ 405 w 426"/>
                <a:gd name="T1" fmla="*/ 30 h 171"/>
                <a:gd name="T2" fmla="*/ 425 w 426"/>
                <a:gd name="T3" fmla="*/ 15 h 171"/>
                <a:gd name="T4" fmla="*/ 405 w 426"/>
                <a:gd name="T5" fmla="*/ 0 h 171"/>
                <a:gd name="T6" fmla="*/ 21 w 426"/>
                <a:gd name="T7" fmla="*/ 0 h 171"/>
                <a:gd name="T8" fmla="*/ 0 w 426"/>
                <a:gd name="T9" fmla="*/ 15 h 171"/>
                <a:gd name="T10" fmla="*/ 23 w 426"/>
                <a:gd name="T11" fmla="*/ 30 h 171"/>
                <a:gd name="T12" fmla="*/ 405 w 426"/>
                <a:gd name="T13" fmla="*/ 30 h 171"/>
                <a:gd name="T14" fmla="*/ 405 w 426"/>
                <a:gd name="T15" fmla="*/ 170 h 171"/>
                <a:gd name="T16" fmla="*/ 425 w 426"/>
                <a:gd name="T17" fmla="*/ 156 h 171"/>
                <a:gd name="T18" fmla="*/ 405 w 426"/>
                <a:gd name="T19" fmla="*/ 139 h 171"/>
                <a:gd name="T20" fmla="*/ 23 w 426"/>
                <a:gd name="T21" fmla="*/ 139 h 171"/>
                <a:gd name="T22" fmla="*/ 0 w 426"/>
                <a:gd name="T23" fmla="*/ 156 h 171"/>
                <a:gd name="T24" fmla="*/ 21 w 426"/>
                <a:gd name="T25" fmla="*/ 170 h 171"/>
                <a:gd name="T26" fmla="*/ 405 w 426"/>
                <a:gd name="T27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6" h="171">
                  <a:moveTo>
                    <a:pt x="405" y="30"/>
                  </a:moveTo>
                  <a:cubicBezTo>
                    <a:pt x="411" y="30"/>
                    <a:pt x="425" y="30"/>
                    <a:pt x="425" y="15"/>
                  </a:cubicBezTo>
                  <a:cubicBezTo>
                    <a:pt x="425" y="0"/>
                    <a:pt x="411" y="0"/>
                    <a:pt x="405" y="0"/>
                  </a:cubicBezTo>
                  <a:lnTo>
                    <a:pt x="21" y="0"/>
                  </a:lnTo>
                  <a:cubicBezTo>
                    <a:pt x="14" y="0"/>
                    <a:pt x="0" y="0"/>
                    <a:pt x="0" y="15"/>
                  </a:cubicBezTo>
                  <a:cubicBezTo>
                    <a:pt x="0" y="30"/>
                    <a:pt x="14" y="30"/>
                    <a:pt x="23" y="30"/>
                  </a:cubicBezTo>
                  <a:lnTo>
                    <a:pt x="405" y="30"/>
                  </a:lnTo>
                  <a:close/>
                  <a:moveTo>
                    <a:pt x="405" y="170"/>
                  </a:moveTo>
                  <a:cubicBezTo>
                    <a:pt x="411" y="170"/>
                    <a:pt x="425" y="170"/>
                    <a:pt x="425" y="156"/>
                  </a:cubicBezTo>
                  <a:cubicBezTo>
                    <a:pt x="425" y="139"/>
                    <a:pt x="411" y="139"/>
                    <a:pt x="405" y="139"/>
                  </a:cubicBezTo>
                  <a:lnTo>
                    <a:pt x="23" y="139"/>
                  </a:lnTo>
                  <a:cubicBezTo>
                    <a:pt x="14" y="139"/>
                    <a:pt x="0" y="139"/>
                    <a:pt x="0" y="156"/>
                  </a:cubicBezTo>
                  <a:cubicBezTo>
                    <a:pt x="0" y="170"/>
                    <a:pt x="14" y="170"/>
                    <a:pt x="21" y="170"/>
                  </a:cubicBezTo>
                  <a:lnTo>
                    <a:pt x="405" y="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3" name="Freeform 146">
              <a:extLst>
                <a:ext uri="{FF2B5EF4-FFF2-40B4-BE49-F238E27FC236}">
                  <a16:creationId xmlns:a16="http://schemas.microsoft.com/office/drawing/2014/main" id="{A461AED5-CCD0-4578-8097-6D84E9FEE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7" y="1663"/>
              <a:ext cx="47" cy="94"/>
            </a:xfrm>
            <a:custGeom>
              <a:avLst/>
              <a:gdLst>
                <a:gd name="T0" fmla="*/ 131 w 211"/>
                <a:gd name="T1" fmla="*/ 17 h 421"/>
                <a:gd name="T2" fmla="*/ 115 w 211"/>
                <a:gd name="T3" fmla="*/ 0 h 421"/>
                <a:gd name="T4" fmla="*/ 0 w 211"/>
                <a:gd name="T5" fmla="*/ 40 h 421"/>
                <a:gd name="T6" fmla="*/ 0 w 211"/>
                <a:gd name="T7" fmla="*/ 64 h 421"/>
                <a:gd name="T8" fmla="*/ 84 w 211"/>
                <a:gd name="T9" fmla="*/ 47 h 421"/>
                <a:gd name="T10" fmla="*/ 84 w 211"/>
                <a:gd name="T11" fmla="*/ 369 h 421"/>
                <a:gd name="T12" fmla="*/ 25 w 211"/>
                <a:gd name="T13" fmla="*/ 396 h 421"/>
                <a:gd name="T14" fmla="*/ 4 w 211"/>
                <a:gd name="T15" fmla="*/ 396 h 421"/>
                <a:gd name="T16" fmla="*/ 4 w 211"/>
                <a:gd name="T17" fmla="*/ 420 h 421"/>
                <a:gd name="T18" fmla="*/ 107 w 211"/>
                <a:gd name="T19" fmla="*/ 418 h 421"/>
                <a:gd name="T20" fmla="*/ 210 w 211"/>
                <a:gd name="T21" fmla="*/ 420 h 421"/>
                <a:gd name="T22" fmla="*/ 210 w 211"/>
                <a:gd name="T23" fmla="*/ 396 h 421"/>
                <a:gd name="T24" fmla="*/ 189 w 211"/>
                <a:gd name="T25" fmla="*/ 396 h 421"/>
                <a:gd name="T26" fmla="*/ 131 w 211"/>
                <a:gd name="T27" fmla="*/ 369 h 421"/>
                <a:gd name="T28" fmla="*/ 131 w 211"/>
                <a:gd name="T29" fmla="*/ 17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421">
                  <a:moveTo>
                    <a:pt x="131" y="17"/>
                  </a:moveTo>
                  <a:cubicBezTo>
                    <a:pt x="131" y="0"/>
                    <a:pt x="129" y="0"/>
                    <a:pt x="115" y="0"/>
                  </a:cubicBezTo>
                  <a:cubicBezTo>
                    <a:pt x="78" y="38"/>
                    <a:pt x="23" y="40"/>
                    <a:pt x="0" y="40"/>
                  </a:cubicBezTo>
                  <a:lnTo>
                    <a:pt x="0" y="64"/>
                  </a:lnTo>
                  <a:cubicBezTo>
                    <a:pt x="14" y="64"/>
                    <a:pt x="51" y="64"/>
                    <a:pt x="84" y="47"/>
                  </a:cubicBezTo>
                  <a:lnTo>
                    <a:pt x="84" y="369"/>
                  </a:lnTo>
                  <a:cubicBezTo>
                    <a:pt x="84" y="390"/>
                    <a:pt x="84" y="396"/>
                    <a:pt x="25" y="396"/>
                  </a:cubicBezTo>
                  <a:lnTo>
                    <a:pt x="4" y="396"/>
                  </a:lnTo>
                  <a:lnTo>
                    <a:pt x="4" y="420"/>
                  </a:lnTo>
                  <a:cubicBezTo>
                    <a:pt x="14" y="420"/>
                    <a:pt x="86" y="418"/>
                    <a:pt x="107" y="418"/>
                  </a:cubicBezTo>
                  <a:cubicBezTo>
                    <a:pt x="127" y="418"/>
                    <a:pt x="199" y="420"/>
                    <a:pt x="210" y="420"/>
                  </a:cubicBezTo>
                  <a:lnTo>
                    <a:pt x="210" y="396"/>
                  </a:lnTo>
                  <a:lnTo>
                    <a:pt x="189" y="396"/>
                  </a:lnTo>
                  <a:cubicBezTo>
                    <a:pt x="131" y="396"/>
                    <a:pt x="131" y="390"/>
                    <a:pt x="131" y="369"/>
                  </a:cubicBezTo>
                  <a:lnTo>
                    <a:pt x="131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4" name="Freeform 147">
              <a:extLst>
                <a:ext uri="{FF2B5EF4-FFF2-40B4-BE49-F238E27FC236}">
                  <a16:creationId xmlns:a16="http://schemas.microsoft.com/office/drawing/2014/main" id="{D9E0B325-3544-4DEE-A968-64BF54354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4" y="1423"/>
              <a:ext cx="81" cy="92"/>
            </a:xfrm>
            <a:custGeom>
              <a:avLst/>
              <a:gdLst>
                <a:gd name="T0" fmla="*/ 362 w 363"/>
                <a:gd name="T1" fmla="*/ 64 h 410"/>
                <a:gd name="T2" fmla="*/ 325 w 363"/>
                <a:gd name="T3" fmla="*/ 0 h 410"/>
                <a:gd name="T4" fmla="*/ 284 w 363"/>
                <a:gd name="T5" fmla="*/ 43 h 410"/>
                <a:gd name="T6" fmla="*/ 300 w 363"/>
                <a:gd name="T7" fmla="*/ 68 h 410"/>
                <a:gd name="T8" fmla="*/ 327 w 363"/>
                <a:gd name="T9" fmla="*/ 145 h 410"/>
                <a:gd name="T10" fmla="*/ 179 w 363"/>
                <a:gd name="T11" fmla="*/ 390 h 410"/>
                <a:gd name="T12" fmla="*/ 119 w 363"/>
                <a:gd name="T13" fmla="*/ 311 h 410"/>
                <a:gd name="T14" fmla="*/ 166 w 363"/>
                <a:gd name="T15" fmla="*/ 117 h 410"/>
                <a:gd name="T16" fmla="*/ 177 w 363"/>
                <a:gd name="T17" fmla="*/ 75 h 410"/>
                <a:gd name="T18" fmla="*/ 107 w 363"/>
                <a:gd name="T19" fmla="*/ 0 h 410"/>
                <a:gd name="T20" fmla="*/ 0 w 363"/>
                <a:gd name="T21" fmla="*/ 139 h 410"/>
                <a:gd name="T22" fmla="*/ 10 w 363"/>
                <a:gd name="T23" fmla="*/ 149 h 410"/>
                <a:gd name="T24" fmla="*/ 23 w 363"/>
                <a:gd name="T25" fmla="*/ 130 h 410"/>
                <a:gd name="T26" fmla="*/ 107 w 363"/>
                <a:gd name="T27" fmla="*/ 21 h 410"/>
                <a:gd name="T28" fmla="*/ 127 w 363"/>
                <a:gd name="T29" fmla="*/ 49 h 410"/>
                <a:gd name="T30" fmla="*/ 115 w 363"/>
                <a:gd name="T31" fmla="*/ 113 h 410"/>
                <a:gd name="T32" fmla="*/ 66 w 363"/>
                <a:gd name="T33" fmla="*/ 296 h 410"/>
                <a:gd name="T34" fmla="*/ 177 w 363"/>
                <a:gd name="T35" fmla="*/ 409 h 410"/>
                <a:gd name="T36" fmla="*/ 362 w 363"/>
                <a:gd name="T37" fmla="*/ 64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410">
                  <a:moveTo>
                    <a:pt x="362" y="64"/>
                  </a:moveTo>
                  <a:cubicBezTo>
                    <a:pt x="362" y="15"/>
                    <a:pt x="341" y="0"/>
                    <a:pt x="325" y="0"/>
                  </a:cubicBezTo>
                  <a:cubicBezTo>
                    <a:pt x="304" y="0"/>
                    <a:pt x="284" y="23"/>
                    <a:pt x="284" y="43"/>
                  </a:cubicBezTo>
                  <a:cubicBezTo>
                    <a:pt x="284" y="55"/>
                    <a:pt x="290" y="62"/>
                    <a:pt x="300" y="68"/>
                  </a:cubicBezTo>
                  <a:cubicBezTo>
                    <a:pt x="316" y="87"/>
                    <a:pt x="327" y="113"/>
                    <a:pt x="327" y="145"/>
                  </a:cubicBezTo>
                  <a:cubicBezTo>
                    <a:pt x="327" y="181"/>
                    <a:pt x="277" y="390"/>
                    <a:pt x="179" y="390"/>
                  </a:cubicBezTo>
                  <a:cubicBezTo>
                    <a:pt x="138" y="390"/>
                    <a:pt x="119" y="358"/>
                    <a:pt x="119" y="311"/>
                  </a:cubicBezTo>
                  <a:cubicBezTo>
                    <a:pt x="119" y="260"/>
                    <a:pt x="140" y="194"/>
                    <a:pt x="166" y="117"/>
                  </a:cubicBezTo>
                  <a:cubicBezTo>
                    <a:pt x="173" y="104"/>
                    <a:pt x="177" y="92"/>
                    <a:pt x="177" y="75"/>
                  </a:cubicBezTo>
                  <a:cubicBezTo>
                    <a:pt x="177" y="34"/>
                    <a:pt x="150" y="0"/>
                    <a:pt x="107" y="0"/>
                  </a:cubicBezTo>
                  <a:cubicBezTo>
                    <a:pt x="33" y="0"/>
                    <a:pt x="0" y="130"/>
                    <a:pt x="0" y="139"/>
                  </a:cubicBezTo>
                  <a:cubicBezTo>
                    <a:pt x="0" y="149"/>
                    <a:pt x="8" y="149"/>
                    <a:pt x="10" y="149"/>
                  </a:cubicBezTo>
                  <a:cubicBezTo>
                    <a:pt x="19" y="149"/>
                    <a:pt x="19" y="149"/>
                    <a:pt x="23" y="130"/>
                  </a:cubicBezTo>
                  <a:cubicBezTo>
                    <a:pt x="47" y="40"/>
                    <a:pt x="82" y="21"/>
                    <a:pt x="107" y="21"/>
                  </a:cubicBezTo>
                  <a:cubicBezTo>
                    <a:pt x="115" y="21"/>
                    <a:pt x="127" y="21"/>
                    <a:pt x="127" y="49"/>
                  </a:cubicBezTo>
                  <a:cubicBezTo>
                    <a:pt x="127" y="72"/>
                    <a:pt x="119" y="98"/>
                    <a:pt x="115" y="113"/>
                  </a:cubicBezTo>
                  <a:cubicBezTo>
                    <a:pt x="78" y="217"/>
                    <a:pt x="66" y="258"/>
                    <a:pt x="66" y="296"/>
                  </a:cubicBezTo>
                  <a:cubicBezTo>
                    <a:pt x="66" y="394"/>
                    <a:pt x="138" y="409"/>
                    <a:pt x="177" y="409"/>
                  </a:cubicBezTo>
                  <a:cubicBezTo>
                    <a:pt x="316" y="409"/>
                    <a:pt x="362" y="111"/>
                    <a:pt x="362" y="6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5" name="Freeform 148">
              <a:extLst>
                <a:ext uri="{FF2B5EF4-FFF2-40B4-BE49-F238E27FC236}">
                  <a16:creationId xmlns:a16="http://schemas.microsoft.com/office/drawing/2014/main" id="{53541695-3BA0-4D69-A101-17D8EC3B1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1445"/>
              <a:ext cx="64" cy="100"/>
            </a:xfrm>
            <a:custGeom>
              <a:avLst/>
              <a:gdLst>
                <a:gd name="T0" fmla="*/ 138 w 285"/>
                <a:gd name="T1" fmla="*/ 17 h 446"/>
                <a:gd name="T2" fmla="*/ 140 w 285"/>
                <a:gd name="T3" fmla="*/ 9 h 446"/>
                <a:gd name="T4" fmla="*/ 131 w 285"/>
                <a:gd name="T5" fmla="*/ 0 h 446"/>
                <a:gd name="T6" fmla="*/ 56 w 285"/>
                <a:gd name="T7" fmla="*/ 4 h 446"/>
                <a:gd name="T8" fmla="*/ 45 w 285"/>
                <a:gd name="T9" fmla="*/ 21 h 446"/>
                <a:gd name="T10" fmla="*/ 60 w 285"/>
                <a:gd name="T11" fmla="*/ 30 h 446"/>
                <a:gd name="T12" fmla="*/ 86 w 285"/>
                <a:gd name="T13" fmla="*/ 38 h 446"/>
                <a:gd name="T14" fmla="*/ 84 w 285"/>
                <a:gd name="T15" fmla="*/ 53 h 446"/>
                <a:gd name="T16" fmla="*/ 4 w 285"/>
                <a:gd name="T17" fmla="*/ 411 h 446"/>
                <a:gd name="T18" fmla="*/ 0 w 285"/>
                <a:gd name="T19" fmla="*/ 424 h 446"/>
                <a:gd name="T20" fmla="*/ 21 w 285"/>
                <a:gd name="T21" fmla="*/ 445 h 446"/>
                <a:gd name="T22" fmla="*/ 47 w 285"/>
                <a:gd name="T23" fmla="*/ 420 h 446"/>
                <a:gd name="T24" fmla="*/ 74 w 285"/>
                <a:gd name="T25" fmla="*/ 296 h 446"/>
                <a:gd name="T26" fmla="*/ 150 w 285"/>
                <a:gd name="T27" fmla="*/ 347 h 446"/>
                <a:gd name="T28" fmla="*/ 148 w 285"/>
                <a:gd name="T29" fmla="*/ 360 h 446"/>
                <a:gd name="T30" fmla="*/ 144 w 285"/>
                <a:gd name="T31" fmla="*/ 381 h 446"/>
                <a:gd name="T32" fmla="*/ 208 w 285"/>
                <a:gd name="T33" fmla="*/ 445 h 446"/>
                <a:gd name="T34" fmla="*/ 281 w 285"/>
                <a:gd name="T35" fmla="*/ 347 h 446"/>
                <a:gd name="T36" fmla="*/ 271 w 285"/>
                <a:gd name="T37" fmla="*/ 341 h 446"/>
                <a:gd name="T38" fmla="*/ 259 w 285"/>
                <a:gd name="T39" fmla="*/ 356 h 446"/>
                <a:gd name="T40" fmla="*/ 208 w 285"/>
                <a:gd name="T41" fmla="*/ 428 h 446"/>
                <a:gd name="T42" fmla="*/ 189 w 285"/>
                <a:gd name="T43" fmla="*/ 394 h 446"/>
                <a:gd name="T44" fmla="*/ 191 w 285"/>
                <a:gd name="T45" fmla="*/ 367 h 446"/>
                <a:gd name="T46" fmla="*/ 195 w 285"/>
                <a:gd name="T47" fmla="*/ 345 h 446"/>
                <a:gd name="T48" fmla="*/ 101 w 285"/>
                <a:gd name="T49" fmla="*/ 281 h 446"/>
                <a:gd name="T50" fmla="*/ 150 w 285"/>
                <a:gd name="T51" fmla="*/ 239 h 446"/>
                <a:gd name="T52" fmla="*/ 238 w 285"/>
                <a:gd name="T53" fmla="*/ 179 h 446"/>
                <a:gd name="T54" fmla="*/ 257 w 285"/>
                <a:gd name="T55" fmla="*/ 188 h 446"/>
                <a:gd name="T56" fmla="*/ 230 w 285"/>
                <a:gd name="T57" fmla="*/ 219 h 446"/>
                <a:gd name="T58" fmla="*/ 253 w 285"/>
                <a:gd name="T59" fmla="*/ 245 h 446"/>
                <a:gd name="T60" fmla="*/ 284 w 285"/>
                <a:gd name="T61" fmla="*/ 205 h 446"/>
                <a:gd name="T62" fmla="*/ 238 w 285"/>
                <a:gd name="T63" fmla="*/ 158 h 446"/>
                <a:gd name="T64" fmla="*/ 148 w 285"/>
                <a:gd name="T65" fmla="*/ 215 h 446"/>
                <a:gd name="T66" fmla="*/ 80 w 285"/>
                <a:gd name="T67" fmla="*/ 271 h 446"/>
                <a:gd name="T68" fmla="*/ 138 w 285"/>
                <a:gd name="T69" fmla="*/ 17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5" h="446">
                  <a:moveTo>
                    <a:pt x="138" y="17"/>
                  </a:moveTo>
                  <a:cubicBezTo>
                    <a:pt x="138" y="17"/>
                    <a:pt x="140" y="11"/>
                    <a:pt x="140" y="9"/>
                  </a:cubicBezTo>
                  <a:cubicBezTo>
                    <a:pt x="140" y="4"/>
                    <a:pt x="138" y="0"/>
                    <a:pt x="131" y="0"/>
                  </a:cubicBezTo>
                  <a:cubicBezTo>
                    <a:pt x="119" y="0"/>
                    <a:pt x="70" y="4"/>
                    <a:pt x="56" y="4"/>
                  </a:cubicBezTo>
                  <a:cubicBezTo>
                    <a:pt x="51" y="4"/>
                    <a:pt x="45" y="9"/>
                    <a:pt x="45" y="21"/>
                  </a:cubicBezTo>
                  <a:cubicBezTo>
                    <a:pt x="45" y="30"/>
                    <a:pt x="51" y="30"/>
                    <a:pt x="60" y="30"/>
                  </a:cubicBezTo>
                  <a:cubicBezTo>
                    <a:pt x="86" y="30"/>
                    <a:pt x="86" y="36"/>
                    <a:pt x="86" y="38"/>
                  </a:cubicBezTo>
                  <a:cubicBezTo>
                    <a:pt x="86" y="43"/>
                    <a:pt x="86" y="47"/>
                    <a:pt x="84" y="53"/>
                  </a:cubicBezTo>
                  <a:lnTo>
                    <a:pt x="4" y="411"/>
                  </a:lnTo>
                  <a:cubicBezTo>
                    <a:pt x="0" y="422"/>
                    <a:pt x="0" y="424"/>
                    <a:pt x="0" y="424"/>
                  </a:cubicBezTo>
                  <a:cubicBezTo>
                    <a:pt x="0" y="435"/>
                    <a:pt x="8" y="445"/>
                    <a:pt x="21" y="445"/>
                  </a:cubicBezTo>
                  <a:cubicBezTo>
                    <a:pt x="35" y="445"/>
                    <a:pt x="43" y="433"/>
                    <a:pt x="47" y="420"/>
                  </a:cubicBezTo>
                  <a:cubicBezTo>
                    <a:pt x="47" y="416"/>
                    <a:pt x="72" y="305"/>
                    <a:pt x="74" y="296"/>
                  </a:cubicBezTo>
                  <a:cubicBezTo>
                    <a:pt x="117" y="303"/>
                    <a:pt x="150" y="315"/>
                    <a:pt x="150" y="347"/>
                  </a:cubicBezTo>
                  <a:cubicBezTo>
                    <a:pt x="150" y="349"/>
                    <a:pt x="150" y="354"/>
                    <a:pt x="148" y="360"/>
                  </a:cubicBezTo>
                  <a:cubicBezTo>
                    <a:pt x="144" y="371"/>
                    <a:pt x="144" y="373"/>
                    <a:pt x="144" y="381"/>
                  </a:cubicBezTo>
                  <a:cubicBezTo>
                    <a:pt x="144" y="424"/>
                    <a:pt x="179" y="445"/>
                    <a:pt x="208" y="445"/>
                  </a:cubicBezTo>
                  <a:cubicBezTo>
                    <a:pt x="265" y="445"/>
                    <a:pt x="281" y="349"/>
                    <a:pt x="281" y="347"/>
                  </a:cubicBezTo>
                  <a:cubicBezTo>
                    <a:pt x="281" y="341"/>
                    <a:pt x="273" y="341"/>
                    <a:pt x="271" y="341"/>
                  </a:cubicBezTo>
                  <a:cubicBezTo>
                    <a:pt x="265" y="341"/>
                    <a:pt x="261" y="343"/>
                    <a:pt x="259" y="356"/>
                  </a:cubicBezTo>
                  <a:cubicBezTo>
                    <a:pt x="253" y="384"/>
                    <a:pt x="238" y="428"/>
                    <a:pt x="208" y="428"/>
                  </a:cubicBezTo>
                  <a:cubicBezTo>
                    <a:pt x="191" y="428"/>
                    <a:pt x="189" y="411"/>
                    <a:pt x="189" y="394"/>
                  </a:cubicBezTo>
                  <a:cubicBezTo>
                    <a:pt x="189" y="384"/>
                    <a:pt x="189" y="384"/>
                    <a:pt x="191" y="367"/>
                  </a:cubicBezTo>
                  <a:cubicBezTo>
                    <a:pt x="191" y="362"/>
                    <a:pt x="195" y="354"/>
                    <a:pt x="195" y="345"/>
                  </a:cubicBezTo>
                  <a:cubicBezTo>
                    <a:pt x="195" y="292"/>
                    <a:pt x="127" y="281"/>
                    <a:pt x="101" y="281"/>
                  </a:cubicBezTo>
                  <a:cubicBezTo>
                    <a:pt x="117" y="269"/>
                    <a:pt x="138" y="247"/>
                    <a:pt x="150" y="239"/>
                  </a:cubicBezTo>
                  <a:cubicBezTo>
                    <a:pt x="177" y="207"/>
                    <a:pt x="208" y="179"/>
                    <a:pt x="238" y="179"/>
                  </a:cubicBezTo>
                  <a:cubicBezTo>
                    <a:pt x="247" y="179"/>
                    <a:pt x="255" y="179"/>
                    <a:pt x="257" y="188"/>
                  </a:cubicBezTo>
                  <a:cubicBezTo>
                    <a:pt x="234" y="190"/>
                    <a:pt x="230" y="209"/>
                    <a:pt x="230" y="219"/>
                  </a:cubicBezTo>
                  <a:cubicBezTo>
                    <a:pt x="230" y="234"/>
                    <a:pt x="238" y="245"/>
                    <a:pt x="253" y="245"/>
                  </a:cubicBezTo>
                  <a:cubicBezTo>
                    <a:pt x="267" y="245"/>
                    <a:pt x="284" y="230"/>
                    <a:pt x="284" y="205"/>
                  </a:cubicBezTo>
                  <a:cubicBezTo>
                    <a:pt x="284" y="183"/>
                    <a:pt x="271" y="158"/>
                    <a:pt x="238" y="158"/>
                  </a:cubicBezTo>
                  <a:cubicBezTo>
                    <a:pt x="208" y="158"/>
                    <a:pt x="177" y="188"/>
                    <a:pt x="148" y="215"/>
                  </a:cubicBezTo>
                  <a:cubicBezTo>
                    <a:pt x="125" y="241"/>
                    <a:pt x="105" y="260"/>
                    <a:pt x="80" y="271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" name="Freeform 149">
              <a:extLst>
                <a:ext uri="{FF2B5EF4-FFF2-40B4-BE49-F238E27FC236}">
                  <a16:creationId xmlns:a16="http://schemas.microsoft.com/office/drawing/2014/main" id="{6714A67A-7A0E-4655-8F35-2599DAFB4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" y="1372"/>
              <a:ext cx="92" cy="144"/>
            </a:xfrm>
            <a:custGeom>
              <a:avLst/>
              <a:gdLst>
                <a:gd name="T0" fmla="*/ 191 w 408"/>
                <a:gd name="T1" fmla="*/ 11 h 638"/>
                <a:gd name="T2" fmla="*/ 183 w 408"/>
                <a:gd name="T3" fmla="*/ 0 h 638"/>
                <a:gd name="T4" fmla="*/ 80 w 408"/>
                <a:gd name="T5" fmla="*/ 9 h 638"/>
                <a:gd name="T6" fmla="*/ 62 w 408"/>
                <a:gd name="T7" fmla="*/ 26 h 638"/>
                <a:gd name="T8" fmla="*/ 84 w 408"/>
                <a:gd name="T9" fmla="*/ 38 h 638"/>
                <a:gd name="T10" fmla="*/ 127 w 408"/>
                <a:gd name="T11" fmla="*/ 53 h 638"/>
                <a:gd name="T12" fmla="*/ 125 w 408"/>
                <a:gd name="T13" fmla="*/ 72 h 638"/>
                <a:gd name="T14" fmla="*/ 4 w 408"/>
                <a:gd name="T15" fmla="*/ 590 h 638"/>
                <a:gd name="T16" fmla="*/ 0 w 408"/>
                <a:gd name="T17" fmla="*/ 609 h 638"/>
                <a:gd name="T18" fmla="*/ 23 w 408"/>
                <a:gd name="T19" fmla="*/ 637 h 638"/>
                <a:gd name="T20" fmla="*/ 55 w 408"/>
                <a:gd name="T21" fmla="*/ 612 h 638"/>
                <a:gd name="T22" fmla="*/ 70 w 408"/>
                <a:gd name="T23" fmla="*/ 546 h 638"/>
                <a:gd name="T24" fmla="*/ 90 w 408"/>
                <a:gd name="T25" fmla="*/ 462 h 638"/>
                <a:gd name="T26" fmla="*/ 103 w 408"/>
                <a:gd name="T27" fmla="*/ 405 h 638"/>
                <a:gd name="T28" fmla="*/ 113 w 408"/>
                <a:gd name="T29" fmla="*/ 362 h 638"/>
                <a:gd name="T30" fmla="*/ 168 w 408"/>
                <a:gd name="T31" fmla="*/ 279 h 638"/>
                <a:gd name="T32" fmla="*/ 247 w 408"/>
                <a:gd name="T33" fmla="*/ 247 h 638"/>
                <a:gd name="T34" fmla="*/ 292 w 408"/>
                <a:gd name="T35" fmla="*/ 311 h 638"/>
                <a:gd name="T36" fmla="*/ 238 w 408"/>
                <a:gd name="T37" fmla="*/ 511 h 638"/>
                <a:gd name="T38" fmla="*/ 230 w 408"/>
                <a:gd name="T39" fmla="*/ 563 h 638"/>
                <a:gd name="T40" fmla="*/ 296 w 408"/>
                <a:gd name="T41" fmla="*/ 637 h 638"/>
                <a:gd name="T42" fmla="*/ 407 w 408"/>
                <a:gd name="T43" fmla="*/ 497 h 638"/>
                <a:gd name="T44" fmla="*/ 395 w 408"/>
                <a:gd name="T45" fmla="*/ 486 h 638"/>
                <a:gd name="T46" fmla="*/ 384 w 408"/>
                <a:gd name="T47" fmla="*/ 505 h 638"/>
                <a:gd name="T48" fmla="*/ 300 w 408"/>
                <a:gd name="T49" fmla="*/ 616 h 638"/>
                <a:gd name="T50" fmla="*/ 279 w 408"/>
                <a:gd name="T51" fmla="*/ 586 h 638"/>
                <a:gd name="T52" fmla="*/ 294 w 408"/>
                <a:gd name="T53" fmla="*/ 522 h 638"/>
                <a:gd name="T54" fmla="*/ 343 w 408"/>
                <a:gd name="T55" fmla="*/ 322 h 638"/>
                <a:gd name="T56" fmla="*/ 247 w 408"/>
                <a:gd name="T57" fmla="*/ 228 h 638"/>
                <a:gd name="T58" fmla="*/ 127 w 408"/>
                <a:gd name="T59" fmla="*/ 296 h 638"/>
                <a:gd name="T60" fmla="*/ 191 w 408"/>
                <a:gd name="T61" fmla="*/ 11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8" h="638">
                  <a:moveTo>
                    <a:pt x="191" y="11"/>
                  </a:moveTo>
                  <a:cubicBezTo>
                    <a:pt x="191" y="9"/>
                    <a:pt x="191" y="0"/>
                    <a:pt x="183" y="0"/>
                  </a:cubicBezTo>
                  <a:cubicBezTo>
                    <a:pt x="162" y="0"/>
                    <a:pt x="101" y="9"/>
                    <a:pt x="80" y="9"/>
                  </a:cubicBezTo>
                  <a:cubicBezTo>
                    <a:pt x="72" y="11"/>
                    <a:pt x="62" y="11"/>
                    <a:pt x="62" y="26"/>
                  </a:cubicBezTo>
                  <a:cubicBezTo>
                    <a:pt x="62" y="38"/>
                    <a:pt x="70" y="38"/>
                    <a:pt x="84" y="38"/>
                  </a:cubicBezTo>
                  <a:cubicBezTo>
                    <a:pt x="125" y="38"/>
                    <a:pt x="127" y="47"/>
                    <a:pt x="127" y="53"/>
                  </a:cubicBezTo>
                  <a:lnTo>
                    <a:pt x="125" y="72"/>
                  </a:lnTo>
                  <a:lnTo>
                    <a:pt x="4" y="590"/>
                  </a:lnTo>
                  <a:cubicBezTo>
                    <a:pt x="0" y="603"/>
                    <a:pt x="0" y="607"/>
                    <a:pt x="0" y="609"/>
                  </a:cubicBezTo>
                  <a:cubicBezTo>
                    <a:pt x="0" y="633"/>
                    <a:pt x="16" y="637"/>
                    <a:pt x="23" y="637"/>
                  </a:cubicBezTo>
                  <a:cubicBezTo>
                    <a:pt x="37" y="637"/>
                    <a:pt x="51" y="624"/>
                    <a:pt x="55" y="612"/>
                  </a:cubicBezTo>
                  <a:lnTo>
                    <a:pt x="70" y="546"/>
                  </a:lnTo>
                  <a:lnTo>
                    <a:pt x="90" y="462"/>
                  </a:lnTo>
                  <a:cubicBezTo>
                    <a:pt x="94" y="443"/>
                    <a:pt x="97" y="424"/>
                    <a:pt x="103" y="405"/>
                  </a:cubicBezTo>
                  <a:cubicBezTo>
                    <a:pt x="105" y="396"/>
                    <a:pt x="109" y="367"/>
                    <a:pt x="113" y="362"/>
                  </a:cubicBezTo>
                  <a:cubicBezTo>
                    <a:pt x="115" y="354"/>
                    <a:pt x="140" y="303"/>
                    <a:pt x="168" y="279"/>
                  </a:cubicBezTo>
                  <a:cubicBezTo>
                    <a:pt x="185" y="264"/>
                    <a:pt x="210" y="247"/>
                    <a:pt x="247" y="247"/>
                  </a:cubicBezTo>
                  <a:cubicBezTo>
                    <a:pt x="282" y="247"/>
                    <a:pt x="292" y="279"/>
                    <a:pt x="292" y="311"/>
                  </a:cubicBezTo>
                  <a:cubicBezTo>
                    <a:pt x="292" y="358"/>
                    <a:pt x="259" y="456"/>
                    <a:pt x="238" y="511"/>
                  </a:cubicBezTo>
                  <a:cubicBezTo>
                    <a:pt x="234" y="533"/>
                    <a:pt x="230" y="546"/>
                    <a:pt x="230" y="563"/>
                  </a:cubicBezTo>
                  <a:cubicBezTo>
                    <a:pt x="230" y="603"/>
                    <a:pt x="257" y="637"/>
                    <a:pt x="296" y="637"/>
                  </a:cubicBezTo>
                  <a:cubicBezTo>
                    <a:pt x="374" y="637"/>
                    <a:pt x="407" y="505"/>
                    <a:pt x="407" y="497"/>
                  </a:cubicBezTo>
                  <a:cubicBezTo>
                    <a:pt x="407" y="486"/>
                    <a:pt x="397" y="486"/>
                    <a:pt x="395" y="486"/>
                  </a:cubicBezTo>
                  <a:cubicBezTo>
                    <a:pt x="388" y="486"/>
                    <a:pt x="388" y="492"/>
                    <a:pt x="384" y="505"/>
                  </a:cubicBezTo>
                  <a:cubicBezTo>
                    <a:pt x="370" y="552"/>
                    <a:pt x="343" y="616"/>
                    <a:pt x="300" y="616"/>
                  </a:cubicBezTo>
                  <a:cubicBezTo>
                    <a:pt x="284" y="616"/>
                    <a:pt x="279" y="609"/>
                    <a:pt x="279" y="586"/>
                  </a:cubicBezTo>
                  <a:cubicBezTo>
                    <a:pt x="279" y="563"/>
                    <a:pt x="284" y="543"/>
                    <a:pt x="294" y="522"/>
                  </a:cubicBezTo>
                  <a:cubicBezTo>
                    <a:pt x="306" y="484"/>
                    <a:pt x="343" y="375"/>
                    <a:pt x="343" y="322"/>
                  </a:cubicBezTo>
                  <a:cubicBezTo>
                    <a:pt x="343" y="266"/>
                    <a:pt x="312" y="228"/>
                    <a:pt x="247" y="228"/>
                  </a:cubicBezTo>
                  <a:cubicBezTo>
                    <a:pt x="197" y="228"/>
                    <a:pt x="156" y="256"/>
                    <a:pt x="127" y="296"/>
                  </a:cubicBezTo>
                  <a:lnTo>
                    <a:pt x="191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7" name="Freeform 150">
              <a:extLst>
                <a:ext uri="{FF2B5EF4-FFF2-40B4-BE49-F238E27FC236}">
                  <a16:creationId xmlns:a16="http://schemas.microsoft.com/office/drawing/2014/main" id="{078B73BB-1D74-49B1-BF70-E4514222F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" y="1481"/>
              <a:ext cx="79" cy="64"/>
            </a:xfrm>
            <a:custGeom>
              <a:avLst/>
              <a:gdLst>
                <a:gd name="T0" fmla="*/ 43 w 354"/>
                <a:gd name="T1" fmla="*/ 241 h 287"/>
                <a:gd name="T2" fmla="*/ 37 w 354"/>
                <a:gd name="T3" fmla="*/ 266 h 287"/>
                <a:gd name="T4" fmla="*/ 58 w 354"/>
                <a:gd name="T5" fmla="*/ 286 h 287"/>
                <a:gd name="T6" fmla="*/ 80 w 354"/>
                <a:gd name="T7" fmla="*/ 271 h 287"/>
                <a:gd name="T8" fmla="*/ 90 w 354"/>
                <a:gd name="T9" fmla="*/ 232 h 287"/>
                <a:gd name="T10" fmla="*/ 103 w 354"/>
                <a:gd name="T11" fmla="*/ 177 h 287"/>
                <a:gd name="T12" fmla="*/ 113 w 354"/>
                <a:gd name="T13" fmla="*/ 132 h 287"/>
                <a:gd name="T14" fmla="*/ 136 w 354"/>
                <a:gd name="T15" fmla="*/ 77 h 287"/>
                <a:gd name="T16" fmla="*/ 224 w 354"/>
                <a:gd name="T17" fmla="*/ 17 h 287"/>
                <a:gd name="T18" fmla="*/ 257 w 354"/>
                <a:gd name="T19" fmla="*/ 62 h 287"/>
                <a:gd name="T20" fmla="*/ 224 w 354"/>
                <a:gd name="T21" fmla="*/ 196 h 287"/>
                <a:gd name="T22" fmla="*/ 214 w 354"/>
                <a:gd name="T23" fmla="*/ 230 h 287"/>
                <a:gd name="T24" fmla="*/ 269 w 354"/>
                <a:gd name="T25" fmla="*/ 286 h 287"/>
                <a:gd name="T26" fmla="*/ 353 w 354"/>
                <a:gd name="T27" fmla="*/ 190 h 287"/>
                <a:gd name="T28" fmla="*/ 343 w 354"/>
                <a:gd name="T29" fmla="*/ 179 h 287"/>
                <a:gd name="T30" fmla="*/ 331 w 354"/>
                <a:gd name="T31" fmla="*/ 192 h 287"/>
                <a:gd name="T32" fmla="*/ 271 w 354"/>
                <a:gd name="T33" fmla="*/ 269 h 287"/>
                <a:gd name="T34" fmla="*/ 257 w 354"/>
                <a:gd name="T35" fmla="*/ 245 h 287"/>
                <a:gd name="T36" fmla="*/ 271 w 354"/>
                <a:gd name="T37" fmla="*/ 194 h 287"/>
                <a:gd name="T38" fmla="*/ 302 w 354"/>
                <a:gd name="T39" fmla="*/ 72 h 287"/>
                <a:gd name="T40" fmla="*/ 226 w 354"/>
                <a:gd name="T41" fmla="*/ 0 h 287"/>
                <a:gd name="T42" fmla="*/ 129 w 354"/>
                <a:gd name="T43" fmla="*/ 55 h 287"/>
                <a:gd name="T44" fmla="*/ 68 w 354"/>
                <a:gd name="T45" fmla="*/ 0 h 287"/>
                <a:gd name="T46" fmla="*/ 21 w 354"/>
                <a:gd name="T47" fmla="*/ 36 h 287"/>
                <a:gd name="T48" fmla="*/ 0 w 354"/>
                <a:gd name="T49" fmla="*/ 98 h 287"/>
                <a:gd name="T50" fmla="*/ 10 w 354"/>
                <a:gd name="T51" fmla="*/ 104 h 287"/>
                <a:gd name="T52" fmla="*/ 23 w 354"/>
                <a:gd name="T53" fmla="*/ 87 h 287"/>
                <a:gd name="T54" fmla="*/ 66 w 354"/>
                <a:gd name="T55" fmla="*/ 17 h 287"/>
                <a:gd name="T56" fmla="*/ 84 w 354"/>
                <a:gd name="T57" fmla="*/ 49 h 287"/>
                <a:gd name="T58" fmla="*/ 74 w 354"/>
                <a:gd name="T59" fmla="*/ 102 h 287"/>
                <a:gd name="T60" fmla="*/ 60 w 354"/>
                <a:gd name="T61" fmla="*/ 158 h 287"/>
                <a:gd name="T62" fmla="*/ 43 w 354"/>
                <a:gd name="T63" fmla="*/ 24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4" h="287">
                  <a:moveTo>
                    <a:pt x="43" y="241"/>
                  </a:moveTo>
                  <a:cubicBezTo>
                    <a:pt x="43" y="247"/>
                    <a:pt x="37" y="264"/>
                    <a:pt x="37" y="266"/>
                  </a:cubicBezTo>
                  <a:cubicBezTo>
                    <a:pt x="37" y="281"/>
                    <a:pt x="49" y="286"/>
                    <a:pt x="58" y="286"/>
                  </a:cubicBezTo>
                  <a:cubicBezTo>
                    <a:pt x="68" y="286"/>
                    <a:pt x="78" y="279"/>
                    <a:pt x="80" y="271"/>
                  </a:cubicBezTo>
                  <a:cubicBezTo>
                    <a:pt x="82" y="266"/>
                    <a:pt x="90" y="245"/>
                    <a:pt x="90" y="232"/>
                  </a:cubicBezTo>
                  <a:cubicBezTo>
                    <a:pt x="94" y="219"/>
                    <a:pt x="97" y="192"/>
                    <a:pt x="103" y="177"/>
                  </a:cubicBezTo>
                  <a:cubicBezTo>
                    <a:pt x="107" y="162"/>
                    <a:pt x="109" y="149"/>
                    <a:pt x="113" y="132"/>
                  </a:cubicBezTo>
                  <a:cubicBezTo>
                    <a:pt x="119" y="107"/>
                    <a:pt x="119" y="102"/>
                    <a:pt x="136" y="77"/>
                  </a:cubicBezTo>
                  <a:cubicBezTo>
                    <a:pt x="154" y="51"/>
                    <a:pt x="179" y="17"/>
                    <a:pt x="224" y="17"/>
                  </a:cubicBezTo>
                  <a:cubicBezTo>
                    <a:pt x="257" y="17"/>
                    <a:pt x="257" y="49"/>
                    <a:pt x="257" y="62"/>
                  </a:cubicBezTo>
                  <a:cubicBezTo>
                    <a:pt x="257" y="100"/>
                    <a:pt x="234" y="168"/>
                    <a:pt x="224" y="196"/>
                  </a:cubicBezTo>
                  <a:cubicBezTo>
                    <a:pt x="218" y="215"/>
                    <a:pt x="214" y="219"/>
                    <a:pt x="214" y="230"/>
                  </a:cubicBezTo>
                  <a:cubicBezTo>
                    <a:pt x="214" y="264"/>
                    <a:pt x="242" y="286"/>
                    <a:pt x="269" y="286"/>
                  </a:cubicBezTo>
                  <a:cubicBezTo>
                    <a:pt x="327" y="286"/>
                    <a:pt x="353" y="200"/>
                    <a:pt x="353" y="190"/>
                  </a:cubicBezTo>
                  <a:cubicBezTo>
                    <a:pt x="353" y="179"/>
                    <a:pt x="347" y="179"/>
                    <a:pt x="343" y="179"/>
                  </a:cubicBezTo>
                  <a:cubicBezTo>
                    <a:pt x="337" y="179"/>
                    <a:pt x="335" y="183"/>
                    <a:pt x="331" y="192"/>
                  </a:cubicBezTo>
                  <a:cubicBezTo>
                    <a:pt x="319" y="241"/>
                    <a:pt x="294" y="269"/>
                    <a:pt x="271" y="269"/>
                  </a:cubicBezTo>
                  <a:cubicBezTo>
                    <a:pt x="259" y="269"/>
                    <a:pt x="257" y="260"/>
                    <a:pt x="257" y="245"/>
                  </a:cubicBezTo>
                  <a:cubicBezTo>
                    <a:pt x="257" y="230"/>
                    <a:pt x="259" y="222"/>
                    <a:pt x="271" y="194"/>
                  </a:cubicBezTo>
                  <a:cubicBezTo>
                    <a:pt x="277" y="175"/>
                    <a:pt x="302" y="107"/>
                    <a:pt x="302" y="72"/>
                  </a:cubicBezTo>
                  <a:cubicBezTo>
                    <a:pt x="302" y="11"/>
                    <a:pt x="257" y="0"/>
                    <a:pt x="226" y="0"/>
                  </a:cubicBezTo>
                  <a:cubicBezTo>
                    <a:pt x="177" y="0"/>
                    <a:pt x="144" y="34"/>
                    <a:pt x="129" y="55"/>
                  </a:cubicBezTo>
                  <a:cubicBezTo>
                    <a:pt x="125" y="15"/>
                    <a:pt x="90" y="0"/>
                    <a:pt x="68" y="0"/>
                  </a:cubicBezTo>
                  <a:cubicBezTo>
                    <a:pt x="43" y="0"/>
                    <a:pt x="27" y="21"/>
                    <a:pt x="21" y="36"/>
                  </a:cubicBezTo>
                  <a:cubicBezTo>
                    <a:pt x="8" y="55"/>
                    <a:pt x="0" y="94"/>
                    <a:pt x="0" y="98"/>
                  </a:cubicBezTo>
                  <a:cubicBezTo>
                    <a:pt x="0" y="104"/>
                    <a:pt x="8" y="104"/>
                    <a:pt x="10" y="104"/>
                  </a:cubicBezTo>
                  <a:cubicBezTo>
                    <a:pt x="19" y="104"/>
                    <a:pt x="19" y="102"/>
                    <a:pt x="23" y="87"/>
                  </a:cubicBezTo>
                  <a:cubicBezTo>
                    <a:pt x="33" y="49"/>
                    <a:pt x="43" y="17"/>
                    <a:pt x="66" y="17"/>
                  </a:cubicBezTo>
                  <a:cubicBezTo>
                    <a:pt x="80" y="17"/>
                    <a:pt x="84" y="30"/>
                    <a:pt x="84" y="49"/>
                  </a:cubicBezTo>
                  <a:cubicBezTo>
                    <a:pt x="84" y="62"/>
                    <a:pt x="80" y="85"/>
                    <a:pt x="74" y="102"/>
                  </a:cubicBezTo>
                  <a:cubicBezTo>
                    <a:pt x="70" y="117"/>
                    <a:pt x="66" y="145"/>
                    <a:pt x="60" y="158"/>
                  </a:cubicBezTo>
                  <a:lnTo>
                    <a:pt x="43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" name="Freeform 151">
              <a:extLst>
                <a:ext uri="{FF2B5EF4-FFF2-40B4-BE49-F238E27FC236}">
                  <a16:creationId xmlns:a16="http://schemas.microsoft.com/office/drawing/2014/main" id="{5BF9745E-FF23-4797-B9F6-9B67DF27E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9" y="1445"/>
              <a:ext cx="64" cy="100"/>
            </a:xfrm>
            <a:custGeom>
              <a:avLst/>
              <a:gdLst>
                <a:gd name="T0" fmla="*/ 138 w 285"/>
                <a:gd name="T1" fmla="*/ 17 h 446"/>
                <a:gd name="T2" fmla="*/ 140 w 285"/>
                <a:gd name="T3" fmla="*/ 9 h 446"/>
                <a:gd name="T4" fmla="*/ 131 w 285"/>
                <a:gd name="T5" fmla="*/ 0 h 446"/>
                <a:gd name="T6" fmla="*/ 56 w 285"/>
                <a:gd name="T7" fmla="*/ 4 h 446"/>
                <a:gd name="T8" fmla="*/ 45 w 285"/>
                <a:gd name="T9" fmla="*/ 21 h 446"/>
                <a:gd name="T10" fmla="*/ 60 w 285"/>
                <a:gd name="T11" fmla="*/ 30 h 446"/>
                <a:gd name="T12" fmla="*/ 86 w 285"/>
                <a:gd name="T13" fmla="*/ 38 h 446"/>
                <a:gd name="T14" fmla="*/ 84 w 285"/>
                <a:gd name="T15" fmla="*/ 53 h 446"/>
                <a:gd name="T16" fmla="*/ 4 w 285"/>
                <a:gd name="T17" fmla="*/ 411 h 446"/>
                <a:gd name="T18" fmla="*/ 0 w 285"/>
                <a:gd name="T19" fmla="*/ 424 h 446"/>
                <a:gd name="T20" fmla="*/ 21 w 285"/>
                <a:gd name="T21" fmla="*/ 445 h 446"/>
                <a:gd name="T22" fmla="*/ 47 w 285"/>
                <a:gd name="T23" fmla="*/ 420 h 446"/>
                <a:gd name="T24" fmla="*/ 74 w 285"/>
                <a:gd name="T25" fmla="*/ 296 h 446"/>
                <a:gd name="T26" fmla="*/ 150 w 285"/>
                <a:gd name="T27" fmla="*/ 347 h 446"/>
                <a:gd name="T28" fmla="*/ 148 w 285"/>
                <a:gd name="T29" fmla="*/ 360 h 446"/>
                <a:gd name="T30" fmla="*/ 144 w 285"/>
                <a:gd name="T31" fmla="*/ 381 h 446"/>
                <a:gd name="T32" fmla="*/ 208 w 285"/>
                <a:gd name="T33" fmla="*/ 445 h 446"/>
                <a:gd name="T34" fmla="*/ 281 w 285"/>
                <a:gd name="T35" fmla="*/ 347 h 446"/>
                <a:gd name="T36" fmla="*/ 271 w 285"/>
                <a:gd name="T37" fmla="*/ 341 h 446"/>
                <a:gd name="T38" fmla="*/ 259 w 285"/>
                <a:gd name="T39" fmla="*/ 356 h 446"/>
                <a:gd name="T40" fmla="*/ 208 w 285"/>
                <a:gd name="T41" fmla="*/ 428 h 446"/>
                <a:gd name="T42" fmla="*/ 189 w 285"/>
                <a:gd name="T43" fmla="*/ 394 h 446"/>
                <a:gd name="T44" fmla="*/ 191 w 285"/>
                <a:gd name="T45" fmla="*/ 367 h 446"/>
                <a:gd name="T46" fmla="*/ 195 w 285"/>
                <a:gd name="T47" fmla="*/ 345 h 446"/>
                <a:gd name="T48" fmla="*/ 101 w 285"/>
                <a:gd name="T49" fmla="*/ 281 h 446"/>
                <a:gd name="T50" fmla="*/ 150 w 285"/>
                <a:gd name="T51" fmla="*/ 239 h 446"/>
                <a:gd name="T52" fmla="*/ 238 w 285"/>
                <a:gd name="T53" fmla="*/ 179 h 446"/>
                <a:gd name="T54" fmla="*/ 257 w 285"/>
                <a:gd name="T55" fmla="*/ 188 h 446"/>
                <a:gd name="T56" fmla="*/ 230 w 285"/>
                <a:gd name="T57" fmla="*/ 219 h 446"/>
                <a:gd name="T58" fmla="*/ 253 w 285"/>
                <a:gd name="T59" fmla="*/ 245 h 446"/>
                <a:gd name="T60" fmla="*/ 284 w 285"/>
                <a:gd name="T61" fmla="*/ 205 h 446"/>
                <a:gd name="T62" fmla="*/ 238 w 285"/>
                <a:gd name="T63" fmla="*/ 158 h 446"/>
                <a:gd name="T64" fmla="*/ 148 w 285"/>
                <a:gd name="T65" fmla="*/ 215 h 446"/>
                <a:gd name="T66" fmla="*/ 80 w 285"/>
                <a:gd name="T67" fmla="*/ 271 h 446"/>
                <a:gd name="T68" fmla="*/ 138 w 285"/>
                <a:gd name="T69" fmla="*/ 17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5" h="446">
                  <a:moveTo>
                    <a:pt x="138" y="17"/>
                  </a:moveTo>
                  <a:cubicBezTo>
                    <a:pt x="138" y="17"/>
                    <a:pt x="140" y="11"/>
                    <a:pt x="140" y="9"/>
                  </a:cubicBezTo>
                  <a:cubicBezTo>
                    <a:pt x="140" y="4"/>
                    <a:pt x="138" y="0"/>
                    <a:pt x="131" y="0"/>
                  </a:cubicBezTo>
                  <a:cubicBezTo>
                    <a:pt x="119" y="0"/>
                    <a:pt x="70" y="4"/>
                    <a:pt x="56" y="4"/>
                  </a:cubicBezTo>
                  <a:cubicBezTo>
                    <a:pt x="51" y="4"/>
                    <a:pt x="45" y="9"/>
                    <a:pt x="45" y="21"/>
                  </a:cubicBezTo>
                  <a:cubicBezTo>
                    <a:pt x="45" y="30"/>
                    <a:pt x="51" y="30"/>
                    <a:pt x="60" y="30"/>
                  </a:cubicBezTo>
                  <a:cubicBezTo>
                    <a:pt x="86" y="30"/>
                    <a:pt x="86" y="36"/>
                    <a:pt x="86" y="38"/>
                  </a:cubicBezTo>
                  <a:cubicBezTo>
                    <a:pt x="86" y="43"/>
                    <a:pt x="86" y="47"/>
                    <a:pt x="84" y="53"/>
                  </a:cubicBezTo>
                  <a:lnTo>
                    <a:pt x="4" y="411"/>
                  </a:lnTo>
                  <a:cubicBezTo>
                    <a:pt x="0" y="422"/>
                    <a:pt x="0" y="424"/>
                    <a:pt x="0" y="424"/>
                  </a:cubicBezTo>
                  <a:cubicBezTo>
                    <a:pt x="0" y="435"/>
                    <a:pt x="8" y="445"/>
                    <a:pt x="21" y="445"/>
                  </a:cubicBezTo>
                  <a:cubicBezTo>
                    <a:pt x="35" y="445"/>
                    <a:pt x="43" y="433"/>
                    <a:pt x="47" y="420"/>
                  </a:cubicBezTo>
                  <a:cubicBezTo>
                    <a:pt x="47" y="416"/>
                    <a:pt x="72" y="305"/>
                    <a:pt x="74" y="296"/>
                  </a:cubicBezTo>
                  <a:cubicBezTo>
                    <a:pt x="117" y="303"/>
                    <a:pt x="150" y="315"/>
                    <a:pt x="150" y="347"/>
                  </a:cubicBezTo>
                  <a:cubicBezTo>
                    <a:pt x="150" y="349"/>
                    <a:pt x="150" y="354"/>
                    <a:pt x="148" y="360"/>
                  </a:cubicBezTo>
                  <a:cubicBezTo>
                    <a:pt x="144" y="371"/>
                    <a:pt x="144" y="373"/>
                    <a:pt x="144" y="381"/>
                  </a:cubicBezTo>
                  <a:cubicBezTo>
                    <a:pt x="144" y="424"/>
                    <a:pt x="179" y="445"/>
                    <a:pt x="208" y="445"/>
                  </a:cubicBezTo>
                  <a:cubicBezTo>
                    <a:pt x="265" y="445"/>
                    <a:pt x="281" y="349"/>
                    <a:pt x="281" y="347"/>
                  </a:cubicBezTo>
                  <a:cubicBezTo>
                    <a:pt x="281" y="341"/>
                    <a:pt x="273" y="341"/>
                    <a:pt x="271" y="341"/>
                  </a:cubicBezTo>
                  <a:cubicBezTo>
                    <a:pt x="265" y="341"/>
                    <a:pt x="261" y="343"/>
                    <a:pt x="259" y="356"/>
                  </a:cubicBezTo>
                  <a:cubicBezTo>
                    <a:pt x="253" y="384"/>
                    <a:pt x="238" y="428"/>
                    <a:pt x="208" y="428"/>
                  </a:cubicBezTo>
                  <a:cubicBezTo>
                    <a:pt x="191" y="428"/>
                    <a:pt x="189" y="411"/>
                    <a:pt x="189" y="394"/>
                  </a:cubicBezTo>
                  <a:cubicBezTo>
                    <a:pt x="189" y="384"/>
                    <a:pt x="189" y="384"/>
                    <a:pt x="191" y="367"/>
                  </a:cubicBezTo>
                  <a:cubicBezTo>
                    <a:pt x="191" y="362"/>
                    <a:pt x="195" y="354"/>
                    <a:pt x="195" y="345"/>
                  </a:cubicBezTo>
                  <a:cubicBezTo>
                    <a:pt x="195" y="292"/>
                    <a:pt x="127" y="281"/>
                    <a:pt x="101" y="281"/>
                  </a:cubicBezTo>
                  <a:cubicBezTo>
                    <a:pt x="117" y="269"/>
                    <a:pt x="138" y="247"/>
                    <a:pt x="150" y="239"/>
                  </a:cubicBezTo>
                  <a:cubicBezTo>
                    <a:pt x="177" y="207"/>
                    <a:pt x="208" y="179"/>
                    <a:pt x="238" y="179"/>
                  </a:cubicBezTo>
                  <a:cubicBezTo>
                    <a:pt x="247" y="179"/>
                    <a:pt x="255" y="179"/>
                    <a:pt x="257" y="188"/>
                  </a:cubicBezTo>
                  <a:cubicBezTo>
                    <a:pt x="234" y="190"/>
                    <a:pt x="230" y="209"/>
                    <a:pt x="230" y="219"/>
                  </a:cubicBezTo>
                  <a:cubicBezTo>
                    <a:pt x="230" y="234"/>
                    <a:pt x="238" y="245"/>
                    <a:pt x="253" y="245"/>
                  </a:cubicBezTo>
                  <a:cubicBezTo>
                    <a:pt x="267" y="245"/>
                    <a:pt x="284" y="230"/>
                    <a:pt x="284" y="205"/>
                  </a:cubicBezTo>
                  <a:cubicBezTo>
                    <a:pt x="284" y="183"/>
                    <a:pt x="271" y="158"/>
                    <a:pt x="238" y="158"/>
                  </a:cubicBezTo>
                  <a:cubicBezTo>
                    <a:pt x="208" y="158"/>
                    <a:pt x="177" y="188"/>
                    <a:pt x="148" y="215"/>
                  </a:cubicBezTo>
                  <a:cubicBezTo>
                    <a:pt x="125" y="241"/>
                    <a:pt x="105" y="260"/>
                    <a:pt x="80" y="271"/>
                  </a:cubicBezTo>
                  <a:lnTo>
                    <a:pt x="138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9" name="Freeform 152">
              <a:extLst>
                <a:ext uri="{FF2B5EF4-FFF2-40B4-BE49-F238E27FC236}">
                  <a16:creationId xmlns:a16="http://schemas.microsoft.com/office/drawing/2014/main" id="{2C2BF8BD-2F47-4F15-8775-1E2F9F42A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7" y="1157"/>
              <a:ext cx="97" cy="612"/>
            </a:xfrm>
            <a:custGeom>
              <a:avLst/>
              <a:gdLst>
                <a:gd name="T0" fmla="*/ 431 w 432"/>
                <a:gd name="T1" fmla="*/ 1349 h 2701"/>
                <a:gd name="T2" fmla="*/ 259 w 432"/>
                <a:gd name="T3" fmla="*/ 362 h 2701"/>
                <a:gd name="T4" fmla="*/ 43 w 432"/>
                <a:gd name="T5" fmla="*/ 9 h 2701"/>
                <a:gd name="T6" fmla="*/ 19 w 432"/>
                <a:gd name="T7" fmla="*/ 0 h 2701"/>
                <a:gd name="T8" fmla="*/ 0 w 432"/>
                <a:gd name="T9" fmla="*/ 9 h 2701"/>
                <a:gd name="T10" fmla="*/ 4 w 432"/>
                <a:gd name="T11" fmla="*/ 21 h 2701"/>
                <a:gd name="T12" fmla="*/ 199 w 432"/>
                <a:gd name="T13" fmla="*/ 362 h 2701"/>
                <a:gd name="T14" fmla="*/ 351 w 432"/>
                <a:gd name="T15" fmla="*/ 1349 h 2701"/>
                <a:gd name="T16" fmla="*/ 187 w 432"/>
                <a:gd name="T17" fmla="*/ 2363 h 2701"/>
                <a:gd name="T18" fmla="*/ 4 w 432"/>
                <a:gd name="T19" fmla="*/ 2681 h 2701"/>
                <a:gd name="T20" fmla="*/ 0 w 432"/>
                <a:gd name="T21" fmla="*/ 2689 h 2701"/>
                <a:gd name="T22" fmla="*/ 19 w 432"/>
                <a:gd name="T23" fmla="*/ 2700 h 2701"/>
                <a:gd name="T24" fmla="*/ 33 w 432"/>
                <a:gd name="T25" fmla="*/ 2698 h 2701"/>
                <a:gd name="T26" fmla="*/ 150 w 432"/>
                <a:gd name="T27" fmla="*/ 2540 h 2701"/>
                <a:gd name="T28" fmla="*/ 405 w 432"/>
                <a:gd name="T29" fmla="*/ 1788 h 2701"/>
                <a:gd name="T30" fmla="*/ 431 w 432"/>
                <a:gd name="T31" fmla="*/ 1349 h 2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" h="2701">
                  <a:moveTo>
                    <a:pt x="431" y="1349"/>
                  </a:moveTo>
                  <a:cubicBezTo>
                    <a:pt x="431" y="1012"/>
                    <a:pt x="390" y="671"/>
                    <a:pt x="259" y="362"/>
                  </a:cubicBezTo>
                  <a:cubicBezTo>
                    <a:pt x="201" y="226"/>
                    <a:pt x="121" y="102"/>
                    <a:pt x="43" y="9"/>
                  </a:cubicBezTo>
                  <a:cubicBezTo>
                    <a:pt x="33" y="0"/>
                    <a:pt x="33" y="0"/>
                    <a:pt x="19" y="0"/>
                  </a:cubicBezTo>
                  <a:cubicBezTo>
                    <a:pt x="4" y="0"/>
                    <a:pt x="0" y="0"/>
                    <a:pt x="0" y="9"/>
                  </a:cubicBezTo>
                  <a:cubicBezTo>
                    <a:pt x="0" y="13"/>
                    <a:pt x="4" y="15"/>
                    <a:pt x="4" y="21"/>
                  </a:cubicBezTo>
                  <a:cubicBezTo>
                    <a:pt x="84" y="126"/>
                    <a:pt x="150" y="241"/>
                    <a:pt x="199" y="362"/>
                  </a:cubicBezTo>
                  <a:cubicBezTo>
                    <a:pt x="306" y="639"/>
                    <a:pt x="351" y="961"/>
                    <a:pt x="351" y="1349"/>
                  </a:cubicBezTo>
                  <a:cubicBezTo>
                    <a:pt x="351" y="1733"/>
                    <a:pt x="308" y="2069"/>
                    <a:pt x="187" y="2363"/>
                  </a:cubicBezTo>
                  <a:cubicBezTo>
                    <a:pt x="140" y="2478"/>
                    <a:pt x="78" y="2585"/>
                    <a:pt x="4" y="2681"/>
                  </a:cubicBezTo>
                  <a:cubicBezTo>
                    <a:pt x="2" y="2685"/>
                    <a:pt x="0" y="2687"/>
                    <a:pt x="0" y="2689"/>
                  </a:cubicBezTo>
                  <a:cubicBezTo>
                    <a:pt x="0" y="2700"/>
                    <a:pt x="4" y="2700"/>
                    <a:pt x="19" y="2700"/>
                  </a:cubicBezTo>
                  <a:cubicBezTo>
                    <a:pt x="31" y="2700"/>
                    <a:pt x="33" y="2700"/>
                    <a:pt x="33" y="2698"/>
                  </a:cubicBezTo>
                  <a:cubicBezTo>
                    <a:pt x="35" y="2694"/>
                    <a:pt x="86" y="2642"/>
                    <a:pt x="150" y="2540"/>
                  </a:cubicBezTo>
                  <a:cubicBezTo>
                    <a:pt x="294" y="2321"/>
                    <a:pt x="366" y="2056"/>
                    <a:pt x="405" y="1788"/>
                  </a:cubicBezTo>
                  <a:cubicBezTo>
                    <a:pt x="423" y="1643"/>
                    <a:pt x="431" y="1496"/>
                    <a:pt x="431" y="134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80" name="Speech Bubble: Rectangle 279">
            <a:extLst>
              <a:ext uri="{FF2B5EF4-FFF2-40B4-BE49-F238E27FC236}">
                <a16:creationId xmlns:a16="http://schemas.microsoft.com/office/drawing/2014/main" id="{2B96B245-7E24-4C49-8930-D78FECA767F7}"/>
              </a:ext>
            </a:extLst>
          </p:cNvPr>
          <p:cNvSpPr/>
          <p:nvPr/>
        </p:nvSpPr>
        <p:spPr>
          <a:xfrm>
            <a:off x="404812" y="2720879"/>
            <a:ext cx="1954213" cy="500640"/>
          </a:xfrm>
          <a:prstGeom prst="wedgeRectCallout">
            <a:avLst>
              <a:gd name="adj1" fmla="val 47708"/>
              <a:gd name="adj2" fmla="val 7477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Hidden layer units/nodes act as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new features</a:t>
            </a:r>
          </a:p>
        </p:txBody>
      </p:sp>
      <p:pic>
        <p:nvPicPr>
          <p:cNvPr id="281" name="Picture 280">
            <a:extLst>
              <a:ext uri="{FF2B5EF4-FFF2-40B4-BE49-F238E27FC236}">
                <a16:creationId xmlns:a16="http://schemas.microsoft.com/office/drawing/2014/main" id="{E9C3ED39-7FFC-4E56-AC98-E7C86737E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794" y="4285871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Speech Bubble: Rectangle 281">
                <a:extLst>
                  <a:ext uri="{FF2B5EF4-FFF2-40B4-BE49-F238E27FC236}">
                    <a16:creationId xmlns:a16="http://schemas.microsoft.com/office/drawing/2014/main" id="{28208C33-1620-4DF1-A306-2CF41B970BC9}"/>
                  </a:ext>
                </a:extLst>
              </p:cNvPr>
              <p:cNvSpPr/>
              <p:nvPr/>
            </p:nvSpPr>
            <p:spPr>
              <a:xfrm>
                <a:off x="9425600" y="5312652"/>
                <a:ext cx="2033952" cy="718972"/>
              </a:xfrm>
              <a:prstGeom prst="wedgeRectCallout">
                <a:avLst>
                  <a:gd name="adj1" fmla="val -2450"/>
                  <a:gd name="adj2" fmla="val -8440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effective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mapping is nonlinear (will see justification shortly)</a:t>
                </a:r>
              </a:p>
            </p:txBody>
          </p:sp>
        </mc:Choice>
        <mc:Fallback xmlns="">
          <p:sp>
            <p:nvSpPr>
              <p:cNvPr id="282" name="Speech Bubble: Rectangle 281">
                <a:extLst>
                  <a:ext uri="{FF2B5EF4-FFF2-40B4-BE49-F238E27FC236}">
                    <a16:creationId xmlns:a16="http://schemas.microsoft.com/office/drawing/2014/main" id="{28208C33-1620-4DF1-A306-2CF41B970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600" y="5312652"/>
                <a:ext cx="2033952" cy="718972"/>
              </a:xfrm>
              <a:prstGeom prst="wedgeRectCallout">
                <a:avLst>
                  <a:gd name="adj1" fmla="val -2450"/>
                  <a:gd name="adj2" fmla="val -84407"/>
                </a:avLst>
              </a:prstGeom>
              <a:blipFill>
                <a:blip r:embed="rId5"/>
                <a:stretch>
                  <a:fillRect l="-593" b="-613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Speech Bubble: Rectangle 282">
                <a:extLst>
                  <a:ext uri="{FF2B5EF4-FFF2-40B4-BE49-F238E27FC236}">
                    <a16:creationId xmlns:a16="http://schemas.microsoft.com/office/drawing/2014/main" id="{64B29D52-8B8F-4474-81B3-3DBB04494BA6}"/>
                  </a:ext>
                </a:extLst>
              </p:cNvPr>
              <p:cNvSpPr/>
              <p:nvPr/>
            </p:nvSpPr>
            <p:spPr>
              <a:xfrm>
                <a:off x="8991601" y="4222876"/>
                <a:ext cx="2177626" cy="858711"/>
              </a:xfrm>
              <a:prstGeom prst="wedgeRectCallout">
                <a:avLst>
                  <a:gd name="adj1" fmla="val 62304"/>
                  <a:gd name="adj2" fmla="val 3344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think of this model as a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combination of two predictions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of two simpler models</a:t>
                </a:r>
              </a:p>
            </p:txBody>
          </p:sp>
        </mc:Choice>
        <mc:Fallback xmlns="">
          <p:sp>
            <p:nvSpPr>
              <p:cNvPr id="283" name="Speech Bubble: Rectangle 282">
                <a:extLst>
                  <a:ext uri="{FF2B5EF4-FFF2-40B4-BE49-F238E27FC236}">
                    <a16:creationId xmlns:a16="http://schemas.microsoft.com/office/drawing/2014/main" id="{64B29D52-8B8F-4474-81B3-3DBB04494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1" y="4222876"/>
                <a:ext cx="2177626" cy="858711"/>
              </a:xfrm>
              <a:prstGeom prst="wedgeRectCallout">
                <a:avLst>
                  <a:gd name="adj1" fmla="val 62304"/>
                  <a:gd name="adj2" fmla="val 33440"/>
                </a:avLst>
              </a:prstGeom>
              <a:blipFill>
                <a:blip r:embed="rId6"/>
                <a:stretch>
                  <a:fillRect l="-491" t="-5556" b="-1041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720244-3F56-4FA2-94F6-16A9EDFD4507}"/>
              </a:ext>
            </a:extLst>
          </p:cNvPr>
          <p:cNvCxnSpPr>
            <a:cxnSpLocks/>
          </p:cNvCxnSpPr>
          <p:nvPr/>
        </p:nvCxnSpPr>
        <p:spPr>
          <a:xfrm flipH="1" flipV="1">
            <a:off x="9567864" y="2546351"/>
            <a:ext cx="1090611" cy="3825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FA77584-D314-4AF8-B137-011DD3CBF3AF}"/>
              </a:ext>
            </a:extLst>
          </p:cNvPr>
          <p:cNvCxnSpPr>
            <a:cxnSpLocks/>
          </p:cNvCxnSpPr>
          <p:nvPr/>
        </p:nvCxnSpPr>
        <p:spPr>
          <a:xfrm flipH="1">
            <a:off x="9688513" y="2970213"/>
            <a:ext cx="969962" cy="585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0CF2B7-2C3A-4953-898F-AC83BAC50CAC}"/>
              </a:ext>
            </a:extLst>
          </p:cNvPr>
          <p:cNvSpPr txBox="1"/>
          <p:nvPr/>
        </p:nvSpPr>
        <p:spPr>
          <a:xfrm>
            <a:off x="10614821" y="2605772"/>
            <a:ext cx="112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Learnable weights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6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672"/>
    </mc:Choice>
    <mc:Fallback xmlns="">
      <p:transition spd="slow" advTm="2316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9" grpId="0" animBg="1"/>
      <p:bldP spid="130" grpId="0" animBg="1"/>
      <p:bldP spid="131" grpId="0" animBg="1"/>
      <p:bldP spid="135" grpId="0" animBg="1"/>
      <p:bldP spid="205" grpId="0" animBg="1"/>
      <p:bldP spid="218" grpId="0" animBg="1"/>
      <p:bldP spid="219" grpId="0" animBg="1"/>
      <p:bldP spid="224" grpId="0" animBg="1"/>
      <p:bldP spid="239" grpId="0"/>
      <p:bldP spid="240" grpId="0"/>
      <p:bldP spid="241" grpId="0"/>
      <p:bldP spid="280" grpId="0" animBg="1"/>
      <p:bldP spid="282" grpId="0" animBg="1"/>
      <p:bldP spid="283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Illustration: Neural Net with One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6" y="1130786"/>
                <a:ext cx="658917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transformed into several pre-activations using linear models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Nonlinear activation applied on each pre-act.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Linear model learned on the new “features”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Finally, output is produced as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6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err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 err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) learned by minimizing some loss function, for example </a:t>
                </a:r>
                <a14:m>
                  <m:oMath xmlns:m="http://schemas.openxmlformats.org/officeDocument/2006/math">
                    <m:r>
                      <a:rPr lang="en-IN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ℓ(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GB" sz="2600" dirty="0"/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6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6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)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  (squared, logistic,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softmax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etc)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6" y="1130786"/>
                <a:ext cx="6589178" cy="5557532"/>
              </a:xfrm>
              <a:blipFill>
                <a:blip r:embed="rId3"/>
                <a:stretch>
                  <a:fillRect l="-1481" t="-1645" b="-4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0" name="Oval 1">
            <a:extLst>
              <a:ext uri="{FF2B5EF4-FFF2-40B4-BE49-F238E27FC236}">
                <a16:creationId xmlns:a16="http://schemas.microsoft.com/office/drawing/2014/main" id="{4F8F0C7F-8CE4-4B1F-930A-8750DE037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262" y="6096699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1" name="Oval 2">
            <a:extLst>
              <a:ext uri="{FF2B5EF4-FFF2-40B4-BE49-F238E27FC236}">
                <a16:creationId xmlns:a16="http://schemas.microsoft.com/office/drawing/2014/main" id="{873F03CF-3A0A-4A81-96BD-5A0B8A679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062" y="6060186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2" name="Oval 3">
            <a:extLst>
              <a:ext uri="{FF2B5EF4-FFF2-40B4-BE49-F238E27FC236}">
                <a16:creationId xmlns:a16="http://schemas.microsoft.com/office/drawing/2014/main" id="{69A5B12D-0E04-4741-B8C8-26BC12690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437" y="6058599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3" name="Oval 4">
            <a:extLst>
              <a:ext uri="{FF2B5EF4-FFF2-40B4-BE49-F238E27FC236}">
                <a16:creationId xmlns:a16="http://schemas.microsoft.com/office/drawing/2014/main" id="{3207EC22-F606-48C5-A75F-FF04CD74E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149" y="4225036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4" name="Oval 5">
            <a:extLst>
              <a:ext uri="{FF2B5EF4-FFF2-40B4-BE49-F238E27FC236}">
                <a16:creationId xmlns:a16="http://schemas.microsoft.com/office/drawing/2014/main" id="{2F445597-F37C-430F-9EE2-E126EC56C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499" y="3028061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5" name="Oval 6">
            <a:extLst>
              <a:ext uri="{FF2B5EF4-FFF2-40B4-BE49-F238E27FC236}">
                <a16:creationId xmlns:a16="http://schemas.microsoft.com/office/drawing/2014/main" id="{7C9F7BE2-A040-46ED-99E3-B8BC55E2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0299" y="3028061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86" name="AutoShape 7">
            <a:extLst>
              <a:ext uri="{FF2B5EF4-FFF2-40B4-BE49-F238E27FC236}">
                <a16:creationId xmlns:a16="http://schemas.microsoft.com/office/drawing/2014/main" id="{5CE6018C-B832-4C05-B104-9A727A941B41}"/>
              </a:ext>
            </a:extLst>
          </p:cNvPr>
          <p:cNvCxnSpPr>
            <a:cxnSpLocks noChangeShapeType="1"/>
            <a:stCxn id="283" idx="0"/>
            <a:endCxn id="284" idx="4"/>
          </p:cNvCxnSpPr>
          <p:nvPr/>
        </p:nvCxnSpPr>
        <p:spPr bwMode="auto">
          <a:xfrm flipV="1">
            <a:off x="7918049" y="3713861"/>
            <a:ext cx="6350" cy="51117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7" name="AutoShape 8">
            <a:extLst>
              <a:ext uri="{FF2B5EF4-FFF2-40B4-BE49-F238E27FC236}">
                <a16:creationId xmlns:a16="http://schemas.microsoft.com/office/drawing/2014/main" id="{174FDB6F-3D9E-4866-86E4-F2881354CAD5}"/>
              </a:ext>
            </a:extLst>
          </p:cNvPr>
          <p:cNvCxnSpPr>
            <a:cxnSpLocks noChangeShapeType="1"/>
            <a:endCxn id="285" idx="4"/>
          </p:cNvCxnSpPr>
          <p:nvPr/>
        </p:nvCxnSpPr>
        <p:spPr bwMode="auto">
          <a:xfrm flipV="1">
            <a:off x="9746849" y="3713861"/>
            <a:ext cx="6350" cy="51117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8" name="AutoShape 9">
            <a:extLst>
              <a:ext uri="{FF2B5EF4-FFF2-40B4-BE49-F238E27FC236}">
                <a16:creationId xmlns:a16="http://schemas.microsoft.com/office/drawing/2014/main" id="{41B7C4B9-6236-44F8-A36E-3D8A57CA58F5}"/>
              </a:ext>
            </a:extLst>
          </p:cNvPr>
          <p:cNvCxnSpPr>
            <a:cxnSpLocks noChangeShapeType="1"/>
            <a:stCxn id="282" idx="0"/>
            <a:endCxn id="283" idx="3"/>
          </p:cNvCxnSpPr>
          <p:nvPr/>
        </p:nvCxnSpPr>
        <p:spPr bwMode="auto">
          <a:xfrm flipV="1">
            <a:off x="6154337" y="4809236"/>
            <a:ext cx="1522412" cy="124777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9" name="AutoShape 10">
            <a:extLst>
              <a:ext uri="{FF2B5EF4-FFF2-40B4-BE49-F238E27FC236}">
                <a16:creationId xmlns:a16="http://schemas.microsoft.com/office/drawing/2014/main" id="{D1612765-E7CD-482F-AB59-6F79F26C971E}"/>
              </a:ext>
            </a:extLst>
          </p:cNvPr>
          <p:cNvCxnSpPr>
            <a:cxnSpLocks noChangeShapeType="1"/>
            <a:stCxn id="280" idx="1"/>
            <a:endCxn id="283" idx="4"/>
          </p:cNvCxnSpPr>
          <p:nvPr/>
        </p:nvCxnSpPr>
        <p:spPr bwMode="auto">
          <a:xfrm flipH="1" flipV="1">
            <a:off x="7918049" y="4910836"/>
            <a:ext cx="657225" cy="128587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0" name="AutoShape 11">
            <a:extLst>
              <a:ext uri="{FF2B5EF4-FFF2-40B4-BE49-F238E27FC236}">
                <a16:creationId xmlns:a16="http://schemas.microsoft.com/office/drawing/2014/main" id="{6ABF7890-0041-425C-B5D0-57C21DFB6CCE}"/>
              </a:ext>
            </a:extLst>
          </p:cNvPr>
          <p:cNvCxnSpPr>
            <a:cxnSpLocks noChangeShapeType="1"/>
            <a:stCxn id="281" idx="1"/>
            <a:endCxn id="283" idx="5"/>
          </p:cNvCxnSpPr>
          <p:nvPr/>
        </p:nvCxnSpPr>
        <p:spPr bwMode="auto">
          <a:xfrm flipH="1" flipV="1">
            <a:off x="8160937" y="4809236"/>
            <a:ext cx="3259137" cy="1350963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1" name="Oval 12">
            <a:extLst>
              <a:ext uri="{FF2B5EF4-FFF2-40B4-BE49-F238E27FC236}">
                <a16:creationId xmlns:a16="http://schemas.microsoft.com/office/drawing/2014/main" id="{7F72F860-56B2-4435-B0BC-C4F9AF0DB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899" y="1885061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92" name="AutoShape 13">
            <a:extLst>
              <a:ext uri="{FF2B5EF4-FFF2-40B4-BE49-F238E27FC236}">
                <a16:creationId xmlns:a16="http://schemas.microsoft.com/office/drawing/2014/main" id="{298EF0F1-2AEC-4386-9779-A82AE8CCA778}"/>
              </a:ext>
            </a:extLst>
          </p:cNvPr>
          <p:cNvCxnSpPr>
            <a:cxnSpLocks noChangeShapeType="1"/>
            <a:stCxn id="284" idx="0"/>
            <a:endCxn id="291" idx="4"/>
          </p:cNvCxnSpPr>
          <p:nvPr/>
        </p:nvCxnSpPr>
        <p:spPr bwMode="auto">
          <a:xfrm flipV="1">
            <a:off x="7924399" y="2570861"/>
            <a:ext cx="914400" cy="45720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3" name="AutoShape 14">
            <a:extLst>
              <a:ext uri="{FF2B5EF4-FFF2-40B4-BE49-F238E27FC236}">
                <a16:creationId xmlns:a16="http://schemas.microsoft.com/office/drawing/2014/main" id="{71408DBC-6954-48DF-808E-582281D3C19B}"/>
              </a:ext>
            </a:extLst>
          </p:cNvPr>
          <p:cNvCxnSpPr>
            <a:cxnSpLocks noChangeShapeType="1"/>
            <a:stCxn id="285" idx="0"/>
            <a:endCxn id="291" idx="4"/>
          </p:cNvCxnSpPr>
          <p:nvPr/>
        </p:nvCxnSpPr>
        <p:spPr bwMode="auto">
          <a:xfrm flipH="1" flipV="1">
            <a:off x="8838799" y="2570861"/>
            <a:ext cx="914400" cy="45720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94" name="Group 15">
            <a:extLst>
              <a:ext uri="{FF2B5EF4-FFF2-40B4-BE49-F238E27FC236}">
                <a16:creationId xmlns:a16="http://schemas.microsoft.com/office/drawing/2014/main" id="{C757599D-8B6E-436F-B26D-5449BDB34CBD}"/>
              </a:ext>
            </a:extLst>
          </p:cNvPr>
          <p:cNvGrpSpPr>
            <a:grpSpLocks/>
          </p:cNvGrpSpPr>
          <p:nvPr/>
        </p:nvGrpSpPr>
        <p:grpSpPr bwMode="auto">
          <a:xfrm>
            <a:off x="7745012" y="4418711"/>
            <a:ext cx="327025" cy="317500"/>
            <a:chOff x="1785" y="2822"/>
            <a:chExt cx="206" cy="200"/>
          </a:xfrm>
        </p:grpSpPr>
        <p:sp>
          <p:nvSpPr>
            <p:cNvPr id="295" name="Freeform 16">
              <a:extLst>
                <a:ext uri="{FF2B5EF4-FFF2-40B4-BE49-F238E27FC236}">
                  <a16:creationId xmlns:a16="http://schemas.microsoft.com/office/drawing/2014/main" id="{6695766F-3BA2-4D43-84E1-972662348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2822"/>
              <a:ext cx="189" cy="167"/>
            </a:xfrm>
            <a:custGeom>
              <a:avLst/>
              <a:gdLst>
                <a:gd name="T0" fmla="*/ 418 w 837"/>
                <a:gd name="T1" fmla="*/ 738 h 739"/>
                <a:gd name="T2" fmla="*/ 0 w 837"/>
                <a:gd name="T3" fmla="*/ 738 h 739"/>
                <a:gd name="T4" fmla="*/ 0 w 837"/>
                <a:gd name="T5" fmla="*/ 0 h 739"/>
                <a:gd name="T6" fmla="*/ 836 w 837"/>
                <a:gd name="T7" fmla="*/ 0 h 739"/>
                <a:gd name="T8" fmla="*/ 836 w 837"/>
                <a:gd name="T9" fmla="*/ 738 h 739"/>
                <a:gd name="T10" fmla="*/ 418 w 837"/>
                <a:gd name="T11" fmla="*/ 73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7" h="739">
                  <a:moveTo>
                    <a:pt x="418" y="738"/>
                  </a:moveTo>
                  <a:lnTo>
                    <a:pt x="0" y="738"/>
                  </a:lnTo>
                  <a:lnTo>
                    <a:pt x="0" y="0"/>
                  </a:lnTo>
                  <a:lnTo>
                    <a:pt x="836" y="0"/>
                  </a:lnTo>
                  <a:lnTo>
                    <a:pt x="836" y="738"/>
                  </a:lnTo>
                  <a:lnTo>
                    <a:pt x="418" y="73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6" name="Freeform 17">
              <a:extLst>
                <a:ext uri="{FF2B5EF4-FFF2-40B4-BE49-F238E27FC236}">
                  <a16:creationId xmlns:a16="http://schemas.microsoft.com/office/drawing/2014/main" id="{43D80595-829B-46C5-B298-533212507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2822"/>
              <a:ext cx="192" cy="200"/>
            </a:xfrm>
            <a:custGeom>
              <a:avLst/>
              <a:gdLst>
                <a:gd name="T0" fmla="*/ 438 w 850"/>
                <a:gd name="T1" fmla="*/ 465 h 887"/>
                <a:gd name="T2" fmla="*/ 451 w 850"/>
                <a:gd name="T3" fmla="*/ 443 h 887"/>
                <a:gd name="T4" fmla="*/ 441 w 850"/>
                <a:gd name="T5" fmla="*/ 425 h 887"/>
                <a:gd name="T6" fmla="*/ 158 w 850"/>
                <a:gd name="T7" fmla="*/ 40 h 887"/>
                <a:gd name="T8" fmla="*/ 481 w 850"/>
                <a:gd name="T9" fmla="*/ 40 h 887"/>
                <a:gd name="T10" fmla="*/ 813 w 850"/>
                <a:gd name="T11" fmla="*/ 292 h 887"/>
                <a:gd name="T12" fmla="*/ 849 w 850"/>
                <a:gd name="T13" fmla="*/ 292 h 887"/>
                <a:gd name="T14" fmla="*/ 806 w 850"/>
                <a:gd name="T15" fmla="*/ 0 h 887"/>
                <a:gd name="T16" fmla="*/ 36 w 850"/>
                <a:gd name="T17" fmla="*/ 0 h 887"/>
                <a:gd name="T18" fmla="*/ 0 w 850"/>
                <a:gd name="T19" fmla="*/ 31 h 887"/>
                <a:gd name="T20" fmla="*/ 346 w 850"/>
                <a:gd name="T21" fmla="*/ 501 h 887"/>
                <a:gd name="T22" fmla="*/ 16 w 850"/>
                <a:gd name="T23" fmla="*/ 852 h 887"/>
                <a:gd name="T24" fmla="*/ 0 w 850"/>
                <a:gd name="T25" fmla="*/ 874 h 887"/>
                <a:gd name="T26" fmla="*/ 36 w 850"/>
                <a:gd name="T27" fmla="*/ 886 h 887"/>
                <a:gd name="T28" fmla="*/ 806 w 850"/>
                <a:gd name="T29" fmla="*/ 886 h 887"/>
                <a:gd name="T30" fmla="*/ 849 w 850"/>
                <a:gd name="T31" fmla="*/ 581 h 887"/>
                <a:gd name="T32" fmla="*/ 813 w 850"/>
                <a:gd name="T33" fmla="*/ 581 h 887"/>
                <a:gd name="T34" fmla="*/ 471 w 850"/>
                <a:gd name="T35" fmla="*/ 837 h 887"/>
                <a:gd name="T36" fmla="*/ 89 w 850"/>
                <a:gd name="T37" fmla="*/ 837 h 887"/>
                <a:gd name="T38" fmla="*/ 438 w 850"/>
                <a:gd name="T39" fmla="*/ 46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0" h="887">
                  <a:moveTo>
                    <a:pt x="438" y="465"/>
                  </a:moveTo>
                  <a:cubicBezTo>
                    <a:pt x="451" y="452"/>
                    <a:pt x="451" y="446"/>
                    <a:pt x="451" y="443"/>
                  </a:cubicBezTo>
                  <a:cubicBezTo>
                    <a:pt x="451" y="434"/>
                    <a:pt x="448" y="431"/>
                    <a:pt x="441" y="425"/>
                  </a:cubicBezTo>
                  <a:lnTo>
                    <a:pt x="158" y="40"/>
                  </a:lnTo>
                  <a:lnTo>
                    <a:pt x="481" y="40"/>
                  </a:lnTo>
                  <a:cubicBezTo>
                    <a:pt x="711" y="40"/>
                    <a:pt x="783" y="89"/>
                    <a:pt x="813" y="292"/>
                  </a:cubicBezTo>
                  <a:lnTo>
                    <a:pt x="849" y="292"/>
                  </a:lnTo>
                  <a:lnTo>
                    <a:pt x="806" y="0"/>
                  </a:lnTo>
                  <a:lnTo>
                    <a:pt x="36" y="0"/>
                  </a:lnTo>
                  <a:cubicBezTo>
                    <a:pt x="3" y="0"/>
                    <a:pt x="0" y="0"/>
                    <a:pt x="0" y="31"/>
                  </a:cubicBezTo>
                  <a:lnTo>
                    <a:pt x="346" y="501"/>
                  </a:lnTo>
                  <a:lnTo>
                    <a:pt x="16" y="852"/>
                  </a:lnTo>
                  <a:cubicBezTo>
                    <a:pt x="0" y="864"/>
                    <a:pt x="0" y="871"/>
                    <a:pt x="0" y="874"/>
                  </a:cubicBezTo>
                  <a:cubicBezTo>
                    <a:pt x="0" y="886"/>
                    <a:pt x="16" y="886"/>
                    <a:pt x="36" y="886"/>
                  </a:cubicBezTo>
                  <a:lnTo>
                    <a:pt x="806" y="886"/>
                  </a:lnTo>
                  <a:lnTo>
                    <a:pt x="849" y="581"/>
                  </a:lnTo>
                  <a:lnTo>
                    <a:pt x="813" y="581"/>
                  </a:lnTo>
                  <a:cubicBezTo>
                    <a:pt x="787" y="800"/>
                    <a:pt x="691" y="837"/>
                    <a:pt x="471" y="837"/>
                  </a:cubicBezTo>
                  <a:lnTo>
                    <a:pt x="89" y="837"/>
                  </a:lnTo>
                  <a:lnTo>
                    <a:pt x="438" y="4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97" name="Picture 18">
            <a:extLst>
              <a:ext uri="{FF2B5EF4-FFF2-40B4-BE49-F238E27FC236}">
                <a16:creationId xmlns:a16="http://schemas.microsoft.com/office/drawing/2014/main" id="{A401CD9E-5685-4AC5-9E10-95E3B0A4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849" y="3153474"/>
            <a:ext cx="3937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8" name="Picture 19">
            <a:extLst>
              <a:ext uri="{FF2B5EF4-FFF2-40B4-BE49-F238E27FC236}">
                <a16:creationId xmlns:a16="http://schemas.microsoft.com/office/drawing/2014/main" id="{B490F030-24E2-4DA6-B920-10458A82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662" y="3143949"/>
            <a:ext cx="3937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99" name="Group 20">
            <a:extLst>
              <a:ext uri="{FF2B5EF4-FFF2-40B4-BE49-F238E27FC236}">
                <a16:creationId xmlns:a16="http://schemas.microsoft.com/office/drawing/2014/main" id="{5E00B3F1-968F-492D-8740-D78B7691422C}"/>
              </a:ext>
            </a:extLst>
          </p:cNvPr>
          <p:cNvGrpSpPr>
            <a:grpSpLocks/>
          </p:cNvGrpSpPr>
          <p:nvPr/>
        </p:nvGrpSpPr>
        <p:grpSpPr bwMode="auto">
          <a:xfrm>
            <a:off x="5090712" y="6312599"/>
            <a:ext cx="622300" cy="344487"/>
            <a:chOff x="113" y="4015"/>
            <a:chExt cx="392" cy="217"/>
          </a:xfrm>
        </p:grpSpPr>
        <p:sp>
          <p:nvSpPr>
            <p:cNvPr id="300" name="Freeform 21">
              <a:extLst>
                <a:ext uri="{FF2B5EF4-FFF2-40B4-BE49-F238E27FC236}">
                  <a16:creationId xmlns:a16="http://schemas.microsoft.com/office/drawing/2014/main" id="{4518548B-3FAF-4598-8D57-5DD09F3CF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4020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" name="Freeform 22">
              <a:extLst>
                <a:ext uri="{FF2B5EF4-FFF2-40B4-BE49-F238E27FC236}">
                  <a16:creationId xmlns:a16="http://schemas.microsoft.com/office/drawing/2014/main" id="{E3129B63-CC62-49E1-9D31-B9C0AA74E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" y="4015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2" name="Freeform 23">
              <a:extLst>
                <a:ext uri="{FF2B5EF4-FFF2-40B4-BE49-F238E27FC236}">
                  <a16:creationId xmlns:a16="http://schemas.microsoft.com/office/drawing/2014/main" id="{A7683F51-3AA0-4CB5-8A43-888381DB1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" y="4105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3" name="Freeform 24">
              <a:extLst>
                <a:ext uri="{FF2B5EF4-FFF2-40B4-BE49-F238E27FC236}">
                  <a16:creationId xmlns:a16="http://schemas.microsoft.com/office/drawing/2014/main" id="{080DE5FD-032F-40F2-94FD-A7BCA808A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4056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4" name="Group 25">
            <a:extLst>
              <a:ext uri="{FF2B5EF4-FFF2-40B4-BE49-F238E27FC236}">
                <a16:creationId xmlns:a16="http://schemas.microsoft.com/office/drawing/2014/main" id="{C9892421-E4E6-49CF-B06F-7B16AAEE47A3}"/>
              </a:ext>
            </a:extLst>
          </p:cNvPr>
          <p:cNvGrpSpPr>
            <a:grpSpLocks/>
          </p:cNvGrpSpPr>
          <p:nvPr/>
        </p:nvGrpSpPr>
        <p:grpSpPr bwMode="auto">
          <a:xfrm>
            <a:off x="7791049" y="6326886"/>
            <a:ext cx="611188" cy="344488"/>
            <a:chOff x="1814" y="4024"/>
            <a:chExt cx="385" cy="217"/>
          </a:xfrm>
        </p:grpSpPr>
        <p:sp>
          <p:nvSpPr>
            <p:cNvPr id="305" name="Freeform 26">
              <a:extLst>
                <a:ext uri="{FF2B5EF4-FFF2-40B4-BE49-F238E27FC236}">
                  <a16:creationId xmlns:a16="http://schemas.microsoft.com/office/drawing/2014/main" id="{F04EB748-551C-4648-B79A-0830FDA5C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4028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" name="Freeform 27">
              <a:extLst>
                <a:ext uri="{FF2B5EF4-FFF2-40B4-BE49-F238E27FC236}">
                  <a16:creationId xmlns:a16="http://schemas.microsoft.com/office/drawing/2014/main" id="{E3808F68-BAB0-444C-97E6-B463E7F0F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4024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" name="Freeform 28">
              <a:extLst>
                <a:ext uri="{FF2B5EF4-FFF2-40B4-BE49-F238E27FC236}">
                  <a16:creationId xmlns:a16="http://schemas.microsoft.com/office/drawing/2014/main" id="{6EF66135-1C78-4DF5-8E09-3C2B4B2D7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4114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" name="Freeform 29">
              <a:extLst>
                <a:ext uri="{FF2B5EF4-FFF2-40B4-BE49-F238E27FC236}">
                  <a16:creationId xmlns:a16="http://schemas.microsoft.com/office/drawing/2014/main" id="{58393C21-366C-43D8-911A-9FC3DB3EB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4064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9" name="Group 30">
            <a:extLst>
              <a:ext uri="{FF2B5EF4-FFF2-40B4-BE49-F238E27FC236}">
                <a16:creationId xmlns:a16="http://schemas.microsoft.com/office/drawing/2014/main" id="{00919DC2-FB7D-4E58-99CC-6EA61C5F2EE0}"/>
              </a:ext>
            </a:extLst>
          </p:cNvPr>
          <p:cNvGrpSpPr>
            <a:grpSpLocks/>
          </p:cNvGrpSpPr>
          <p:nvPr/>
        </p:nvGrpSpPr>
        <p:grpSpPr bwMode="auto">
          <a:xfrm>
            <a:off x="10635849" y="6276086"/>
            <a:ext cx="611188" cy="393700"/>
            <a:chOff x="3606" y="3992"/>
            <a:chExt cx="385" cy="248"/>
          </a:xfrm>
        </p:grpSpPr>
        <p:sp>
          <p:nvSpPr>
            <p:cNvPr id="310" name="Freeform 31">
              <a:extLst>
                <a:ext uri="{FF2B5EF4-FFF2-40B4-BE49-F238E27FC236}">
                  <a16:creationId xmlns:a16="http://schemas.microsoft.com/office/drawing/2014/main" id="{C8846CAF-37E7-4A92-97E1-0D263A93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997"/>
              <a:ext cx="377" cy="203"/>
            </a:xfrm>
            <a:custGeom>
              <a:avLst/>
              <a:gdLst>
                <a:gd name="T0" fmla="*/ 834 w 1669"/>
                <a:gd name="T1" fmla="*/ 898 h 899"/>
                <a:gd name="T2" fmla="*/ 0 w 1669"/>
                <a:gd name="T3" fmla="*/ 898 h 899"/>
                <a:gd name="T4" fmla="*/ 0 w 1669"/>
                <a:gd name="T5" fmla="*/ 0 h 899"/>
                <a:gd name="T6" fmla="*/ 1668 w 1669"/>
                <a:gd name="T7" fmla="*/ 0 h 899"/>
                <a:gd name="T8" fmla="*/ 1668 w 1669"/>
                <a:gd name="T9" fmla="*/ 898 h 899"/>
                <a:gd name="T10" fmla="*/ 834 w 1669"/>
                <a:gd name="T11" fmla="*/ 898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9" h="899">
                  <a:moveTo>
                    <a:pt x="834" y="898"/>
                  </a:moveTo>
                  <a:lnTo>
                    <a:pt x="0" y="898"/>
                  </a:lnTo>
                  <a:lnTo>
                    <a:pt x="0" y="0"/>
                  </a:lnTo>
                  <a:lnTo>
                    <a:pt x="1668" y="0"/>
                  </a:lnTo>
                  <a:lnTo>
                    <a:pt x="1668" y="898"/>
                  </a:lnTo>
                  <a:lnTo>
                    <a:pt x="834" y="89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1" name="Freeform 32">
              <a:extLst>
                <a:ext uri="{FF2B5EF4-FFF2-40B4-BE49-F238E27FC236}">
                  <a16:creationId xmlns:a16="http://schemas.microsoft.com/office/drawing/2014/main" id="{29BA1567-9CB0-404C-94B4-5692360EA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" y="3992"/>
              <a:ext cx="129" cy="159"/>
            </a:xfrm>
            <a:custGeom>
              <a:avLst/>
              <a:gdLst>
                <a:gd name="T0" fmla="*/ 350 w 572"/>
                <a:gd name="T1" fmla="*/ 220 h 705"/>
                <a:gd name="T2" fmla="*/ 464 w 572"/>
                <a:gd name="T3" fmla="*/ 35 h 705"/>
                <a:gd name="T4" fmla="*/ 519 w 572"/>
                <a:gd name="T5" fmla="*/ 53 h 705"/>
                <a:gd name="T6" fmla="*/ 464 w 572"/>
                <a:gd name="T7" fmla="*/ 136 h 705"/>
                <a:gd name="T8" fmla="*/ 509 w 572"/>
                <a:gd name="T9" fmla="*/ 194 h 705"/>
                <a:gd name="T10" fmla="*/ 571 w 572"/>
                <a:gd name="T11" fmla="*/ 101 h 705"/>
                <a:gd name="T12" fmla="*/ 464 w 572"/>
                <a:gd name="T13" fmla="*/ 0 h 705"/>
                <a:gd name="T14" fmla="*/ 344 w 572"/>
                <a:gd name="T15" fmla="*/ 119 h 705"/>
                <a:gd name="T16" fmla="*/ 221 w 572"/>
                <a:gd name="T17" fmla="*/ 0 h 705"/>
                <a:gd name="T18" fmla="*/ 36 w 572"/>
                <a:gd name="T19" fmla="*/ 242 h 705"/>
                <a:gd name="T20" fmla="*/ 49 w 572"/>
                <a:gd name="T21" fmla="*/ 255 h 705"/>
                <a:gd name="T22" fmla="*/ 65 w 572"/>
                <a:gd name="T23" fmla="*/ 242 h 705"/>
                <a:gd name="T24" fmla="*/ 217 w 572"/>
                <a:gd name="T25" fmla="*/ 35 h 705"/>
                <a:gd name="T26" fmla="*/ 279 w 572"/>
                <a:gd name="T27" fmla="*/ 136 h 705"/>
                <a:gd name="T28" fmla="*/ 217 w 572"/>
                <a:gd name="T29" fmla="*/ 506 h 705"/>
                <a:gd name="T30" fmla="*/ 110 w 572"/>
                <a:gd name="T31" fmla="*/ 669 h 705"/>
                <a:gd name="T32" fmla="*/ 52 w 572"/>
                <a:gd name="T33" fmla="*/ 651 h 705"/>
                <a:gd name="T34" fmla="*/ 107 w 572"/>
                <a:gd name="T35" fmla="*/ 568 h 705"/>
                <a:gd name="T36" fmla="*/ 62 w 572"/>
                <a:gd name="T37" fmla="*/ 510 h 705"/>
                <a:gd name="T38" fmla="*/ 0 w 572"/>
                <a:gd name="T39" fmla="*/ 603 h 705"/>
                <a:gd name="T40" fmla="*/ 107 w 572"/>
                <a:gd name="T41" fmla="*/ 704 h 705"/>
                <a:gd name="T42" fmla="*/ 227 w 572"/>
                <a:gd name="T43" fmla="*/ 585 h 705"/>
                <a:gd name="T44" fmla="*/ 350 w 572"/>
                <a:gd name="T45" fmla="*/ 704 h 705"/>
                <a:gd name="T46" fmla="*/ 535 w 572"/>
                <a:gd name="T47" fmla="*/ 466 h 705"/>
                <a:gd name="T48" fmla="*/ 522 w 572"/>
                <a:gd name="T49" fmla="*/ 453 h 705"/>
                <a:gd name="T50" fmla="*/ 506 w 572"/>
                <a:gd name="T51" fmla="*/ 466 h 705"/>
                <a:gd name="T52" fmla="*/ 354 w 572"/>
                <a:gd name="T53" fmla="*/ 669 h 705"/>
                <a:gd name="T54" fmla="*/ 292 w 572"/>
                <a:gd name="T55" fmla="*/ 568 h 705"/>
                <a:gd name="T56" fmla="*/ 311 w 572"/>
                <a:gd name="T57" fmla="*/ 431 h 705"/>
                <a:gd name="T58" fmla="*/ 350 w 572"/>
                <a:gd name="T59" fmla="*/ 22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2" h="705">
                  <a:moveTo>
                    <a:pt x="350" y="220"/>
                  </a:moveTo>
                  <a:cubicBezTo>
                    <a:pt x="357" y="176"/>
                    <a:pt x="383" y="35"/>
                    <a:pt x="464" y="35"/>
                  </a:cubicBezTo>
                  <a:cubicBezTo>
                    <a:pt x="470" y="35"/>
                    <a:pt x="496" y="35"/>
                    <a:pt x="519" y="53"/>
                  </a:cubicBezTo>
                  <a:cubicBezTo>
                    <a:pt x="490" y="62"/>
                    <a:pt x="464" y="101"/>
                    <a:pt x="464" y="136"/>
                  </a:cubicBezTo>
                  <a:cubicBezTo>
                    <a:pt x="464" y="163"/>
                    <a:pt x="477" y="194"/>
                    <a:pt x="509" y="194"/>
                  </a:cubicBezTo>
                  <a:cubicBezTo>
                    <a:pt x="535" y="194"/>
                    <a:pt x="571" y="167"/>
                    <a:pt x="571" y="101"/>
                  </a:cubicBezTo>
                  <a:cubicBezTo>
                    <a:pt x="571" y="22"/>
                    <a:pt x="503" y="0"/>
                    <a:pt x="464" y="0"/>
                  </a:cubicBezTo>
                  <a:cubicBezTo>
                    <a:pt x="396" y="0"/>
                    <a:pt x="357" y="79"/>
                    <a:pt x="344" y="119"/>
                  </a:cubicBezTo>
                  <a:cubicBezTo>
                    <a:pt x="315" y="13"/>
                    <a:pt x="253" y="0"/>
                    <a:pt x="221" y="0"/>
                  </a:cubicBezTo>
                  <a:cubicBezTo>
                    <a:pt x="101" y="0"/>
                    <a:pt x="36" y="202"/>
                    <a:pt x="36" y="242"/>
                  </a:cubicBezTo>
                  <a:cubicBezTo>
                    <a:pt x="36" y="255"/>
                    <a:pt x="45" y="255"/>
                    <a:pt x="49" y="255"/>
                  </a:cubicBezTo>
                  <a:cubicBezTo>
                    <a:pt x="58" y="255"/>
                    <a:pt x="62" y="255"/>
                    <a:pt x="65" y="242"/>
                  </a:cubicBezTo>
                  <a:cubicBezTo>
                    <a:pt x="104" y="75"/>
                    <a:pt x="178" y="35"/>
                    <a:pt x="217" y="35"/>
                  </a:cubicBezTo>
                  <a:cubicBezTo>
                    <a:pt x="240" y="35"/>
                    <a:pt x="279" y="48"/>
                    <a:pt x="279" y="136"/>
                  </a:cubicBezTo>
                  <a:cubicBezTo>
                    <a:pt x="279" y="185"/>
                    <a:pt x="260" y="295"/>
                    <a:pt x="217" y="506"/>
                  </a:cubicBezTo>
                  <a:cubicBezTo>
                    <a:pt x="201" y="607"/>
                    <a:pt x="159" y="669"/>
                    <a:pt x="110" y="669"/>
                  </a:cubicBezTo>
                  <a:cubicBezTo>
                    <a:pt x="101" y="669"/>
                    <a:pt x="75" y="669"/>
                    <a:pt x="52" y="651"/>
                  </a:cubicBezTo>
                  <a:cubicBezTo>
                    <a:pt x="81" y="642"/>
                    <a:pt x="107" y="612"/>
                    <a:pt x="107" y="568"/>
                  </a:cubicBezTo>
                  <a:cubicBezTo>
                    <a:pt x="107" y="524"/>
                    <a:pt x="81" y="510"/>
                    <a:pt x="62" y="510"/>
                  </a:cubicBezTo>
                  <a:cubicBezTo>
                    <a:pt x="29" y="510"/>
                    <a:pt x="0" y="554"/>
                    <a:pt x="0" y="603"/>
                  </a:cubicBezTo>
                  <a:cubicBezTo>
                    <a:pt x="0" y="673"/>
                    <a:pt x="58" y="704"/>
                    <a:pt x="107" y="704"/>
                  </a:cubicBezTo>
                  <a:cubicBezTo>
                    <a:pt x="185" y="704"/>
                    <a:pt x="227" y="594"/>
                    <a:pt x="227" y="585"/>
                  </a:cubicBezTo>
                  <a:cubicBezTo>
                    <a:pt x="240" y="647"/>
                    <a:pt x="282" y="704"/>
                    <a:pt x="350" y="704"/>
                  </a:cubicBezTo>
                  <a:cubicBezTo>
                    <a:pt x="470" y="704"/>
                    <a:pt x="535" y="506"/>
                    <a:pt x="535" y="466"/>
                  </a:cubicBezTo>
                  <a:cubicBezTo>
                    <a:pt x="535" y="453"/>
                    <a:pt x="526" y="453"/>
                    <a:pt x="522" y="453"/>
                  </a:cubicBezTo>
                  <a:cubicBezTo>
                    <a:pt x="513" y="453"/>
                    <a:pt x="509" y="453"/>
                    <a:pt x="506" y="466"/>
                  </a:cubicBezTo>
                  <a:cubicBezTo>
                    <a:pt x="470" y="634"/>
                    <a:pt x="389" y="669"/>
                    <a:pt x="354" y="669"/>
                  </a:cubicBezTo>
                  <a:cubicBezTo>
                    <a:pt x="308" y="669"/>
                    <a:pt x="292" y="620"/>
                    <a:pt x="292" y="568"/>
                  </a:cubicBezTo>
                  <a:cubicBezTo>
                    <a:pt x="292" y="532"/>
                    <a:pt x="298" y="502"/>
                    <a:pt x="311" y="431"/>
                  </a:cubicBezTo>
                  <a:lnTo>
                    <a:pt x="350" y="2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" name="Freeform 33">
              <a:extLst>
                <a:ext uri="{FF2B5EF4-FFF2-40B4-BE49-F238E27FC236}">
                  <a16:creationId xmlns:a16="http://schemas.microsoft.com/office/drawing/2014/main" id="{D9170FD8-FB55-4E63-9A03-37B046E1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4092"/>
              <a:ext cx="110" cy="111"/>
            </a:xfrm>
            <a:custGeom>
              <a:avLst/>
              <a:gdLst>
                <a:gd name="T0" fmla="*/ 58 w 491"/>
                <a:gd name="T1" fmla="*/ 414 h 494"/>
                <a:gd name="T2" fmla="*/ 52 w 491"/>
                <a:gd name="T3" fmla="*/ 458 h 494"/>
                <a:gd name="T4" fmla="*/ 81 w 491"/>
                <a:gd name="T5" fmla="*/ 493 h 494"/>
                <a:gd name="T6" fmla="*/ 110 w 491"/>
                <a:gd name="T7" fmla="*/ 471 h 494"/>
                <a:gd name="T8" fmla="*/ 123 w 491"/>
                <a:gd name="T9" fmla="*/ 400 h 494"/>
                <a:gd name="T10" fmla="*/ 143 w 491"/>
                <a:gd name="T11" fmla="*/ 304 h 494"/>
                <a:gd name="T12" fmla="*/ 156 w 491"/>
                <a:gd name="T13" fmla="*/ 229 h 494"/>
                <a:gd name="T14" fmla="*/ 188 w 491"/>
                <a:gd name="T15" fmla="*/ 132 h 494"/>
                <a:gd name="T16" fmla="*/ 311 w 491"/>
                <a:gd name="T17" fmla="*/ 31 h 494"/>
                <a:gd name="T18" fmla="*/ 357 w 491"/>
                <a:gd name="T19" fmla="*/ 106 h 494"/>
                <a:gd name="T20" fmla="*/ 311 w 491"/>
                <a:gd name="T21" fmla="*/ 339 h 494"/>
                <a:gd name="T22" fmla="*/ 298 w 491"/>
                <a:gd name="T23" fmla="*/ 400 h 494"/>
                <a:gd name="T24" fmla="*/ 373 w 491"/>
                <a:gd name="T25" fmla="*/ 493 h 494"/>
                <a:gd name="T26" fmla="*/ 490 w 491"/>
                <a:gd name="T27" fmla="*/ 326 h 494"/>
                <a:gd name="T28" fmla="*/ 477 w 491"/>
                <a:gd name="T29" fmla="*/ 312 h 494"/>
                <a:gd name="T30" fmla="*/ 464 w 491"/>
                <a:gd name="T31" fmla="*/ 330 h 494"/>
                <a:gd name="T32" fmla="*/ 376 w 491"/>
                <a:gd name="T33" fmla="*/ 462 h 494"/>
                <a:gd name="T34" fmla="*/ 357 w 491"/>
                <a:gd name="T35" fmla="*/ 422 h 494"/>
                <a:gd name="T36" fmla="*/ 376 w 491"/>
                <a:gd name="T37" fmla="*/ 334 h 494"/>
                <a:gd name="T38" fmla="*/ 419 w 491"/>
                <a:gd name="T39" fmla="*/ 123 h 494"/>
                <a:gd name="T40" fmla="*/ 315 w 491"/>
                <a:gd name="T41" fmla="*/ 0 h 494"/>
                <a:gd name="T42" fmla="*/ 178 w 491"/>
                <a:gd name="T43" fmla="*/ 97 h 494"/>
                <a:gd name="T44" fmla="*/ 94 w 491"/>
                <a:gd name="T45" fmla="*/ 0 h 494"/>
                <a:gd name="T46" fmla="*/ 29 w 491"/>
                <a:gd name="T47" fmla="*/ 62 h 494"/>
                <a:gd name="T48" fmla="*/ 0 w 491"/>
                <a:gd name="T49" fmla="*/ 167 h 494"/>
                <a:gd name="T50" fmla="*/ 13 w 491"/>
                <a:gd name="T51" fmla="*/ 180 h 494"/>
                <a:gd name="T52" fmla="*/ 32 w 491"/>
                <a:gd name="T53" fmla="*/ 150 h 494"/>
                <a:gd name="T54" fmla="*/ 91 w 491"/>
                <a:gd name="T55" fmla="*/ 31 h 494"/>
                <a:gd name="T56" fmla="*/ 117 w 491"/>
                <a:gd name="T57" fmla="*/ 84 h 494"/>
                <a:gd name="T58" fmla="*/ 104 w 491"/>
                <a:gd name="T59" fmla="*/ 176 h 494"/>
                <a:gd name="T60" fmla="*/ 84 w 491"/>
                <a:gd name="T61" fmla="*/ 273 h 494"/>
                <a:gd name="T62" fmla="*/ 58 w 491"/>
                <a:gd name="T63" fmla="*/ 41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494">
                  <a:moveTo>
                    <a:pt x="58" y="414"/>
                  </a:moveTo>
                  <a:cubicBezTo>
                    <a:pt x="58" y="427"/>
                    <a:pt x="52" y="453"/>
                    <a:pt x="52" y="458"/>
                  </a:cubicBezTo>
                  <a:cubicBezTo>
                    <a:pt x="52" y="484"/>
                    <a:pt x="68" y="493"/>
                    <a:pt x="81" y="493"/>
                  </a:cubicBezTo>
                  <a:cubicBezTo>
                    <a:pt x="94" y="493"/>
                    <a:pt x="107" y="480"/>
                    <a:pt x="110" y="471"/>
                  </a:cubicBezTo>
                  <a:cubicBezTo>
                    <a:pt x="114" y="458"/>
                    <a:pt x="123" y="422"/>
                    <a:pt x="123" y="400"/>
                  </a:cubicBezTo>
                  <a:cubicBezTo>
                    <a:pt x="130" y="383"/>
                    <a:pt x="136" y="330"/>
                    <a:pt x="143" y="304"/>
                  </a:cubicBezTo>
                  <a:cubicBezTo>
                    <a:pt x="149" y="277"/>
                    <a:pt x="152" y="255"/>
                    <a:pt x="156" y="229"/>
                  </a:cubicBezTo>
                  <a:cubicBezTo>
                    <a:pt x="165" y="185"/>
                    <a:pt x="165" y="176"/>
                    <a:pt x="188" y="132"/>
                  </a:cubicBezTo>
                  <a:cubicBezTo>
                    <a:pt x="214" y="88"/>
                    <a:pt x="250" y="31"/>
                    <a:pt x="311" y="31"/>
                  </a:cubicBezTo>
                  <a:cubicBezTo>
                    <a:pt x="357" y="31"/>
                    <a:pt x="357" y="84"/>
                    <a:pt x="357" y="106"/>
                  </a:cubicBezTo>
                  <a:cubicBezTo>
                    <a:pt x="357" y="172"/>
                    <a:pt x="324" y="295"/>
                    <a:pt x="311" y="339"/>
                  </a:cubicBezTo>
                  <a:cubicBezTo>
                    <a:pt x="302" y="370"/>
                    <a:pt x="298" y="383"/>
                    <a:pt x="298" y="400"/>
                  </a:cubicBezTo>
                  <a:cubicBezTo>
                    <a:pt x="298" y="453"/>
                    <a:pt x="334" y="493"/>
                    <a:pt x="373" y="493"/>
                  </a:cubicBezTo>
                  <a:cubicBezTo>
                    <a:pt x="454" y="493"/>
                    <a:pt x="490" y="343"/>
                    <a:pt x="490" y="326"/>
                  </a:cubicBezTo>
                  <a:cubicBezTo>
                    <a:pt x="490" y="312"/>
                    <a:pt x="480" y="312"/>
                    <a:pt x="477" y="312"/>
                  </a:cubicBezTo>
                  <a:cubicBezTo>
                    <a:pt x="467" y="312"/>
                    <a:pt x="464" y="317"/>
                    <a:pt x="464" y="330"/>
                  </a:cubicBezTo>
                  <a:cubicBezTo>
                    <a:pt x="444" y="418"/>
                    <a:pt x="409" y="462"/>
                    <a:pt x="376" y="462"/>
                  </a:cubicBezTo>
                  <a:cubicBezTo>
                    <a:pt x="360" y="462"/>
                    <a:pt x="357" y="449"/>
                    <a:pt x="357" y="422"/>
                  </a:cubicBezTo>
                  <a:cubicBezTo>
                    <a:pt x="357" y="400"/>
                    <a:pt x="360" y="383"/>
                    <a:pt x="376" y="334"/>
                  </a:cubicBezTo>
                  <a:cubicBezTo>
                    <a:pt x="383" y="299"/>
                    <a:pt x="419" y="185"/>
                    <a:pt x="419" y="123"/>
                  </a:cubicBezTo>
                  <a:cubicBezTo>
                    <a:pt x="419" y="18"/>
                    <a:pt x="357" y="0"/>
                    <a:pt x="315" y="0"/>
                  </a:cubicBezTo>
                  <a:cubicBezTo>
                    <a:pt x="247" y="0"/>
                    <a:pt x="201" y="57"/>
                    <a:pt x="178" y="97"/>
                  </a:cubicBezTo>
                  <a:cubicBezTo>
                    <a:pt x="172" y="26"/>
                    <a:pt x="123" y="0"/>
                    <a:pt x="94" y="0"/>
                  </a:cubicBezTo>
                  <a:cubicBezTo>
                    <a:pt x="58" y="0"/>
                    <a:pt x="39" y="35"/>
                    <a:pt x="29" y="62"/>
                  </a:cubicBezTo>
                  <a:cubicBezTo>
                    <a:pt x="10" y="97"/>
                    <a:pt x="0" y="163"/>
                    <a:pt x="0" y="167"/>
                  </a:cubicBezTo>
                  <a:cubicBezTo>
                    <a:pt x="0" y="180"/>
                    <a:pt x="10" y="180"/>
                    <a:pt x="13" y="180"/>
                  </a:cubicBezTo>
                  <a:cubicBezTo>
                    <a:pt x="26" y="180"/>
                    <a:pt x="26" y="176"/>
                    <a:pt x="32" y="150"/>
                  </a:cubicBezTo>
                  <a:cubicBezTo>
                    <a:pt x="45" y="84"/>
                    <a:pt x="58" y="31"/>
                    <a:pt x="91" y="31"/>
                  </a:cubicBezTo>
                  <a:cubicBezTo>
                    <a:pt x="110" y="31"/>
                    <a:pt x="117" y="53"/>
                    <a:pt x="117" y="84"/>
                  </a:cubicBezTo>
                  <a:cubicBezTo>
                    <a:pt x="117" y="106"/>
                    <a:pt x="110" y="145"/>
                    <a:pt x="104" y="176"/>
                  </a:cubicBezTo>
                  <a:cubicBezTo>
                    <a:pt x="97" y="202"/>
                    <a:pt x="91" y="251"/>
                    <a:pt x="84" y="273"/>
                  </a:cubicBezTo>
                  <a:lnTo>
                    <a:pt x="58" y="4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3" name="Freeform 34">
              <a:extLst>
                <a:ext uri="{FF2B5EF4-FFF2-40B4-BE49-F238E27FC236}">
                  <a16:creationId xmlns:a16="http://schemas.microsoft.com/office/drawing/2014/main" id="{5BBE1B98-A6B3-41BB-AD3E-2B3DEE80A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4037"/>
              <a:ext cx="100" cy="204"/>
            </a:xfrm>
            <a:custGeom>
              <a:avLst/>
              <a:gdLst>
                <a:gd name="T0" fmla="*/ 211 w 445"/>
                <a:gd name="T1" fmla="*/ 436 h 903"/>
                <a:gd name="T2" fmla="*/ 337 w 445"/>
                <a:gd name="T3" fmla="*/ 651 h 903"/>
                <a:gd name="T4" fmla="*/ 214 w 445"/>
                <a:gd name="T5" fmla="*/ 858 h 903"/>
                <a:gd name="T6" fmla="*/ 52 w 445"/>
                <a:gd name="T7" fmla="*/ 766 h 903"/>
                <a:gd name="T8" fmla="*/ 104 w 445"/>
                <a:gd name="T9" fmla="*/ 700 h 903"/>
                <a:gd name="T10" fmla="*/ 55 w 445"/>
                <a:gd name="T11" fmla="*/ 625 h 903"/>
                <a:gd name="T12" fmla="*/ 0 w 445"/>
                <a:gd name="T13" fmla="*/ 700 h 903"/>
                <a:gd name="T14" fmla="*/ 217 w 445"/>
                <a:gd name="T15" fmla="*/ 902 h 903"/>
                <a:gd name="T16" fmla="*/ 444 w 445"/>
                <a:gd name="T17" fmla="*/ 651 h 903"/>
                <a:gd name="T18" fmla="*/ 276 w 445"/>
                <a:gd name="T19" fmla="*/ 409 h 903"/>
                <a:gd name="T20" fmla="*/ 412 w 445"/>
                <a:gd name="T21" fmla="*/ 180 h 903"/>
                <a:gd name="T22" fmla="*/ 217 w 445"/>
                <a:gd name="T23" fmla="*/ 0 h 903"/>
                <a:gd name="T24" fmla="*/ 32 w 445"/>
                <a:gd name="T25" fmla="*/ 176 h 903"/>
                <a:gd name="T26" fmla="*/ 81 w 445"/>
                <a:gd name="T27" fmla="*/ 246 h 903"/>
                <a:gd name="T28" fmla="*/ 133 w 445"/>
                <a:gd name="T29" fmla="*/ 180 h 903"/>
                <a:gd name="T30" fmla="*/ 81 w 445"/>
                <a:gd name="T31" fmla="*/ 110 h 903"/>
                <a:gd name="T32" fmla="*/ 214 w 445"/>
                <a:gd name="T33" fmla="*/ 35 h 903"/>
                <a:gd name="T34" fmla="*/ 318 w 445"/>
                <a:gd name="T35" fmla="*/ 180 h 903"/>
                <a:gd name="T36" fmla="*/ 279 w 445"/>
                <a:gd name="T37" fmla="*/ 334 h 903"/>
                <a:gd name="T38" fmla="*/ 175 w 445"/>
                <a:gd name="T39" fmla="*/ 400 h 903"/>
                <a:gd name="T40" fmla="*/ 143 w 445"/>
                <a:gd name="T41" fmla="*/ 400 h 903"/>
                <a:gd name="T42" fmla="*/ 133 w 445"/>
                <a:gd name="T43" fmla="*/ 422 h 903"/>
                <a:gd name="T44" fmla="*/ 159 w 445"/>
                <a:gd name="T45" fmla="*/ 436 h 903"/>
                <a:gd name="T46" fmla="*/ 211 w 445"/>
                <a:gd name="T47" fmla="*/ 43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5" h="903">
                  <a:moveTo>
                    <a:pt x="211" y="436"/>
                  </a:moveTo>
                  <a:cubicBezTo>
                    <a:pt x="289" y="436"/>
                    <a:pt x="337" y="506"/>
                    <a:pt x="337" y="651"/>
                  </a:cubicBezTo>
                  <a:cubicBezTo>
                    <a:pt x="337" y="810"/>
                    <a:pt x="273" y="858"/>
                    <a:pt x="214" y="858"/>
                  </a:cubicBezTo>
                  <a:cubicBezTo>
                    <a:pt x="178" y="858"/>
                    <a:pt x="91" y="845"/>
                    <a:pt x="52" y="766"/>
                  </a:cubicBezTo>
                  <a:cubicBezTo>
                    <a:pt x="97" y="761"/>
                    <a:pt x="104" y="717"/>
                    <a:pt x="104" y="700"/>
                  </a:cubicBezTo>
                  <a:cubicBezTo>
                    <a:pt x="104" y="656"/>
                    <a:pt x="84" y="625"/>
                    <a:pt x="55" y="625"/>
                  </a:cubicBezTo>
                  <a:cubicBezTo>
                    <a:pt x="26" y="625"/>
                    <a:pt x="0" y="642"/>
                    <a:pt x="0" y="700"/>
                  </a:cubicBezTo>
                  <a:cubicBezTo>
                    <a:pt x="0" y="827"/>
                    <a:pt x="101" y="902"/>
                    <a:pt x="217" y="902"/>
                  </a:cubicBezTo>
                  <a:cubicBezTo>
                    <a:pt x="350" y="902"/>
                    <a:pt x="444" y="783"/>
                    <a:pt x="444" y="651"/>
                  </a:cubicBezTo>
                  <a:cubicBezTo>
                    <a:pt x="444" y="550"/>
                    <a:pt x="383" y="440"/>
                    <a:pt x="276" y="409"/>
                  </a:cubicBezTo>
                  <a:cubicBezTo>
                    <a:pt x="376" y="361"/>
                    <a:pt x="412" y="260"/>
                    <a:pt x="412" y="180"/>
                  </a:cubicBezTo>
                  <a:cubicBezTo>
                    <a:pt x="412" y="75"/>
                    <a:pt x="328" y="0"/>
                    <a:pt x="217" y="0"/>
                  </a:cubicBezTo>
                  <a:cubicBezTo>
                    <a:pt x="114" y="0"/>
                    <a:pt x="32" y="75"/>
                    <a:pt x="32" y="176"/>
                  </a:cubicBezTo>
                  <a:cubicBezTo>
                    <a:pt x="32" y="224"/>
                    <a:pt x="52" y="246"/>
                    <a:pt x="81" y="246"/>
                  </a:cubicBezTo>
                  <a:cubicBezTo>
                    <a:pt x="110" y="246"/>
                    <a:pt x="133" y="220"/>
                    <a:pt x="133" y="180"/>
                  </a:cubicBezTo>
                  <a:cubicBezTo>
                    <a:pt x="133" y="136"/>
                    <a:pt x="110" y="119"/>
                    <a:pt x="81" y="110"/>
                  </a:cubicBezTo>
                  <a:cubicBezTo>
                    <a:pt x="117" y="53"/>
                    <a:pt x="178" y="35"/>
                    <a:pt x="214" y="35"/>
                  </a:cubicBezTo>
                  <a:cubicBezTo>
                    <a:pt x="256" y="35"/>
                    <a:pt x="318" y="70"/>
                    <a:pt x="318" y="180"/>
                  </a:cubicBezTo>
                  <a:cubicBezTo>
                    <a:pt x="318" y="238"/>
                    <a:pt x="305" y="299"/>
                    <a:pt x="279" y="334"/>
                  </a:cubicBezTo>
                  <a:cubicBezTo>
                    <a:pt x="250" y="387"/>
                    <a:pt x="227" y="396"/>
                    <a:pt x="175" y="400"/>
                  </a:cubicBezTo>
                  <a:cubicBezTo>
                    <a:pt x="149" y="400"/>
                    <a:pt x="149" y="400"/>
                    <a:pt x="143" y="400"/>
                  </a:cubicBezTo>
                  <a:cubicBezTo>
                    <a:pt x="143" y="400"/>
                    <a:pt x="133" y="400"/>
                    <a:pt x="133" y="422"/>
                  </a:cubicBezTo>
                  <a:cubicBezTo>
                    <a:pt x="133" y="436"/>
                    <a:pt x="143" y="436"/>
                    <a:pt x="159" y="436"/>
                  </a:cubicBezTo>
                  <a:lnTo>
                    <a:pt x="211" y="4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4" name="Group 35">
            <a:extLst>
              <a:ext uri="{FF2B5EF4-FFF2-40B4-BE49-F238E27FC236}">
                <a16:creationId xmlns:a16="http://schemas.microsoft.com/office/drawing/2014/main" id="{3D696AD2-1153-425E-98E1-C052C82AA863}"/>
              </a:ext>
            </a:extLst>
          </p:cNvPr>
          <p:cNvGrpSpPr>
            <a:grpSpLocks/>
          </p:cNvGrpSpPr>
          <p:nvPr/>
        </p:nvGrpSpPr>
        <p:grpSpPr bwMode="auto">
          <a:xfrm>
            <a:off x="6387699" y="5125149"/>
            <a:ext cx="393700" cy="285750"/>
            <a:chOff x="930" y="3267"/>
            <a:chExt cx="248" cy="180"/>
          </a:xfrm>
        </p:grpSpPr>
        <p:sp>
          <p:nvSpPr>
            <p:cNvPr id="315" name="Freeform 36">
              <a:extLst>
                <a:ext uri="{FF2B5EF4-FFF2-40B4-BE49-F238E27FC236}">
                  <a16:creationId xmlns:a16="http://schemas.microsoft.com/office/drawing/2014/main" id="{99487C9D-4C91-40C6-B0E5-355FAAC8A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271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6" name="Freeform 37">
              <a:extLst>
                <a:ext uri="{FF2B5EF4-FFF2-40B4-BE49-F238E27FC236}">
                  <a16:creationId xmlns:a16="http://schemas.microsoft.com/office/drawing/2014/main" id="{1B083F6F-0C80-4852-90FD-E40CE948B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3267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" name="Freeform 38">
              <a:extLst>
                <a:ext uri="{FF2B5EF4-FFF2-40B4-BE49-F238E27FC236}">
                  <a16:creationId xmlns:a16="http://schemas.microsoft.com/office/drawing/2014/main" id="{EC227645-60EA-456A-A900-68E050CDD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3300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8" name="Freeform 39">
              <a:extLst>
                <a:ext uri="{FF2B5EF4-FFF2-40B4-BE49-F238E27FC236}">
                  <a16:creationId xmlns:a16="http://schemas.microsoft.com/office/drawing/2014/main" id="{BB59F57E-38EC-4673-9319-955522967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3300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9" name="Group 40">
            <a:extLst>
              <a:ext uri="{FF2B5EF4-FFF2-40B4-BE49-F238E27FC236}">
                <a16:creationId xmlns:a16="http://schemas.microsoft.com/office/drawing/2014/main" id="{E591EDAA-740C-407F-833B-572BC3F01209}"/>
              </a:ext>
            </a:extLst>
          </p:cNvPr>
          <p:cNvGrpSpPr>
            <a:grpSpLocks/>
          </p:cNvGrpSpPr>
          <p:nvPr/>
        </p:nvGrpSpPr>
        <p:grpSpPr bwMode="auto">
          <a:xfrm>
            <a:off x="7898999" y="5664899"/>
            <a:ext cx="387350" cy="236537"/>
            <a:chOff x="1882" y="3607"/>
            <a:chExt cx="244" cy="149"/>
          </a:xfrm>
        </p:grpSpPr>
        <p:sp>
          <p:nvSpPr>
            <p:cNvPr id="320" name="Freeform 41">
              <a:extLst>
                <a:ext uri="{FF2B5EF4-FFF2-40B4-BE49-F238E27FC236}">
                  <a16:creationId xmlns:a16="http://schemas.microsoft.com/office/drawing/2014/main" id="{0BF3A9B3-7595-49A3-8A04-8642B0708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610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1" name="Freeform 42">
              <a:extLst>
                <a:ext uri="{FF2B5EF4-FFF2-40B4-BE49-F238E27FC236}">
                  <a16:creationId xmlns:a16="http://schemas.microsoft.com/office/drawing/2014/main" id="{7A2FFC1D-F9EE-413F-8FD7-7CEFE9363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3607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2" name="Freeform 43">
              <a:extLst>
                <a:ext uri="{FF2B5EF4-FFF2-40B4-BE49-F238E27FC236}">
                  <a16:creationId xmlns:a16="http://schemas.microsoft.com/office/drawing/2014/main" id="{6D4307F8-645A-4481-95FA-E8E819561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3635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3" name="Freeform 44">
              <a:extLst>
                <a:ext uri="{FF2B5EF4-FFF2-40B4-BE49-F238E27FC236}">
                  <a16:creationId xmlns:a16="http://schemas.microsoft.com/office/drawing/2014/main" id="{4F33D1F8-C4E4-47D5-A58D-CD77E0CF5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" y="3635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24" name="Group 45">
            <a:extLst>
              <a:ext uri="{FF2B5EF4-FFF2-40B4-BE49-F238E27FC236}">
                <a16:creationId xmlns:a16="http://schemas.microsoft.com/office/drawing/2014/main" id="{2CB50581-868A-477E-95D7-0055C104CCBC}"/>
              </a:ext>
            </a:extLst>
          </p:cNvPr>
          <p:cNvGrpSpPr>
            <a:grpSpLocks/>
          </p:cNvGrpSpPr>
          <p:nvPr/>
        </p:nvGrpSpPr>
        <p:grpSpPr bwMode="auto">
          <a:xfrm>
            <a:off x="9986562" y="5772849"/>
            <a:ext cx="393700" cy="285750"/>
            <a:chOff x="3197" y="3675"/>
            <a:chExt cx="248" cy="180"/>
          </a:xfrm>
        </p:grpSpPr>
        <p:sp>
          <p:nvSpPr>
            <p:cNvPr id="325" name="Freeform 46">
              <a:extLst>
                <a:ext uri="{FF2B5EF4-FFF2-40B4-BE49-F238E27FC236}">
                  <a16:creationId xmlns:a16="http://schemas.microsoft.com/office/drawing/2014/main" id="{6AF1DF87-03BB-43C3-B874-0846C7FAB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679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6" name="Freeform 47">
              <a:extLst>
                <a:ext uri="{FF2B5EF4-FFF2-40B4-BE49-F238E27FC236}">
                  <a16:creationId xmlns:a16="http://schemas.microsoft.com/office/drawing/2014/main" id="{80F86508-805D-4D08-9E04-506CE6F89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" y="3675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83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83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42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7" name="Freeform 48">
              <a:extLst>
                <a:ext uri="{FF2B5EF4-FFF2-40B4-BE49-F238E27FC236}">
                  <a16:creationId xmlns:a16="http://schemas.microsoft.com/office/drawing/2014/main" id="{DF48CDAF-9F44-40B7-A499-E14CF08D7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3709"/>
              <a:ext cx="53" cy="126"/>
            </a:xfrm>
            <a:custGeom>
              <a:avLst/>
              <a:gdLst>
                <a:gd name="T0" fmla="*/ 112 w 238"/>
                <a:gd name="T1" fmla="*/ 272 h 562"/>
                <a:gd name="T2" fmla="*/ 181 w 238"/>
                <a:gd name="T3" fmla="*/ 405 h 562"/>
                <a:gd name="T4" fmla="*/ 114 w 238"/>
                <a:gd name="T5" fmla="*/ 534 h 562"/>
                <a:gd name="T6" fmla="*/ 27 w 238"/>
                <a:gd name="T7" fmla="*/ 478 h 562"/>
                <a:gd name="T8" fmla="*/ 56 w 238"/>
                <a:gd name="T9" fmla="*/ 435 h 562"/>
                <a:gd name="T10" fmla="*/ 29 w 238"/>
                <a:gd name="T11" fmla="*/ 388 h 562"/>
                <a:gd name="T12" fmla="*/ 0 w 238"/>
                <a:gd name="T13" fmla="*/ 435 h 562"/>
                <a:gd name="T14" fmla="*/ 116 w 238"/>
                <a:gd name="T15" fmla="*/ 561 h 562"/>
                <a:gd name="T16" fmla="*/ 237 w 238"/>
                <a:gd name="T17" fmla="*/ 405 h 562"/>
                <a:gd name="T18" fmla="*/ 147 w 238"/>
                <a:gd name="T19" fmla="*/ 256 h 562"/>
                <a:gd name="T20" fmla="*/ 220 w 238"/>
                <a:gd name="T21" fmla="*/ 113 h 562"/>
                <a:gd name="T22" fmla="*/ 116 w 238"/>
                <a:gd name="T23" fmla="*/ 0 h 562"/>
                <a:gd name="T24" fmla="*/ 17 w 238"/>
                <a:gd name="T25" fmla="*/ 110 h 562"/>
                <a:gd name="T26" fmla="*/ 44 w 238"/>
                <a:gd name="T27" fmla="*/ 153 h 562"/>
                <a:gd name="T28" fmla="*/ 71 w 238"/>
                <a:gd name="T29" fmla="*/ 113 h 562"/>
                <a:gd name="T30" fmla="*/ 44 w 238"/>
                <a:gd name="T31" fmla="*/ 70 h 562"/>
                <a:gd name="T32" fmla="*/ 114 w 238"/>
                <a:gd name="T33" fmla="*/ 23 h 562"/>
                <a:gd name="T34" fmla="*/ 170 w 238"/>
                <a:gd name="T35" fmla="*/ 113 h 562"/>
                <a:gd name="T36" fmla="*/ 149 w 238"/>
                <a:gd name="T37" fmla="*/ 209 h 562"/>
                <a:gd name="T38" fmla="*/ 93 w 238"/>
                <a:gd name="T39" fmla="*/ 249 h 562"/>
                <a:gd name="T40" fmla="*/ 77 w 238"/>
                <a:gd name="T41" fmla="*/ 249 h 562"/>
                <a:gd name="T42" fmla="*/ 71 w 238"/>
                <a:gd name="T43" fmla="*/ 262 h 562"/>
                <a:gd name="T44" fmla="*/ 85 w 238"/>
                <a:gd name="T45" fmla="*/ 272 h 562"/>
                <a:gd name="T46" fmla="*/ 112 w 238"/>
                <a:gd name="T47" fmla="*/ 27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562">
                  <a:moveTo>
                    <a:pt x="112" y="272"/>
                  </a:moveTo>
                  <a:cubicBezTo>
                    <a:pt x="154" y="272"/>
                    <a:pt x="181" y="315"/>
                    <a:pt x="181" y="405"/>
                  </a:cubicBezTo>
                  <a:cubicBezTo>
                    <a:pt x="181" y="505"/>
                    <a:pt x="145" y="534"/>
                    <a:pt x="114" y="534"/>
                  </a:cubicBezTo>
                  <a:cubicBezTo>
                    <a:pt x="95" y="534"/>
                    <a:pt x="48" y="528"/>
                    <a:pt x="27" y="478"/>
                  </a:cubicBezTo>
                  <a:cubicBezTo>
                    <a:pt x="52" y="475"/>
                    <a:pt x="56" y="448"/>
                    <a:pt x="56" y="435"/>
                  </a:cubicBezTo>
                  <a:cubicBezTo>
                    <a:pt x="56" y="408"/>
                    <a:pt x="46" y="388"/>
                    <a:pt x="29" y="388"/>
                  </a:cubicBezTo>
                  <a:cubicBezTo>
                    <a:pt x="15" y="388"/>
                    <a:pt x="0" y="402"/>
                    <a:pt x="0" y="435"/>
                  </a:cubicBezTo>
                  <a:cubicBezTo>
                    <a:pt x="0" y="515"/>
                    <a:pt x="54" y="561"/>
                    <a:pt x="116" y="561"/>
                  </a:cubicBezTo>
                  <a:cubicBezTo>
                    <a:pt x="187" y="561"/>
                    <a:pt x="237" y="488"/>
                    <a:pt x="237" y="405"/>
                  </a:cubicBezTo>
                  <a:cubicBezTo>
                    <a:pt x="237" y="342"/>
                    <a:pt x="203" y="276"/>
                    <a:pt x="147" y="256"/>
                  </a:cubicBezTo>
                  <a:cubicBezTo>
                    <a:pt x="201" y="226"/>
                    <a:pt x="220" y="163"/>
                    <a:pt x="220" y="113"/>
                  </a:cubicBezTo>
                  <a:cubicBezTo>
                    <a:pt x="220" y="46"/>
                    <a:pt x="174" y="0"/>
                    <a:pt x="116" y="0"/>
                  </a:cubicBezTo>
                  <a:cubicBezTo>
                    <a:pt x="60" y="0"/>
                    <a:pt x="17" y="46"/>
                    <a:pt x="17" y="110"/>
                  </a:cubicBezTo>
                  <a:cubicBezTo>
                    <a:pt x="17" y="139"/>
                    <a:pt x="27" y="153"/>
                    <a:pt x="44" y="153"/>
                  </a:cubicBezTo>
                  <a:cubicBezTo>
                    <a:pt x="58" y="153"/>
                    <a:pt x="71" y="136"/>
                    <a:pt x="71" y="113"/>
                  </a:cubicBezTo>
                  <a:cubicBezTo>
                    <a:pt x="71" y="86"/>
                    <a:pt x="58" y="73"/>
                    <a:pt x="44" y="70"/>
                  </a:cubicBezTo>
                  <a:cubicBezTo>
                    <a:pt x="62" y="33"/>
                    <a:pt x="95" y="23"/>
                    <a:pt x="114" y="23"/>
                  </a:cubicBezTo>
                  <a:cubicBezTo>
                    <a:pt x="137" y="23"/>
                    <a:pt x="170" y="43"/>
                    <a:pt x="170" y="113"/>
                  </a:cubicBezTo>
                  <a:cubicBezTo>
                    <a:pt x="170" y="149"/>
                    <a:pt x="162" y="186"/>
                    <a:pt x="149" y="209"/>
                  </a:cubicBezTo>
                  <a:cubicBezTo>
                    <a:pt x="133" y="242"/>
                    <a:pt x="120" y="246"/>
                    <a:pt x="93" y="249"/>
                  </a:cubicBezTo>
                  <a:cubicBezTo>
                    <a:pt x="79" y="249"/>
                    <a:pt x="79" y="249"/>
                    <a:pt x="77" y="249"/>
                  </a:cubicBezTo>
                  <a:cubicBezTo>
                    <a:pt x="77" y="249"/>
                    <a:pt x="71" y="249"/>
                    <a:pt x="71" y="262"/>
                  </a:cubicBezTo>
                  <a:cubicBezTo>
                    <a:pt x="71" y="272"/>
                    <a:pt x="77" y="272"/>
                    <a:pt x="85" y="272"/>
                  </a:cubicBezTo>
                  <a:lnTo>
                    <a:pt x="112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8" name="Freeform 49">
              <a:extLst>
                <a:ext uri="{FF2B5EF4-FFF2-40B4-BE49-F238E27FC236}">
                  <a16:creationId xmlns:a16="http://schemas.microsoft.com/office/drawing/2014/main" id="{0724934F-4AB0-4CCE-9B97-C3ED5528D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3709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51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51"/>
                    <a:pt x="114" y="651"/>
                  </a:cubicBezTo>
                  <a:cubicBezTo>
                    <a:pt x="135" y="651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29" name="Group 50">
            <a:extLst>
              <a:ext uri="{FF2B5EF4-FFF2-40B4-BE49-F238E27FC236}">
                <a16:creationId xmlns:a16="http://schemas.microsoft.com/office/drawing/2014/main" id="{5F91145F-15A2-4CFF-9A49-A49CF71CD60E}"/>
              </a:ext>
            </a:extLst>
          </p:cNvPr>
          <p:cNvGrpSpPr>
            <a:grpSpLocks/>
          </p:cNvGrpSpPr>
          <p:nvPr/>
        </p:nvGrpSpPr>
        <p:grpSpPr bwMode="auto">
          <a:xfrm>
            <a:off x="6998887" y="4367911"/>
            <a:ext cx="508000" cy="393700"/>
            <a:chOff x="1315" y="2790"/>
            <a:chExt cx="320" cy="248"/>
          </a:xfrm>
        </p:grpSpPr>
        <p:sp>
          <p:nvSpPr>
            <p:cNvPr id="330" name="Freeform 51">
              <a:extLst>
                <a:ext uri="{FF2B5EF4-FFF2-40B4-BE49-F238E27FC236}">
                  <a16:creationId xmlns:a16="http://schemas.microsoft.com/office/drawing/2014/main" id="{027A3741-27BA-4E03-99A3-3F1CC09E9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796"/>
              <a:ext cx="320" cy="210"/>
            </a:xfrm>
            <a:custGeom>
              <a:avLst/>
              <a:gdLst>
                <a:gd name="T0" fmla="*/ 707 w 1416"/>
                <a:gd name="T1" fmla="*/ 931 h 932"/>
                <a:gd name="T2" fmla="*/ 0 w 1416"/>
                <a:gd name="T3" fmla="*/ 931 h 932"/>
                <a:gd name="T4" fmla="*/ 0 w 1416"/>
                <a:gd name="T5" fmla="*/ 0 h 932"/>
                <a:gd name="T6" fmla="*/ 1415 w 1416"/>
                <a:gd name="T7" fmla="*/ 0 h 932"/>
                <a:gd name="T8" fmla="*/ 1415 w 1416"/>
                <a:gd name="T9" fmla="*/ 931 h 932"/>
                <a:gd name="T10" fmla="*/ 707 w 1416"/>
                <a:gd name="T11" fmla="*/ 931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6" h="932">
                  <a:moveTo>
                    <a:pt x="707" y="931"/>
                  </a:moveTo>
                  <a:lnTo>
                    <a:pt x="0" y="931"/>
                  </a:lnTo>
                  <a:lnTo>
                    <a:pt x="0" y="0"/>
                  </a:lnTo>
                  <a:lnTo>
                    <a:pt x="1415" y="0"/>
                  </a:lnTo>
                  <a:lnTo>
                    <a:pt x="1415" y="931"/>
                  </a:lnTo>
                  <a:lnTo>
                    <a:pt x="707" y="9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1" name="Freeform 52">
              <a:extLst>
                <a:ext uri="{FF2B5EF4-FFF2-40B4-BE49-F238E27FC236}">
                  <a16:creationId xmlns:a16="http://schemas.microsoft.com/office/drawing/2014/main" id="{D59168D0-2B7C-49A4-9974-8BAB8255F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2790"/>
              <a:ext cx="103" cy="165"/>
            </a:xfrm>
            <a:custGeom>
              <a:avLst/>
              <a:gdLst>
                <a:gd name="T0" fmla="*/ 335 w 458"/>
                <a:gd name="T1" fmla="*/ 100 h 731"/>
                <a:gd name="T2" fmla="*/ 241 w 458"/>
                <a:gd name="T3" fmla="*/ 0 h 731"/>
                <a:gd name="T4" fmla="*/ 0 w 458"/>
                <a:gd name="T5" fmla="*/ 470 h 731"/>
                <a:gd name="T6" fmla="*/ 133 w 458"/>
                <a:gd name="T7" fmla="*/ 730 h 731"/>
                <a:gd name="T8" fmla="*/ 264 w 458"/>
                <a:gd name="T9" fmla="*/ 612 h 731"/>
                <a:gd name="T10" fmla="*/ 355 w 458"/>
                <a:gd name="T11" fmla="*/ 730 h 731"/>
                <a:gd name="T12" fmla="*/ 429 w 458"/>
                <a:gd name="T13" fmla="*/ 644 h 731"/>
                <a:gd name="T14" fmla="*/ 457 w 458"/>
                <a:gd name="T15" fmla="*/ 484 h 731"/>
                <a:gd name="T16" fmla="*/ 446 w 458"/>
                <a:gd name="T17" fmla="*/ 466 h 731"/>
                <a:gd name="T18" fmla="*/ 435 w 458"/>
                <a:gd name="T19" fmla="*/ 497 h 731"/>
                <a:gd name="T20" fmla="*/ 355 w 458"/>
                <a:gd name="T21" fmla="*/ 693 h 731"/>
                <a:gd name="T22" fmla="*/ 327 w 458"/>
                <a:gd name="T23" fmla="*/ 621 h 731"/>
                <a:gd name="T24" fmla="*/ 341 w 458"/>
                <a:gd name="T25" fmla="*/ 502 h 731"/>
                <a:gd name="T26" fmla="*/ 361 w 458"/>
                <a:gd name="T27" fmla="*/ 356 h 731"/>
                <a:gd name="T28" fmla="*/ 398 w 458"/>
                <a:gd name="T29" fmla="*/ 132 h 731"/>
                <a:gd name="T30" fmla="*/ 403 w 458"/>
                <a:gd name="T31" fmla="*/ 77 h 731"/>
                <a:gd name="T32" fmla="*/ 378 w 458"/>
                <a:gd name="T33" fmla="*/ 32 h 731"/>
                <a:gd name="T34" fmla="*/ 335 w 458"/>
                <a:gd name="T35" fmla="*/ 100 h 731"/>
                <a:gd name="T36" fmla="*/ 267 w 458"/>
                <a:gd name="T37" fmla="*/ 520 h 731"/>
                <a:gd name="T38" fmla="*/ 247 w 458"/>
                <a:gd name="T39" fmla="*/ 580 h 731"/>
                <a:gd name="T40" fmla="*/ 136 w 458"/>
                <a:gd name="T41" fmla="*/ 693 h 731"/>
                <a:gd name="T42" fmla="*/ 71 w 458"/>
                <a:gd name="T43" fmla="*/ 543 h 731"/>
                <a:gd name="T44" fmla="*/ 128 w 458"/>
                <a:gd name="T45" fmla="*/ 192 h 731"/>
                <a:gd name="T46" fmla="*/ 244 w 458"/>
                <a:gd name="T47" fmla="*/ 36 h 731"/>
                <a:gd name="T48" fmla="*/ 324 w 458"/>
                <a:gd name="T49" fmla="*/ 178 h 731"/>
                <a:gd name="T50" fmla="*/ 318 w 458"/>
                <a:gd name="T51" fmla="*/ 205 h 731"/>
                <a:gd name="T52" fmla="*/ 267 w 458"/>
                <a:gd name="T53" fmla="*/ 52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8" h="731">
                  <a:moveTo>
                    <a:pt x="335" y="100"/>
                  </a:moveTo>
                  <a:cubicBezTo>
                    <a:pt x="315" y="45"/>
                    <a:pt x="287" y="0"/>
                    <a:pt x="241" y="0"/>
                  </a:cubicBezTo>
                  <a:cubicBezTo>
                    <a:pt x="125" y="0"/>
                    <a:pt x="0" y="237"/>
                    <a:pt x="0" y="470"/>
                  </a:cubicBezTo>
                  <a:cubicBezTo>
                    <a:pt x="0" y="625"/>
                    <a:pt x="54" y="730"/>
                    <a:pt x="133" y="730"/>
                  </a:cubicBezTo>
                  <a:cubicBezTo>
                    <a:pt x="153" y="730"/>
                    <a:pt x="205" y="721"/>
                    <a:pt x="264" y="612"/>
                  </a:cubicBezTo>
                  <a:cubicBezTo>
                    <a:pt x="273" y="676"/>
                    <a:pt x="307" y="730"/>
                    <a:pt x="355" y="730"/>
                  </a:cubicBezTo>
                  <a:cubicBezTo>
                    <a:pt x="389" y="730"/>
                    <a:pt x="412" y="693"/>
                    <a:pt x="429" y="644"/>
                  </a:cubicBezTo>
                  <a:cubicBezTo>
                    <a:pt x="446" y="584"/>
                    <a:pt x="457" y="484"/>
                    <a:pt x="457" y="484"/>
                  </a:cubicBezTo>
                  <a:cubicBezTo>
                    <a:pt x="457" y="466"/>
                    <a:pt x="449" y="466"/>
                    <a:pt x="446" y="466"/>
                  </a:cubicBezTo>
                  <a:cubicBezTo>
                    <a:pt x="435" y="466"/>
                    <a:pt x="435" y="470"/>
                    <a:pt x="435" y="497"/>
                  </a:cubicBezTo>
                  <a:cubicBezTo>
                    <a:pt x="415" y="597"/>
                    <a:pt x="398" y="693"/>
                    <a:pt x="355" y="693"/>
                  </a:cubicBezTo>
                  <a:cubicBezTo>
                    <a:pt x="329" y="693"/>
                    <a:pt x="327" y="653"/>
                    <a:pt x="327" y="621"/>
                  </a:cubicBezTo>
                  <a:cubicBezTo>
                    <a:pt x="327" y="584"/>
                    <a:pt x="329" y="575"/>
                    <a:pt x="341" y="502"/>
                  </a:cubicBezTo>
                  <a:cubicBezTo>
                    <a:pt x="352" y="434"/>
                    <a:pt x="352" y="415"/>
                    <a:pt x="361" y="356"/>
                  </a:cubicBezTo>
                  <a:lnTo>
                    <a:pt x="398" y="132"/>
                  </a:lnTo>
                  <a:cubicBezTo>
                    <a:pt x="403" y="82"/>
                    <a:pt x="403" y="82"/>
                    <a:pt x="403" y="77"/>
                  </a:cubicBezTo>
                  <a:cubicBezTo>
                    <a:pt x="403" y="45"/>
                    <a:pt x="392" y="32"/>
                    <a:pt x="378" y="32"/>
                  </a:cubicBezTo>
                  <a:cubicBezTo>
                    <a:pt x="352" y="32"/>
                    <a:pt x="335" y="68"/>
                    <a:pt x="335" y="100"/>
                  </a:cubicBezTo>
                  <a:close/>
                  <a:moveTo>
                    <a:pt x="267" y="520"/>
                  </a:moveTo>
                  <a:cubicBezTo>
                    <a:pt x="264" y="552"/>
                    <a:pt x="264" y="552"/>
                    <a:pt x="247" y="580"/>
                  </a:cubicBezTo>
                  <a:cubicBezTo>
                    <a:pt x="205" y="666"/>
                    <a:pt x="165" y="693"/>
                    <a:pt x="136" y="693"/>
                  </a:cubicBezTo>
                  <a:cubicBezTo>
                    <a:pt x="85" y="693"/>
                    <a:pt x="71" y="607"/>
                    <a:pt x="71" y="543"/>
                  </a:cubicBezTo>
                  <a:cubicBezTo>
                    <a:pt x="71" y="466"/>
                    <a:pt x="102" y="265"/>
                    <a:pt x="128" y="192"/>
                  </a:cubicBezTo>
                  <a:cubicBezTo>
                    <a:pt x="156" y="96"/>
                    <a:pt x="202" y="36"/>
                    <a:pt x="244" y="36"/>
                  </a:cubicBezTo>
                  <a:cubicBezTo>
                    <a:pt x="310" y="36"/>
                    <a:pt x="324" y="169"/>
                    <a:pt x="324" y="178"/>
                  </a:cubicBezTo>
                  <a:cubicBezTo>
                    <a:pt x="324" y="187"/>
                    <a:pt x="321" y="197"/>
                    <a:pt x="318" y="205"/>
                  </a:cubicBezTo>
                  <a:lnTo>
                    <a:pt x="267" y="5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2" name="Freeform 53">
              <a:extLst>
                <a:ext uri="{FF2B5EF4-FFF2-40B4-BE49-F238E27FC236}">
                  <a16:creationId xmlns:a16="http://schemas.microsoft.com/office/drawing/2014/main" id="{E29AFE4F-EB0C-4BD2-A0E6-504259FD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2894"/>
              <a:ext cx="97" cy="115"/>
            </a:xfrm>
            <a:custGeom>
              <a:avLst/>
              <a:gdLst>
                <a:gd name="T0" fmla="*/ 51 w 430"/>
                <a:gd name="T1" fmla="*/ 428 h 512"/>
                <a:gd name="T2" fmla="*/ 45 w 430"/>
                <a:gd name="T3" fmla="*/ 475 h 512"/>
                <a:gd name="T4" fmla="*/ 71 w 430"/>
                <a:gd name="T5" fmla="*/ 511 h 512"/>
                <a:gd name="T6" fmla="*/ 97 w 430"/>
                <a:gd name="T7" fmla="*/ 484 h 512"/>
                <a:gd name="T8" fmla="*/ 108 w 430"/>
                <a:gd name="T9" fmla="*/ 415 h 512"/>
                <a:gd name="T10" fmla="*/ 125 w 430"/>
                <a:gd name="T11" fmla="*/ 315 h 512"/>
                <a:gd name="T12" fmla="*/ 136 w 430"/>
                <a:gd name="T13" fmla="*/ 237 h 512"/>
                <a:gd name="T14" fmla="*/ 165 w 430"/>
                <a:gd name="T15" fmla="*/ 137 h 512"/>
                <a:gd name="T16" fmla="*/ 273 w 430"/>
                <a:gd name="T17" fmla="*/ 32 h 512"/>
                <a:gd name="T18" fmla="*/ 312 w 430"/>
                <a:gd name="T19" fmla="*/ 109 h 512"/>
                <a:gd name="T20" fmla="*/ 273 w 430"/>
                <a:gd name="T21" fmla="*/ 351 h 512"/>
                <a:gd name="T22" fmla="*/ 261 w 430"/>
                <a:gd name="T23" fmla="*/ 411 h 512"/>
                <a:gd name="T24" fmla="*/ 327 w 430"/>
                <a:gd name="T25" fmla="*/ 511 h 512"/>
                <a:gd name="T26" fmla="*/ 429 w 430"/>
                <a:gd name="T27" fmla="*/ 338 h 512"/>
                <a:gd name="T28" fmla="*/ 418 w 430"/>
                <a:gd name="T29" fmla="*/ 319 h 512"/>
                <a:gd name="T30" fmla="*/ 403 w 430"/>
                <a:gd name="T31" fmla="*/ 342 h 512"/>
                <a:gd name="T32" fmla="*/ 329 w 430"/>
                <a:gd name="T33" fmla="*/ 479 h 512"/>
                <a:gd name="T34" fmla="*/ 312 w 430"/>
                <a:gd name="T35" fmla="*/ 438 h 512"/>
                <a:gd name="T36" fmla="*/ 329 w 430"/>
                <a:gd name="T37" fmla="*/ 347 h 512"/>
                <a:gd name="T38" fmla="*/ 366 w 430"/>
                <a:gd name="T39" fmla="*/ 128 h 512"/>
                <a:gd name="T40" fmla="*/ 276 w 430"/>
                <a:gd name="T41" fmla="*/ 0 h 512"/>
                <a:gd name="T42" fmla="*/ 156 w 430"/>
                <a:gd name="T43" fmla="*/ 100 h 512"/>
                <a:gd name="T44" fmla="*/ 82 w 430"/>
                <a:gd name="T45" fmla="*/ 0 h 512"/>
                <a:gd name="T46" fmla="*/ 26 w 430"/>
                <a:gd name="T47" fmla="*/ 64 h 512"/>
                <a:gd name="T48" fmla="*/ 0 w 430"/>
                <a:gd name="T49" fmla="*/ 173 h 512"/>
                <a:gd name="T50" fmla="*/ 11 w 430"/>
                <a:gd name="T51" fmla="*/ 187 h 512"/>
                <a:gd name="T52" fmla="*/ 28 w 430"/>
                <a:gd name="T53" fmla="*/ 156 h 512"/>
                <a:gd name="T54" fmla="*/ 80 w 430"/>
                <a:gd name="T55" fmla="*/ 32 h 512"/>
                <a:gd name="T56" fmla="*/ 102 w 430"/>
                <a:gd name="T57" fmla="*/ 87 h 512"/>
                <a:gd name="T58" fmla="*/ 91 w 430"/>
                <a:gd name="T59" fmla="*/ 182 h 512"/>
                <a:gd name="T60" fmla="*/ 74 w 430"/>
                <a:gd name="T61" fmla="*/ 283 h 512"/>
                <a:gd name="T62" fmla="*/ 51 w 430"/>
                <a:gd name="T63" fmla="*/ 42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0" h="512">
                  <a:moveTo>
                    <a:pt x="51" y="428"/>
                  </a:moveTo>
                  <a:cubicBezTo>
                    <a:pt x="51" y="443"/>
                    <a:pt x="45" y="470"/>
                    <a:pt x="45" y="475"/>
                  </a:cubicBezTo>
                  <a:cubicBezTo>
                    <a:pt x="45" y="502"/>
                    <a:pt x="60" y="511"/>
                    <a:pt x="71" y="511"/>
                  </a:cubicBezTo>
                  <a:cubicBezTo>
                    <a:pt x="82" y="511"/>
                    <a:pt x="94" y="497"/>
                    <a:pt x="97" y="484"/>
                  </a:cubicBezTo>
                  <a:cubicBezTo>
                    <a:pt x="99" y="475"/>
                    <a:pt x="108" y="438"/>
                    <a:pt x="108" y="415"/>
                  </a:cubicBezTo>
                  <a:cubicBezTo>
                    <a:pt x="114" y="392"/>
                    <a:pt x="119" y="342"/>
                    <a:pt x="125" y="315"/>
                  </a:cubicBezTo>
                  <a:cubicBezTo>
                    <a:pt x="131" y="287"/>
                    <a:pt x="133" y="265"/>
                    <a:pt x="136" y="237"/>
                  </a:cubicBezTo>
                  <a:cubicBezTo>
                    <a:pt x="145" y="192"/>
                    <a:pt x="145" y="182"/>
                    <a:pt x="165" y="137"/>
                  </a:cubicBezTo>
                  <a:cubicBezTo>
                    <a:pt x="187" y="92"/>
                    <a:pt x="219" y="32"/>
                    <a:pt x="273" y="32"/>
                  </a:cubicBezTo>
                  <a:cubicBezTo>
                    <a:pt x="312" y="32"/>
                    <a:pt x="312" y="87"/>
                    <a:pt x="312" y="109"/>
                  </a:cubicBezTo>
                  <a:cubicBezTo>
                    <a:pt x="312" y="178"/>
                    <a:pt x="284" y="301"/>
                    <a:pt x="273" y="351"/>
                  </a:cubicBezTo>
                  <a:cubicBezTo>
                    <a:pt x="264" y="383"/>
                    <a:pt x="261" y="392"/>
                    <a:pt x="261" y="411"/>
                  </a:cubicBezTo>
                  <a:cubicBezTo>
                    <a:pt x="261" y="470"/>
                    <a:pt x="293" y="511"/>
                    <a:pt x="327" y="511"/>
                  </a:cubicBezTo>
                  <a:cubicBezTo>
                    <a:pt x="398" y="511"/>
                    <a:pt x="429" y="356"/>
                    <a:pt x="429" y="338"/>
                  </a:cubicBezTo>
                  <a:cubicBezTo>
                    <a:pt x="429" y="319"/>
                    <a:pt x="420" y="319"/>
                    <a:pt x="418" y="319"/>
                  </a:cubicBezTo>
                  <a:cubicBezTo>
                    <a:pt x="409" y="319"/>
                    <a:pt x="406" y="329"/>
                    <a:pt x="403" y="342"/>
                  </a:cubicBezTo>
                  <a:cubicBezTo>
                    <a:pt x="389" y="428"/>
                    <a:pt x="358" y="479"/>
                    <a:pt x="329" y="479"/>
                  </a:cubicBezTo>
                  <a:cubicBezTo>
                    <a:pt x="315" y="479"/>
                    <a:pt x="312" y="466"/>
                    <a:pt x="312" y="438"/>
                  </a:cubicBezTo>
                  <a:cubicBezTo>
                    <a:pt x="312" y="411"/>
                    <a:pt x="315" y="397"/>
                    <a:pt x="329" y="347"/>
                  </a:cubicBezTo>
                  <a:cubicBezTo>
                    <a:pt x="335" y="310"/>
                    <a:pt x="366" y="192"/>
                    <a:pt x="366" y="128"/>
                  </a:cubicBezTo>
                  <a:cubicBezTo>
                    <a:pt x="366" y="19"/>
                    <a:pt x="312" y="0"/>
                    <a:pt x="276" y="0"/>
                  </a:cubicBezTo>
                  <a:cubicBezTo>
                    <a:pt x="216" y="0"/>
                    <a:pt x="176" y="60"/>
                    <a:pt x="156" y="100"/>
                  </a:cubicBezTo>
                  <a:cubicBezTo>
                    <a:pt x="151" y="28"/>
                    <a:pt x="108" y="0"/>
                    <a:pt x="82" y="0"/>
                  </a:cubicBezTo>
                  <a:cubicBezTo>
                    <a:pt x="51" y="0"/>
                    <a:pt x="34" y="36"/>
                    <a:pt x="26" y="64"/>
                  </a:cubicBezTo>
                  <a:cubicBezTo>
                    <a:pt x="9" y="100"/>
                    <a:pt x="0" y="169"/>
                    <a:pt x="0" y="173"/>
                  </a:cubicBezTo>
                  <a:cubicBezTo>
                    <a:pt x="0" y="187"/>
                    <a:pt x="9" y="187"/>
                    <a:pt x="11" y="187"/>
                  </a:cubicBezTo>
                  <a:cubicBezTo>
                    <a:pt x="23" y="187"/>
                    <a:pt x="23" y="182"/>
                    <a:pt x="28" y="156"/>
                  </a:cubicBezTo>
                  <a:cubicBezTo>
                    <a:pt x="40" y="87"/>
                    <a:pt x="51" y="32"/>
                    <a:pt x="80" y="32"/>
                  </a:cubicBezTo>
                  <a:cubicBezTo>
                    <a:pt x="97" y="32"/>
                    <a:pt x="102" y="55"/>
                    <a:pt x="102" y="87"/>
                  </a:cubicBezTo>
                  <a:cubicBezTo>
                    <a:pt x="102" y="109"/>
                    <a:pt x="97" y="150"/>
                    <a:pt x="91" y="182"/>
                  </a:cubicBezTo>
                  <a:cubicBezTo>
                    <a:pt x="85" y="210"/>
                    <a:pt x="80" y="261"/>
                    <a:pt x="74" y="283"/>
                  </a:cubicBezTo>
                  <a:lnTo>
                    <a:pt x="51" y="42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3" name="Freeform 54">
              <a:extLst>
                <a:ext uri="{FF2B5EF4-FFF2-40B4-BE49-F238E27FC236}">
                  <a16:creationId xmlns:a16="http://schemas.microsoft.com/office/drawing/2014/main" id="{968347EA-85E1-46F6-B0F0-A05042C26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2837"/>
              <a:ext cx="69" cy="202"/>
            </a:xfrm>
            <a:custGeom>
              <a:avLst/>
              <a:gdLst>
                <a:gd name="T0" fmla="*/ 190 w 307"/>
                <a:gd name="T1" fmla="*/ 38 h 896"/>
                <a:gd name="T2" fmla="*/ 166 w 307"/>
                <a:gd name="T3" fmla="*/ 0 h 896"/>
                <a:gd name="T4" fmla="*/ 0 w 307"/>
                <a:gd name="T5" fmla="*/ 88 h 896"/>
                <a:gd name="T6" fmla="*/ 0 w 307"/>
                <a:gd name="T7" fmla="*/ 136 h 896"/>
                <a:gd name="T8" fmla="*/ 122 w 307"/>
                <a:gd name="T9" fmla="*/ 98 h 896"/>
                <a:gd name="T10" fmla="*/ 122 w 307"/>
                <a:gd name="T11" fmla="*/ 786 h 896"/>
                <a:gd name="T12" fmla="*/ 37 w 307"/>
                <a:gd name="T13" fmla="*/ 846 h 896"/>
                <a:gd name="T14" fmla="*/ 7 w 307"/>
                <a:gd name="T15" fmla="*/ 846 h 896"/>
                <a:gd name="T16" fmla="*/ 7 w 307"/>
                <a:gd name="T17" fmla="*/ 895 h 896"/>
                <a:gd name="T18" fmla="*/ 156 w 307"/>
                <a:gd name="T19" fmla="*/ 889 h 896"/>
                <a:gd name="T20" fmla="*/ 306 w 307"/>
                <a:gd name="T21" fmla="*/ 895 h 896"/>
                <a:gd name="T22" fmla="*/ 306 w 307"/>
                <a:gd name="T23" fmla="*/ 846 h 896"/>
                <a:gd name="T24" fmla="*/ 275 w 307"/>
                <a:gd name="T25" fmla="*/ 846 h 896"/>
                <a:gd name="T26" fmla="*/ 190 w 307"/>
                <a:gd name="T27" fmla="*/ 786 h 896"/>
                <a:gd name="T28" fmla="*/ 190 w 307"/>
                <a:gd name="T29" fmla="*/ 38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7" h="896">
                  <a:moveTo>
                    <a:pt x="190" y="38"/>
                  </a:moveTo>
                  <a:cubicBezTo>
                    <a:pt x="190" y="0"/>
                    <a:pt x="190" y="0"/>
                    <a:pt x="166" y="0"/>
                  </a:cubicBezTo>
                  <a:cubicBezTo>
                    <a:pt x="112" y="81"/>
                    <a:pt x="34" y="88"/>
                    <a:pt x="0" y="88"/>
                  </a:cubicBezTo>
                  <a:lnTo>
                    <a:pt x="0" y="136"/>
                  </a:lnTo>
                  <a:cubicBezTo>
                    <a:pt x="20" y="136"/>
                    <a:pt x="75" y="136"/>
                    <a:pt x="122" y="98"/>
                  </a:cubicBezTo>
                  <a:lnTo>
                    <a:pt x="122" y="786"/>
                  </a:lnTo>
                  <a:cubicBezTo>
                    <a:pt x="122" y="829"/>
                    <a:pt x="122" y="846"/>
                    <a:pt x="37" y="846"/>
                  </a:cubicBezTo>
                  <a:lnTo>
                    <a:pt x="7" y="846"/>
                  </a:lnTo>
                  <a:lnTo>
                    <a:pt x="7" y="895"/>
                  </a:lnTo>
                  <a:cubicBezTo>
                    <a:pt x="20" y="895"/>
                    <a:pt x="126" y="889"/>
                    <a:pt x="156" y="889"/>
                  </a:cubicBezTo>
                  <a:cubicBezTo>
                    <a:pt x="183" y="889"/>
                    <a:pt x="289" y="895"/>
                    <a:pt x="306" y="895"/>
                  </a:cubicBezTo>
                  <a:lnTo>
                    <a:pt x="306" y="846"/>
                  </a:lnTo>
                  <a:lnTo>
                    <a:pt x="275" y="846"/>
                  </a:lnTo>
                  <a:cubicBezTo>
                    <a:pt x="190" y="846"/>
                    <a:pt x="190" y="829"/>
                    <a:pt x="190" y="786"/>
                  </a:cubicBezTo>
                  <a:lnTo>
                    <a:pt x="190" y="3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4" name="Group 55">
            <a:extLst>
              <a:ext uri="{FF2B5EF4-FFF2-40B4-BE49-F238E27FC236}">
                <a16:creationId xmlns:a16="http://schemas.microsoft.com/office/drawing/2014/main" id="{CE801423-C72C-420E-8C43-388AADB5C84F}"/>
              </a:ext>
            </a:extLst>
          </p:cNvPr>
          <p:cNvGrpSpPr>
            <a:grpSpLocks/>
          </p:cNvGrpSpPr>
          <p:nvPr/>
        </p:nvGrpSpPr>
        <p:grpSpPr bwMode="auto">
          <a:xfrm>
            <a:off x="7035399" y="3180461"/>
            <a:ext cx="501650" cy="430213"/>
            <a:chOff x="1338" y="2042"/>
            <a:chExt cx="316" cy="271"/>
          </a:xfrm>
        </p:grpSpPr>
        <p:sp>
          <p:nvSpPr>
            <p:cNvPr id="335" name="Freeform 56">
              <a:extLst>
                <a:ext uri="{FF2B5EF4-FFF2-40B4-BE49-F238E27FC236}">
                  <a16:creationId xmlns:a16="http://schemas.microsoft.com/office/drawing/2014/main" id="{CC941BDC-7E4E-4060-BFF2-DCD53DC9C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043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6" name="Freeform 57">
              <a:extLst>
                <a:ext uri="{FF2B5EF4-FFF2-40B4-BE49-F238E27FC236}">
                  <a16:creationId xmlns:a16="http://schemas.microsoft.com/office/drawing/2014/main" id="{4E16A789-54E6-40F6-8AF3-085AD5A23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2042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7" name="Freeform 58">
              <a:extLst>
                <a:ext uri="{FF2B5EF4-FFF2-40B4-BE49-F238E27FC236}">
                  <a16:creationId xmlns:a16="http://schemas.microsoft.com/office/drawing/2014/main" id="{38B2104E-9B19-4586-8309-8FE599B53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2196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" name="Freeform 59">
              <a:extLst>
                <a:ext uri="{FF2B5EF4-FFF2-40B4-BE49-F238E27FC236}">
                  <a16:creationId xmlns:a16="http://schemas.microsoft.com/office/drawing/2014/main" id="{41A1609E-D232-4FF6-9719-7A94BA76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152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9" name="Group 60">
            <a:extLst>
              <a:ext uri="{FF2B5EF4-FFF2-40B4-BE49-F238E27FC236}">
                <a16:creationId xmlns:a16="http://schemas.microsoft.com/office/drawing/2014/main" id="{970410CD-029A-417F-9119-260F1D664B27}"/>
              </a:ext>
            </a:extLst>
          </p:cNvPr>
          <p:cNvGrpSpPr>
            <a:grpSpLocks/>
          </p:cNvGrpSpPr>
          <p:nvPr/>
        </p:nvGrpSpPr>
        <p:grpSpPr bwMode="auto">
          <a:xfrm>
            <a:off x="8897537" y="3196336"/>
            <a:ext cx="466725" cy="406400"/>
            <a:chOff x="2511" y="2052"/>
            <a:chExt cx="294" cy="256"/>
          </a:xfrm>
        </p:grpSpPr>
        <p:sp>
          <p:nvSpPr>
            <p:cNvPr id="340" name="Freeform 61">
              <a:extLst>
                <a:ext uri="{FF2B5EF4-FFF2-40B4-BE49-F238E27FC236}">
                  <a16:creationId xmlns:a16="http://schemas.microsoft.com/office/drawing/2014/main" id="{73516CAD-4627-4566-93E0-9B6F23A51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2052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1" name="Freeform 62">
              <a:extLst>
                <a:ext uri="{FF2B5EF4-FFF2-40B4-BE49-F238E27FC236}">
                  <a16:creationId xmlns:a16="http://schemas.microsoft.com/office/drawing/2014/main" id="{BC55CD15-2AEA-4577-B1EC-944F08766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2052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2" name="Freeform 63">
              <a:extLst>
                <a:ext uri="{FF2B5EF4-FFF2-40B4-BE49-F238E27FC236}">
                  <a16:creationId xmlns:a16="http://schemas.microsoft.com/office/drawing/2014/main" id="{E075B1D3-5843-4C9F-89CB-137167810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2197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3" name="Freeform 64">
              <a:extLst>
                <a:ext uri="{FF2B5EF4-FFF2-40B4-BE49-F238E27FC236}">
                  <a16:creationId xmlns:a16="http://schemas.microsoft.com/office/drawing/2014/main" id="{FFF94CCE-4BAF-442E-BCCC-830851023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2155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44" name="Group 65">
            <a:extLst>
              <a:ext uri="{FF2B5EF4-FFF2-40B4-BE49-F238E27FC236}">
                <a16:creationId xmlns:a16="http://schemas.microsoft.com/office/drawing/2014/main" id="{11A4F070-A232-4C98-80AF-B28695CDD576}"/>
              </a:ext>
            </a:extLst>
          </p:cNvPr>
          <p:cNvGrpSpPr>
            <a:grpSpLocks/>
          </p:cNvGrpSpPr>
          <p:nvPr/>
        </p:nvGrpSpPr>
        <p:grpSpPr bwMode="auto">
          <a:xfrm>
            <a:off x="8654649" y="2064449"/>
            <a:ext cx="341313" cy="358775"/>
            <a:chOff x="2358" y="1339"/>
            <a:chExt cx="215" cy="226"/>
          </a:xfrm>
        </p:grpSpPr>
        <p:sp>
          <p:nvSpPr>
            <p:cNvPr id="345" name="Freeform 66">
              <a:extLst>
                <a:ext uri="{FF2B5EF4-FFF2-40B4-BE49-F238E27FC236}">
                  <a16:creationId xmlns:a16="http://schemas.microsoft.com/office/drawing/2014/main" id="{BBF0BF86-48BE-4E45-BB03-1CFB93BF6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340"/>
              <a:ext cx="197" cy="188"/>
            </a:xfrm>
            <a:custGeom>
              <a:avLst/>
              <a:gdLst>
                <a:gd name="T0" fmla="*/ 436 w 873"/>
                <a:gd name="T1" fmla="*/ 834 h 835"/>
                <a:gd name="T2" fmla="*/ 0 w 873"/>
                <a:gd name="T3" fmla="*/ 834 h 835"/>
                <a:gd name="T4" fmla="*/ 0 w 873"/>
                <a:gd name="T5" fmla="*/ 0 h 835"/>
                <a:gd name="T6" fmla="*/ 872 w 873"/>
                <a:gd name="T7" fmla="*/ 0 h 835"/>
                <a:gd name="T8" fmla="*/ 872 w 873"/>
                <a:gd name="T9" fmla="*/ 834 h 835"/>
                <a:gd name="T10" fmla="*/ 436 w 873"/>
                <a:gd name="T11" fmla="*/ 834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" h="835">
                  <a:moveTo>
                    <a:pt x="436" y="834"/>
                  </a:moveTo>
                  <a:lnTo>
                    <a:pt x="0" y="834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872" y="834"/>
                  </a:lnTo>
                  <a:lnTo>
                    <a:pt x="436" y="83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6" name="Freeform 67">
              <a:extLst>
                <a:ext uri="{FF2B5EF4-FFF2-40B4-BE49-F238E27FC236}">
                  <a16:creationId xmlns:a16="http://schemas.microsoft.com/office/drawing/2014/main" id="{4E286269-5FA7-4BD7-A2C2-C113EA05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1339"/>
              <a:ext cx="200" cy="226"/>
            </a:xfrm>
            <a:custGeom>
              <a:avLst/>
              <a:gdLst>
                <a:gd name="T0" fmla="*/ 456 w 886"/>
                <a:gd name="T1" fmla="*/ 525 h 1002"/>
                <a:gd name="T2" fmla="*/ 470 w 886"/>
                <a:gd name="T3" fmla="*/ 501 h 1002"/>
                <a:gd name="T4" fmla="*/ 460 w 886"/>
                <a:gd name="T5" fmla="*/ 480 h 1002"/>
                <a:gd name="T6" fmla="*/ 165 w 886"/>
                <a:gd name="T7" fmla="*/ 45 h 1002"/>
                <a:gd name="T8" fmla="*/ 501 w 886"/>
                <a:gd name="T9" fmla="*/ 45 h 1002"/>
                <a:gd name="T10" fmla="*/ 848 w 886"/>
                <a:gd name="T11" fmla="*/ 330 h 1002"/>
                <a:gd name="T12" fmla="*/ 885 w 886"/>
                <a:gd name="T13" fmla="*/ 330 h 1002"/>
                <a:gd name="T14" fmla="*/ 841 w 886"/>
                <a:gd name="T15" fmla="*/ 0 h 1002"/>
                <a:gd name="T16" fmla="*/ 38 w 886"/>
                <a:gd name="T17" fmla="*/ 0 h 1002"/>
                <a:gd name="T18" fmla="*/ 0 w 886"/>
                <a:gd name="T19" fmla="*/ 35 h 1002"/>
                <a:gd name="T20" fmla="*/ 360 w 886"/>
                <a:gd name="T21" fmla="*/ 567 h 1002"/>
                <a:gd name="T22" fmla="*/ 17 w 886"/>
                <a:gd name="T23" fmla="*/ 963 h 1002"/>
                <a:gd name="T24" fmla="*/ 0 w 886"/>
                <a:gd name="T25" fmla="*/ 987 h 1002"/>
                <a:gd name="T26" fmla="*/ 38 w 886"/>
                <a:gd name="T27" fmla="*/ 1001 h 1002"/>
                <a:gd name="T28" fmla="*/ 841 w 886"/>
                <a:gd name="T29" fmla="*/ 1001 h 1002"/>
                <a:gd name="T30" fmla="*/ 885 w 886"/>
                <a:gd name="T31" fmla="*/ 657 h 1002"/>
                <a:gd name="T32" fmla="*/ 848 w 886"/>
                <a:gd name="T33" fmla="*/ 657 h 1002"/>
                <a:gd name="T34" fmla="*/ 491 w 886"/>
                <a:gd name="T35" fmla="*/ 945 h 1002"/>
                <a:gd name="T36" fmla="*/ 93 w 886"/>
                <a:gd name="T37" fmla="*/ 945 h 1002"/>
                <a:gd name="T38" fmla="*/ 456 w 886"/>
                <a:gd name="T39" fmla="*/ 525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86" h="1002">
                  <a:moveTo>
                    <a:pt x="456" y="525"/>
                  </a:moveTo>
                  <a:cubicBezTo>
                    <a:pt x="470" y="511"/>
                    <a:pt x="470" y="504"/>
                    <a:pt x="470" y="501"/>
                  </a:cubicBezTo>
                  <a:cubicBezTo>
                    <a:pt x="470" y="490"/>
                    <a:pt x="467" y="487"/>
                    <a:pt x="460" y="480"/>
                  </a:cubicBezTo>
                  <a:lnTo>
                    <a:pt x="165" y="45"/>
                  </a:lnTo>
                  <a:lnTo>
                    <a:pt x="501" y="45"/>
                  </a:lnTo>
                  <a:cubicBezTo>
                    <a:pt x="741" y="45"/>
                    <a:pt x="817" y="101"/>
                    <a:pt x="848" y="330"/>
                  </a:cubicBezTo>
                  <a:lnTo>
                    <a:pt x="885" y="330"/>
                  </a:lnTo>
                  <a:lnTo>
                    <a:pt x="841" y="0"/>
                  </a:lnTo>
                  <a:lnTo>
                    <a:pt x="38" y="0"/>
                  </a:lnTo>
                  <a:cubicBezTo>
                    <a:pt x="3" y="0"/>
                    <a:pt x="0" y="0"/>
                    <a:pt x="0" y="35"/>
                  </a:cubicBezTo>
                  <a:lnTo>
                    <a:pt x="360" y="567"/>
                  </a:lnTo>
                  <a:lnTo>
                    <a:pt x="17" y="963"/>
                  </a:lnTo>
                  <a:cubicBezTo>
                    <a:pt x="0" y="977"/>
                    <a:pt x="0" y="984"/>
                    <a:pt x="0" y="987"/>
                  </a:cubicBezTo>
                  <a:cubicBezTo>
                    <a:pt x="0" y="1001"/>
                    <a:pt x="17" y="1001"/>
                    <a:pt x="38" y="1001"/>
                  </a:cubicBezTo>
                  <a:lnTo>
                    <a:pt x="841" y="1001"/>
                  </a:lnTo>
                  <a:lnTo>
                    <a:pt x="885" y="657"/>
                  </a:lnTo>
                  <a:lnTo>
                    <a:pt x="848" y="657"/>
                  </a:lnTo>
                  <a:cubicBezTo>
                    <a:pt x="820" y="904"/>
                    <a:pt x="721" y="945"/>
                    <a:pt x="491" y="945"/>
                  </a:cubicBezTo>
                  <a:lnTo>
                    <a:pt x="93" y="945"/>
                  </a:lnTo>
                  <a:lnTo>
                    <a:pt x="456" y="5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47" name="Group 68">
            <a:extLst>
              <a:ext uri="{FF2B5EF4-FFF2-40B4-BE49-F238E27FC236}">
                <a16:creationId xmlns:a16="http://schemas.microsoft.com/office/drawing/2014/main" id="{A6CAB848-AAC2-4E65-BBC6-BEDC06028E92}"/>
              </a:ext>
            </a:extLst>
          </p:cNvPr>
          <p:cNvGrpSpPr>
            <a:grpSpLocks/>
          </p:cNvGrpSpPr>
          <p:nvPr/>
        </p:nvGrpSpPr>
        <p:grpSpPr bwMode="auto">
          <a:xfrm>
            <a:off x="8021237" y="2043811"/>
            <a:ext cx="381000" cy="342900"/>
            <a:chOff x="1959" y="1326"/>
            <a:chExt cx="240" cy="216"/>
          </a:xfrm>
        </p:grpSpPr>
        <p:sp>
          <p:nvSpPr>
            <p:cNvPr id="348" name="Freeform 69">
              <a:extLst>
                <a:ext uri="{FF2B5EF4-FFF2-40B4-BE49-F238E27FC236}">
                  <a16:creationId xmlns:a16="http://schemas.microsoft.com/office/drawing/2014/main" id="{84D8C996-E0F0-4F69-B51E-00397C806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330"/>
              <a:ext cx="227" cy="190"/>
            </a:xfrm>
            <a:custGeom>
              <a:avLst/>
              <a:gdLst>
                <a:gd name="T0" fmla="*/ 503 w 1007"/>
                <a:gd name="T1" fmla="*/ 840 h 841"/>
                <a:gd name="T2" fmla="*/ 0 w 1007"/>
                <a:gd name="T3" fmla="*/ 840 h 841"/>
                <a:gd name="T4" fmla="*/ 0 w 1007"/>
                <a:gd name="T5" fmla="*/ 0 h 841"/>
                <a:gd name="T6" fmla="*/ 1006 w 1007"/>
                <a:gd name="T7" fmla="*/ 0 h 841"/>
                <a:gd name="T8" fmla="*/ 1006 w 1007"/>
                <a:gd name="T9" fmla="*/ 840 h 841"/>
                <a:gd name="T10" fmla="*/ 503 w 1007"/>
                <a:gd name="T11" fmla="*/ 84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7" h="841">
                  <a:moveTo>
                    <a:pt x="503" y="840"/>
                  </a:moveTo>
                  <a:lnTo>
                    <a:pt x="0" y="840"/>
                  </a:lnTo>
                  <a:lnTo>
                    <a:pt x="0" y="0"/>
                  </a:lnTo>
                  <a:lnTo>
                    <a:pt x="1006" y="0"/>
                  </a:lnTo>
                  <a:lnTo>
                    <a:pt x="1006" y="840"/>
                  </a:lnTo>
                  <a:lnTo>
                    <a:pt x="503" y="84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9" name="Freeform 70">
              <a:extLst>
                <a:ext uri="{FF2B5EF4-FFF2-40B4-BE49-F238E27FC236}">
                  <a16:creationId xmlns:a16="http://schemas.microsoft.com/office/drawing/2014/main" id="{D57CAA14-6685-4ACB-9491-DB06C5C12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1326"/>
              <a:ext cx="87" cy="149"/>
            </a:xfrm>
            <a:custGeom>
              <a:avLst/>
              <a:gdLst>
                <a:gd name="T0" fmla="*/ 357 w 388"/>
                <a:gd name="T1" fmla="*/ 99 h 660"/>
                <a:gd name="T2" fmla="*/ 307 w 388"/>
                <a:gd name="T3" fmla="*/ 165 h 660"/>
                <a:gd name="T4" fmla="*/ 336 w 388"/>
                <a:gd name="T5" fmla="*/ 206 h 660"/>
                <a:gd name="T6" fmla="*/ 387 w 388"/>
                <a:gd name="T7" fmla="*/ 123 h 660"/>
                <a:gd name="T8" fmla="*/ 262 w 388"/>
                <a:gd name="T9" fmla="*/ 0 h 660"/>
                <a:gd name="T10" fmla="*/ 83 w 388"/>
                <a:gd name="T11" fmla="*/ 210 h 660"/>
                <a:gd name="T12" fmla="*/ 194 w 388"/>
                <a:gd name="T13" fmla="*/ 354 h 660"/>
                <a:gd name="T14" fmla="*/ 301 w 388"/>
                <a:gd name="T15" fmla="*/ 469 h 660"/>
                <a:gd name="T16" fmla="*/ 152 w 388"/>
                <a:gd name="T17" fmla="*/ 626 h 660"/>
                <a:gd name="T18" fmla="*/ 30 w 388"/>
                <a:gd name="T19" fmla="*/ 552 h 660"/>
                <a:gd name="T20" fmla="*/ 98 w 388"/>
                <a:gd name="T21" fmla="*/ 469 h 660"/>
                <a:gd name="T22" fmla="*/ 60 w 388"/>
                <a:gd name="T23" fmla="*/ 420 h 660"/>
                <a:gd name="T24" fmla="*/ 0 w 388"/>
                <a:gd name="T25" fmla="*/ 519 h 660"/>
                <a:gd name="T26" fmla="*/ 149 w 388"/>
                <a:gd name="T27" fmla="*/ 659 h 660"/>
                <a:gd name="T28" fmla="*/ 360 w 388"/>
                <a:gd name="T29" fmla="*/ 420 h 660"/>
                <a:gd name="T30" fmla="*/ 328 w 388"/>
                <a:gd name="T31" fmla="*/ 309 h 660"/>
                <a:gd name="T32" fmla="*/ 223 w 388"/>
                <a:gd name="T33" fmla="*/ 251 h 660"/>
                <a:gd name="T34" fmla="*/ 146 w 388"/>
                <a:gd name="T35" fmla="*/ 161 h 660"/>
                <a:gd name="T36" fmla="*/ 262 w 388"/>
                <a:gd name="T37" fmla="*/ 33 h 660"/>
                <a:gd name="T38" fmla="*/ 357 w 388"/>
                <a:gd name="T39" fmla="*/ 99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8" h="660">
                  <a:moveTo>
                    <a:pt x="357" y="99"/>
                  </a:moveTo>
                  <a:cubicBezTo>
                    <a:pt x="325" y="99"/>
                    <a:pt x="307" y="132"/>
                    <a:pt x="307" y="165"/>
                  </a:cubicBezTo>
                  <a:cubicBezTo>
                    <a:pt x="307" y="185"/>
                    <a:pt x="316" y="206"/>
                    <a:pt x="336" y="206"/>
                  </a:cubicBezTo>
                  <a:cubicBezTo>
                    <a:pt x="360" y="206"/>
                    <a:pt x="387" y="181"/>
                    <a:pt x="387" y="123"/>
                  </a:cubicBezTo>
                  <a:cubicBezTo>
                    <a:pt x="387" y="58"/>
                    <a:pt x="342" y="0"/>
                    <a:pt x="262" y="0"/>
                  </a:cubicBezTo>
                  <a:cubicBezTo>
                    <a:pt x="125" y="0"/>
                    <a:pt x="83" y="148"/>
                    <a:pt x="83" y="210"/>
                  </a:cubicBezTo>
                  <a:cubicBezTo>
                    <a:pt x="83" y="325"/>
                    <a:pt x="161" y="350"/>
                    <a:pt x="194" y="354"/>
                  </a:cubicBezTo>
                  <a:cubicBezTo>
                    <a:pt x="247" y="370"/>
                    <a:pt x="301" y="387"/>
                    <a:pt x="301" y="469"/>
                  </a:cubicBezTo>
                  <a:cubicBezTo>
                    <a:pt x="301" y="502"/>
                    <a:pt x="277" y="626"/>
                    <a:pt x="152" y="626"/>
                  </a:cubicBezTo>
                  <a:cubicBezTo>
                    <a:pt x="137" y="626"/>
                    <a:pt x="54" y="626"/>
                    <a:pt x="30" y="552"/>
                  </a:cubicBezTo>
                  <a:cubicBezTo>
                    <a:pt x="71" y="556"/>
                    <a:pt x="98" y="514"/>
                    <a:pt x="98" y="469"/>
                  </a:cubicBezTo>
                  <a:cubicBezTo>
                    <a:pt x="98" y="436"/>
                    <a:pt x="80" y="420"/>
                    <a:pt x="60" y="420"/>
                  </a:cubicBezTo>
                  <a:cubicBezTo>
                    <a:pt x="30" y="420"/>
                    <a:pt x="0" y="453"/>
                    <a:pt x="0" y="519"/>
                  </a:cubicBezTo>
                  <a:cubicBezTo>
                    <a:pt x="0" y="601"/>
                    <a:pt x="60" y="659"/>
                    <a:pt x="149" y="659"/>
                  </a:cubicBezTo>
                  <a:cubicBezTo>
                    <a:pt x="322" y="659"/>
                    <a:pt x="360" y="486"/>
                    <a:pt x="360" y="420"/>
                  </a:cubicBezTo>
                  <a:cubicBezTo>
                    <a:pt x="360" y="366"/>
                    <a:pt x="342" y="329"/>
                    <a:pt x="328" y="309"/>
                  </a:cubicBezTo>
                  <a:cubicBezTo>
                    <a:pt x="301" y="272"/>
                    <a:pt x="271" y="263"/>
                    <a:pt x="223" y="251"/>
                  </a:cubicBezTo>
                  <a:cubicBezTo>
                    <a:pt x="185" y="239"/>
                    <a:pt x="146" y="226"/>
                    <a:pt x="146" y="161"/>
                  </a:cubicBezTo>
                  <a:cubicBezTo>
                    <a:pt x="146" y="123"/>
                    <a:pt x="170" y="33"/>
                    <a:pt x="262" y="33"/>
                  </a:cubicBezTo>
                  <a:cubicBezTo>
                    <a:pt x="289" y="33"/>
                    <a:pt x="339" y="41"/>
                    <a:pt x="357" y="9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0" name="Freeform 71">
              <a:extLst>
                <a:ext uri="{FF2B5EF4-FFF2-40B4-BE49-F238E27FC236}">
                  <a16:creationId xmlns:a16="http://schemas.microsoft.com/office/drawing/2014/main" id="{99CAA63D-1834-4B0C-A72D-0D8AA31ED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1419"/>
              <a:ext cx="121" cy="123"/>
            </a:xfrm>
            <a:custGeom>
              <a:avLst/>
              <a:gdLst>
                <a:gd name="T0" fmla="*/ 66 w 540"/>
                <a:gd name="T1" fmla="*/ 461 h 548"/>
                <a:gd name="T2" fmla="*/ 57 w 540"/>
                <a:gd name="T3" fmla="*/ 510 h 548"/>
                <a:gd name="T4" fmla="*/ 89 w 540"/>
                <a:gd name="T5" fmla="*/ 547 h 548"/>
                <a:gd name="T6" fmla="*/ 122 w 540"/>
                <a:gd name="T7" fmla="*/ 519 h 548"/>
                <a:gd name="T8" fmla="*/ 137 w 540"/>
                <a:gd name="T9" fmla="*/ 445 h 548"/>
                <a:gd name="T10" fmla="*/ 158 w 540"/>
                <a:gd name="T11" fmla="*/ 338 h 548"/>
                <a:gd name="T12" fmla="*/ 173 w 540"/>
                <a:gd name="T13" fmla="*/ 255 h 548"/>
                <a:gd name="T14" fmla="*/ 208 w 540"/>
                <a:gd name="T15" fmla="*/ 148 h 548"/>
                <a:gd name="T16" fmla="*/ 342 w 540"/>
                <a:gd name="T17" fmla="*/ 33 h 548"/>
                <a:gd name="T18" fmla="*/ 393 w 540"/>
                <a:gd name="T19" fmla="*/ 119 h 548"/>
                <a:gd name="T20" fmla="*/ 342 w 540"/>
                <a:gd name="T21" fmla="*/ 379 h 548"/>
                <a:gd name="T22" fmla="*/ 328 w 540"/>
                <a:gd name="T23" fmla="*/ 440 h 548"/>
                <a:gd name="T24" fmla="*/ 411 w 540"/>
                <a:gd name="T25" fmla="*/ 547 h 548"/>
                <a:gd name="T26" fmla="*/ 539 w 540"/>
                <a:gd name="T27" fmla="*/ 362 h 548"/>
                <a:gd name="T28" fmla="*/ 524 w 540"/>
                <a:gd name="T29" fmla="*/ 342 h 548"/>
                <a:gd name="T30" fmla="*/ 506 w 540"/>
                <a:gd name="T31" fmla="*/ 366 h 548"/>
                <a:gd name="T32" fmla="*/ 414 w 540"/>
                <a:gd name="T33" fmla="*/ 514 h 548"/>
                <a:gd name="T34" fmla="*/ 393 w 540"/>
                <a:gd name="T35" fmla="*/ 469 h 548"/>
                <a:gd name="T36" fmla="*/ 414 w 540"/>
                <a:gd name="T37" fmla="*/ 370 h 548"/>
                <a:gd name="T38" fmla="*/ 462 w 540"/>
                <a:gd name="T39" fmla="*/ 136 h 548"/>
                <a:gd name="T40" fmla="*/ 345 w 540"/>
                <a:gd name="T41" fmla="*/ 0 h 548"/>
                <a:gd name="T42" fmla="*/ 197 w 540"/>
                <a:gd name="T43" fmla="*/ 107 h 548"/>
                <a:gd name="T44" fmla="*/ 104 w 540"/>
                <a:gd name="T45" fmla="*/ 0 h 548"/>
                <a:gd name="T46" fmla="*/ 33 w 540"/>
                <a:gd name="T47" fmla="*/ 70 h 548"/>
                <a:gd name="T48" fmla="*/ 0 w 540"/>
                <a:gd name="T49" fmla="*/ 185 h 548"/>
                <a:gd name="T50" fmla="*/ 15 w 540"/>
                <a:gd name="T51" fmla="*/ 202 h 548"/>
                <a:gd name="T52" fmla="*/ 36 w 540"/>
                <a:gd name="T53" fmla="*/ 165 h 548"/>
                <a:gd name="T54" fmla="*/ 101 w 540"/>
                <a:gd name="T55" fmla="*/ 33 h 548"/>
                <a:gd name="T56" fmla="*/ 128 w 540"/>
                <a:gd name="T57" fmla="*/ 95 h 548"/>
                <a:gd name="T58" fmla="*/ 113 w 540"/>
                <a:gd name="T59" fmla="*/ 198 h 548"/>
                <a:gd name="T60" fmla="*/ 92 w 540"/>
                <a:gd name="T61" fmla="*/ 305 h 548"/>
                <a:gd name="T62" fmla="*/ 66 w 540"/>
                <a:gd name="T63" fmla="*/ 46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0" h="548">
                  <a:moveTo>
                    <a:pt x="66" y="461"/>
                  </a:moveTo>
                  <a:cubicBezTo>
                    <a:pt x="66" y="473"/>
                    <a:pt x="57" y="506"/>
                    <a:pt x="57" y="510"/>
                  </a:cubicBezTo>
                  <a:cubicBezTo>
                    <a:pt x="57" y="539"/>
                    <a:pt x="74" y="547"/>
                    <a:pt x="89" y="547"/>
                  </a:cubicBezTo>
                  <a:cubicBezTo>
                    <a:pt x="104" y="547"/>
                    <a:pt x="119" y="535"/>
                    <a:pt x="122" y="519"/>
                  </a:cubicBezTo>
                  <a:cubicBezTo>
                    <a:pt x="125" y="510"/>
                    <a:pt x="137" y="469"/>
                    <a:pt x="137" y="445"/>
                  </a:cubicBezTo>
                  <a:cubicBezTo>
                    <a:pt x="143" y="420"/>
                    <a:pt x="149" y="366"/>
                    <a:pt x="158" y="338"/>
                  </a:cubicBezTo>
                  <a:cubicBezTo>
                    <a:pt x="164" y="309"/>
                    <a:pt x="167" y="284"/>
                    <a:pt x="173" y="255"/>
                  </a:cubicBezTo>
                  <a:cubicBezTo>
                    <a:pt x="182" y="206"/>
                    <a:pt x="182" y="198"/>
                    <a:pt x="208" y="148"/>
                  </a:cubicBezTo>
                  <a:cubicBezTo>
                    <a:pt x="235" y="99"/>
                    <a:pt x="274" y="33"/>
                    <a:pt x="342" y="33"/>
                  </a:cubicBezTo>
                  <a:cubicBezTo>
                    <a:pt x="393" y="33"/>
                    <a:pt x="393" y="95"/>
                    <a:pt x="393" y="119"/>
                  </a:cubicBezTo>
                  <a:cubicBezTo>
                    <a:pt x="393" y="189"/>
                    <a:pt x="357" y="325"/>
                    <a:pt x="342" y="379"/>
                  </a:cubicBezTo>
                  <a:cubicBezTo>
                    <a:pt x="333" y="412"/>
                    <a:pt x="328" y="420"/>
                    <a:pt x="328" y="440"/>
                  </a:cubicBezTo>
                  <a:cubicBezTo>
                    <a:pt x="328" y="506"/>
                    <a:pt x="369" y="547"/>
                    <a:pt x="411" y="547"/>
                  </a:cubicBezTo>
                  <a:cubicBezTo>
                    <a:pt x="500" y="547"/>
                    <a:pt x="539" y="383"/>
                    <a:pt x="539" y="362"/>
                  </a:cubicBezTo>
                  <a:cubicBezTo>
                    <a:pt x="539" y="342"/>
                    <a:pt x="530" y="342"/>
                    <a:pt x="524" y="342"/>
                  </a:cubicBezTo>
                  <a:cubicBezTo>
                    <a:pt x="515" y="342"/>
                    <a:pt x="512" y="354"/>
                    <a:pt x="506" y="366"/>
                  </a:cubicBezTo>
                  <a:cubicBezTo>
                    <a:pt x="488" y="461"/>
                    <a:pt x="450" y="514"/>
                    <a:pt x="414" y="514"/>
                  </a:cubicBezTo>
                  <a:cubicBezTo>
                    <a:pt x="396" y="514"/>
                    <a:pt x="393" y="498"/>
                    <a:pt x="393" y="469"/>
                  </a:cubicBezTo>
                  <a:cubicBezTo>
                    <a:pt x="393" y="440"/>
                    <a:pt x="396" y="428"/>
                    <a:pt x="414" y="370"/>
                  </a:cubicBezTo>
                  <a:cubicBezTo>
                    <a:pt x="423" y="333"/>
                    <a:pt x="462" y="206"/>
                    <a:pt x="462" y="136"/>
                  </a:cubicBezTo>
                  <a:cubicBezTo>
                    <a:pt x="462" y="21"/>
                    <a:pt x="390" y="0"/>
                    <a:pt x="345" y="0"/>
                  </a:cubicBezTo>
                  <a:cubicBezTo>
                    <a:pt x="271" y="0"/>
                    <a:pt x="220" y="62"/>
                    <a:pt x="197" y="107"/>
                  </a:cubicBezTo>
                  <a:cubicBezTo>
                    <a:pt x="191" y="29"/>
                    <a:pt x="137" y="0"/>
                    <a:pt x="104" y="0"/>
                  </a:cubicBezTo>
                  <a:cubicBezTo>
                    <a:pt x="66" y="0"/>
                    <a:pt x="42" y="41"/>
                    <a:pt x="33" y="70"/>
                  </a:cubicBezTo>
                  <a:cubicBezTo>
                    <a:pt x="12" y="107"/>
                    <a:pt x="0" y="181"/>
                    <a:pt x="0" y="185"/>
                  </a:cubicBezTo>
                  <a:cubicBezTo>
                    <a:pt x="0" y="202"/>
                    <a:pt x="12" y="202"/>
                    <a:pt x="15" y="202"/>
                  </a:cubicBezTo>
                  <a:cubicBezTo>
                    <a:pt x="30" y="202"/>
                    <a:pt x="30" y="198"/>
                    <a:pt x="36" y="165"/>
                  </a:cubicBezTo>
                  <a:cubicBezTo>
                    <a:pt x="51" y="95"/>
                    <a:pt x="66" y="33"/>
                    <a:pt x="101" y="33"/>
                  </a:cubicBezTo>
                  <a:cubicBezTo>
                    <a:pt x="122" y="33"/>
                    <a:pt x="128" y="58"/>
                    <a:pt x="128" y="95"/>
                  </a:cubicBezTo>
                  <a:cubicBezTo>
                    <a:pt x="128" y="119"/>
                    <a:pt x="122" y="161"/>
                    <a:pt x="113" y="198"/>
                  </a:cubicBezTo>
                  <a:cubicBezTo>
                    <a:pt x="107" y="226"/>
                    <a:pt x="101" y="280"/>
                    <a:pt x="92" y="305"/>
                  </a:cubicBezTo>
                  <a:lnTo>
                    <a:pt x="66" y="46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351" name="AutoShape 72">
            <a:extLst>
              <a:ext uri="{FF2B5EF4-FFF2-40B4-BE49-F238E27FC236}">
                <a16:creationId xmlns:a16="http://schemas.microsoft.com/office/drawing/2014/main" id="{47DB8B34-B06A-4BD7-AE3D-644A4E3AD7F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813400" y="1551931"/>
            <a:ext cx="10320" cy="323849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5" name="AutoShape 76">
            <a:extLst>
              <a:ext uri="{FF2B5EF4-FFF2-40B4-BE49-F238E27FC236}">
                <a16:creationId xmlns:a16="http://schemas.microsoft.com/office/drawing/2014/main" id="{CF92E010-1D9F-4F6C-B864-6EFFC8795E8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97224" y="4815586"/>
            <a:ext cx="3108325" cy="13493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6" name="AutoShape 77">
            <a:extLst>
              <a:ext uri="{FF2B5EF4-FFF2-40B4-BE49-F238E27FC236}">
                <a16:creationId xmlns:a16="http://schemas.microsoft.com/office/drawing/2014/main" id="{0C606273-ED73-4995-89EC-37C8918B743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61049" y="4915599"/>
            <a:ext cx="687388" cy="128587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7" name="AutoShape 78">
            <a:extLst>
              <a:ext uri="{FF2B5EF4-FFF2-40B4-BE49-F238E27FC236}">
                <a16:creationId xmlns:a16="http://schemas.microsoft.com/office/drawing/2014/main" id="{84BDD257-80A0-4E2D-95A8-961223CE094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989737" y="4815586"/>
            <a:ext cx="1673225" cy="125095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63" name="Group 84">
            <a:extLst>
              <a:ext uri="{FF2B5EF4-FFF2-40B4-BE49-F238E27FC236}">
                <a16:creationId xmlns:a16="http://schemas.microsoft.com/office/drawing/2014/main" id="{1794C028-EC02-4296-B04B-CF5A63ED1367}"/>
              </a:ext>
            </a:extLst>
          </p:cNvPr>
          <p:cNvGrpSpPr>
            <a:grpSpLocks/>
          </p:cNvGrpSpPr>
          <p:nvPr/>
        </p:nvGrpSpPr>
        <p:grpSpPr bwMode="auto">
          <a:xfrm>
            <a:off x="7143349" y="5395024"/>
            <a:ext cx="358775" cy="273050"/>
            <a:chOff x="1406" y="3437"/>
            <a:chExt cx="226" cy="172"/>
          </a:xfrm>
        </p:grpSpPr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63461A47-C19D-496F-A9E4-26548208E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3441"/>
              <a:ext cx="224" cy="146"/>
            </a:xfrm>
            <a:custGeom>
              <a:avLst/>
              <a:gdLst>
                <a:gd name="T0" fmla="*/ 494 w 990"/>
                <a:gd name="T1" fmla="*/ 646 h 647"/>
                <a:gd name="T2" fmla="*/ 0 w 990"/>
                <a:gd name="T3" fmla="*/ 646 h 647"/>
                <a:gd name="T4" fmla="*/ 0 w 990"/>
                <a:gd name="T5" fmla="*/ 0 h 647"/>
                <a:gd name="T6" fmla="*/ 989 w 990"/>
                <a:gd name="T7" fmla="*/ 0 h 647"/>
                <a:gd name="T8" fmla="*/ 989 w 990"/>
                <a:gd name="T9" fmla="*/ 646 h 647"/>
                <a:gd name="T10" fmla="*/ 494 w 990"/>
                <a:gd name="T11" fmla="*/ 646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0" h="647">
                  <a:moveTo>
                    <a:pt x="494" y="646"/>
                  </a:moveTo>
                  <a:lnTo>
                    <a:pt x="0" y="646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646"/>
                  </a:lnTo>
                  <a:lnTo>
                    <a:pt x="494" y="64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DB0C86CF-480C-4F33-9E42-674DDC1EA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3437"/>
              <a:ext cx="98" cy="114"/>
            </a:xfrm>
            <a:custGeom>
              <a:avLst/>
              <a:gdLst>
                <a:gd name="T0" fmla="*/ 285 w 436"/>
                <a:gd name="T1" fmla="*/ 114 h 508"/>
                <a:gd name="T2" fmla="*/ 293 w 436"/>
                <a:gd name="T3" fmla="*/ 44 h 508"/>
                <a:gd name="T4" fmla="*/ 276 w 436"/>
                <a:gd name="T5" fmla="*/ 13 h 508"/>
                <a:gd name="T6" fmla="*/ 250 w 436"/>
                <a:gd name="T7" fmla="*/ 44 h 508"/>
                <a:gd name="T8" fmla="*/ 213 w 436"/>
                <a:gd name="T9" fmla="*/ 294 h 508"/>
                <a:gd name="T10" fmla="*/ 207 w 436"/>
                <a:gd name="T11" fmla="*/ 367 h 508"/>
                <a:gd name="T12" fmla="*/ 209 w 436"/>
                <a:gd name="T13" fmla="*/ 389 h 508"/>
                <a:gd name="T14" fmla="*/ 147 w 436"/>
                <a:gd name="T15" fmla="*/ 481 h 508"/>
                <a:gd name="T16" fmla="*/ 95 w 436"/>
                <a:gd name="T17" fmla="*/ 380 h 508"/>
                <a:gd name="T18" fmla="*/ 131 w 436"/>
                <a:gd name="T19" fmla="*/ 161 h 508"/>
                <a:gd name="T20" fmla="*/ 140 w 436"/>
                <a:gd name="T21" fmla="*/ 92 h 508"/>
                <a:gd name="T22" fmla="*/ 86 w 436"/>
                <a:gd name="T23" fmla="*/ 0 h 508"/>
                <a:gd name="T24" fmla="*/ 0 w 436"/>
                <a:gd name="T25" fmla="*/ 171 h 508"/>
                <a:gd name="T26" fmla="*/ 7 w 436"/>
                <a:gd name="T27" fmla="*/ 184 h 508"/>
                <a:gd name="T28" fmla="*/ 19 w 436"/>
                <a:gd name="T29" fmla="*/ 161 h 508"/>
                <a:gd name="T30" fmla="*/ 86 w 436"/>
                <a:gd name="T31" fmla="*/ 25 h 508"/>
                <a:gd name="T32" fmla="*/ 101 w 436"/>
                <a:gd name="T33" fmla="*/ 60 h 508"/>
                <a:gd name="T34" fmla="*/ 90 w 436"/>
                <a:gd name="T35" fmla="*/ 139 h 508"/>
                <a:gd name="T36" fmla="*/ 52 w 436"/>
                <a:gd name="T37" fmla="*/ 364 h 508"/>
                <a:gd name="T38" fmla="*/ 146 w 436"/>
                <a:gd name="T39" fmla="*/ 507 h 508"/>
                <a:gd name="T40" fmla="*/ 215 w 436"/>
                <a:gd name="T41" fmla="*/ 427 h 508"/>
                <a:gd name="T42" fmla="*/ 297 w 436"/>
                <a:gd name="T43" fmla="*/ 507 h 508"/>
                <a:gd name="T44" fmla="*/ 392 w 436"/>
                <a:gd name="T45" fmla="*/ 370 h 508"/>
                <a:gd name="T46" fmla="*/ 435 w 436"/>
                <a:gd name="T47" fmla="*/ 79 h 508"/>
                <a:gd name="T48" fmla="*/ 405 w 436"/>
                <a:gd name="T49" fmla="*/ 0 h 508"/>
                <a:gd name="T50" fmla="*/ 373 w 436"/>
                <a:gd name="T51" fmla="*/ 54 h 508"/>
                <a:gd name="T52" fmla="*/ 382 w 436"/>
                <a:gd name="T53" fmla="*/ 82 h 508"/>
                <a:gd name="T54" fmla="*/ 407 w 436"/>
                <a:gd name="T55" fmla="*/ 180 h 508"/>
                <a:gd name="T56" fmla="*/ 371 w 436"/>
                <a:gd name="T57" fmla="*/ 383 h 508"/>
                <a:gd name="T58" fmla="*/ 299 w 436"/>
                <a:gd name="T59" fmla="*/ 481 h 508"/>
                <a:gd name="T60" fmla="*/ 250 w 436"/>
                <a:gd name="T61" fmla="*/ 386 h 508"/>
                <a:gd name="T62" fmla="*/ 256 w 436"/>
                <a:gd name="T63" fmla="*/ 304 h 508"/>
                <a:gd name="T64" fmla="*/ 285 w 436"/>
                <a:gd name="T65" fmla="*/ 11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508">
                  <a:moveTo>
                    <a:pt x="285" y="114"/>
                  </a:moveTo>
                  <a:cubicBezTo>
                    <a:pt x="287" y="92"/>
                    <a:pt x="293" y="47"/>
                    <a:pt x="293" y="44"/>
                  </a:cubicBezTo>
                  <a:cubicBezTo>
                    <a:pt x="293" y="22"/>
                    <a:pt x="285" y="13"/>
                    <a:pt x="276" y="13"/>
                  </a:cubicBezTo>
                  <a:cubicBezTo>
                    <a:pt x="267" y="13"/>
                    <a:pt x="256" y="19"/>
                    <a:pt x="250" y="44"/>
                  </a:cubicBezTo>
                  <a:cubicBezTo>
                    <a:pt x="248" y="51"/>
                    <a:pt x="218" y="266"/>
                    <a:pt x="213" y="294"/>
                  </a:cubicBezTo>
                  <a:cubicBezTo>
                    <a:pt x="209" y="326"/>
                    <a:pt x="207" y="348"/>
                    <a:pt x="207" y="367"/>
                  </a:cubicBezTo>
                  <a:cubicBezTo>
                    <a:pt x="207" y="380"/>
                    <a:pt x="207" y="383"/>
                    <a:pt x="209" y="389"/>
                  </a:cubicBezTo>
                  <a:cubicBezTo>
                    <a:pt x="194" y="450"/>
                    <a:pt x="174" y="481"/>
                    <a:pt x="147" y="481"/>
                  </a:cubicBezTo>
                  <a:cubicBezTo>
                    <a:pt x="95" y="481"/>
                    <a:pt x="95" y="402"/>
                    <a:pt x="95" y="380"/>
                  </a:cubicBezTo>
                  <a:cubicBezTo>
                    <a:pt x="95" y="345"/>
                    <a:pt x="99" y="301"/>
                    <a:pt x="131" y="161"/>
                  </a:cubicBezTo>
                  <a:cubicBezTo>
                    <a:pt x="138" y="130"/>
                    <a:pt x="140" y="114"/>
                    <a:pt x="140" y="92"/>
                  </a:cubicBezTo>
                  <a:cubicBezTo>
                    <a:pt x="140" y="41"/>
                    <a:pt x="119" y="0"/>
                    <a:pt x="86" y="0"/>
                  </a:cubicBezTo>
                  <a:cubicBezTo>
                    <a:pt x="24" y="0"/>
                    <a:pt x="0" y="161"/>
                    <a:pt x="0" y="171"/>
                  </a:cubicBezTo>
                  <a:cubicBezTo>
                    <a:pt x="0" y="184"/>
                    <a:pt x="6" y="184"/>
                    <a:pt x="7" y="184"/>
                  </a:cubicBezTo>
                  <a:cubicBezTo>
                    <a:pt x="15" y="184"/>
                    <a:pt x="15" y="184"/>
                    <a:pt x="19" y="161"/>
                  </a:cubicBezTo>
                  <a:cubicBezTo>
                    <a:pt x="35" y="57"/>
                    <a:pt x="62" y="25"/>
                    <a:pt x="86" y="25"/>
                  </a:cubicBezTo>
                  <a:cubicBezTo>
                    <a:pt x="91" y="25"/>
                    <a:pt x="101" y="25"/>
                    <a:pt x="101" y="60"/>
                  </a:cubicBezTo>
                  <a:cubicBezTo>
                    <a:pt x="101" y="89"/>
                    <a:pt x="93" y="120"/>
                    <a:pt x="90" y="139"/>
                  </a:cubicBezTo>
                  <a:cubicBezTo>
                    <a:pt x="62" y="272"/>
                    <a:pt x="52" y="323"/>
                    <a:pt x="52" y="364"/>
                  </a:cubicBezTo>
                  <a:cubicBezTo>
                    <a:pt x="52" y="469"/>
                    <a:pt x="97" y="507"/>
                    <a:pt x="146" y="507"/>
                  </a:cubicBezTo>
                  <a:cubicBezTo>
                    <a:pt x="157" y="507"/>
                    <a:pt x="188" y="507"/>
                    <a:pt x="215" y="427"/>
                  </a:cubicBezTo>
                  <a:cubicBezTo>
                    <a:pt x="231" y="500"/>
                    <a:pt x="278" y="507"/>
                    <a:pt x="297" y="507"/>
                  </a:cubicBezTo>
                  <a:cubicBezTo>
                    <a:pt x="345" y="507"/>
                    <a:pt x="375" y="437"/>
                    <a:pt x="392" y="370"/>
                  </a:cubicBezTo>
                  <a:cubicBezTo>
                    <a:pt x="414" y="282"/>
                    <a:pt x="435" y="133"/>
                    <a:pt x="435" y="79"/>
                  </a:cubicBezTo>
                  <a:cubicBezTo>
                    <a:pt x="435" y="19"/>
                    <a:pt x="418" y="0"/>
                    <a:pt x="405" y="0"/>
                  </a:cubicBezTo>
                  <a:cubicBezTo>
                    <a:pt x="390" y="0"/>
                    <a:pt x="373" y="28"/>
                    <a:pt x="373" y="54"/>
                  </a:cubicBezTo>
                  <a:cubicBezTo>
                    <a:pt x="373" y="70"/>
                    <a:pt x="377" y="76"/>
                    <a:pt x="382" y="82"/>
                  </a:cubicBezTo>
                  <a:cubicBezTo>
                    <a:pt x="390" y="95"/>
                    <a:pt x="407" y="123"/>
                    <a:pt x="407" y="180"/>
                  </a:cubicBezTo>
                  <a:cubicBezTo>
                    <a:pt x="407" y="218"/>
                    <a:pt x="388" y="326"/>
                    <a:pt x="371" y="383"/>
                  </a:cubicBezTo>
                  <a:cubicBezTo>
                    <a:pt x="353" y="443"/>
                    <a:pt x="330" y="481"/>
                    <a:pt x="299" y="481"/>
                  </a:cubicBezTo>
                  <a:cubicBezTo>
                    <a:pt x="267" y="481"/>
                    <a:pt x="250" y="450"/>
                    <a:pt x="250" y="386"/>
                  </a:cubicBezTo>
                  <a:cubicBezTo>
                    <a:pt x="250" y="355"/>
                    <a:pt x="256" y="320"/>
                    <a:pt x="256" y="304"/>
                  </a:cubicBezTo>
                  <a:lnTo>
                    <a:pt x="285" y="1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A3E4825F-3387-4A52-A4BE-881FD857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3469"/>
              <a:ext cx="37" cy="117"/>
            </a:xfrm>
            <a:custGeom>
              <a:avLst/>
              <a:gdLst>
                <a:gd name="T0" fmla="*/ 104 w 169"/>
                <a:gd name="T1" fmla="*/ 22 h 520"/>
                <a:gd name="T2" fmla="*/ 91 w 169"/>
                <a:gd name="T3" fmla="*/ 0 h 520"/>
                <a:gd name="T4" fmla="*/ 0 w 169"/>
                <a:gd name="T5" fmla="*/ 51 h 520"/>
                <a:gd name="T6" fmla="*/ 0 w 169"/>
                <a:gd name="T7" fmla="*/ 79 h 520"/>
                <a:gd name="T8" fmla="*/ 67 w 169"/>
                <a:gd name="T9" fmla="*/ 57 h 520"/>
                <a:gd name="T10" fmla="*/ 67 w 169"/>
                <a:gd name="T11" fmla="*/ 456 h 520"/>
                <a:gd name="T12" fmla="*/ 21 w 169"/>
                <a:gd name="T13" fmla="*/ 491 h 520"/>
                <a:gd name="T14" fmla="*/ 4 w 169"/>
                <a:gd name="T15" fmla="*/ 491 h 520"/>
                <a:gd name="T16" fmla="*/ 4 w 169"/>
                <a:gd name="T17" fmla="*/ 519 h 520"/>
                <a:gd name="T18" fmla="*/ 86 w 169"/>
                <a:gd name="T19" fmla="*/ 516 h 520"/>
                <a:gd name="T20" fmla="*/ 168 w 169"/>
                <a:gd name="T21" fmla="*/ 519 h 520"/>
                <a:gd name="T22" fmla="*/ 168 w 169"/>
                <a:gd name="T23" fmla="*/ 491 h 520"/>
                <a:gd name="T24" fmla="*/ 151 w 169"/>
                <a:gd name="T25" fmla="*/ 491 h 520"/>
                <a:gd name="T26" fmla="*/ 104 w 169"/>
                <a:gd name="T27" fmla="*/ 456 h 520"/>
                <a:gd name="T28" fmla="*/ 104 w 169"/>
                <a:gd name="T29" fmla="*/ 2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520">
                  <a:moveTo>
                    <a:pt x="104" y="22"/>
                  </a:moveTo>
                  <a:cubicBezTo>
                    <a:pt x="104" y="0"/>
                    <a:pt x="103" y="0"/>
                    <a:pt x="91" y="0"/>
                  </a:cubicBezTo>
                  <a:cubicBezTo>
                    <a:pt x="62" y="47"/>
                    <a:pt x="19" y="51"/>
                    <a:pt x="0" y="51"/>
                  </a:cubicBezTo>
                  <a:lnTo>
                    <a:pt x="0" y="79"/>
                  </a:lnTo>
                  <a:cubicBezTo>
                    <a:pt x="11" y="79"/>
                    <a:pt x="41" y="79"/>
                    <a:pt x="67" y="57"/>
                  </a:cubicBezTo>
                  <a:lnTo>
                    <a:pt x="67" y="456"/>
                  </a:lnTo>
                  <a:cubicBezTo>
                    <a:pt x="67" y="481"/>
                    <a:pt x="67" y="491"/>
                    <a:pt x="21" y="491"/>
                  </a:cubicBezTo>
                  <a:lnTo>
                    <a:pt x="4" y="491"/>
                  </a:lnTo>
                  <a:lnTo>
                    <a:pt x="4" y="519"/>
                  </a:lnTo>
                  <a:cubicBezTo>
                    <a:pt x="11" y="519"/>
                    <a:pt x="69" y="516"/>
                    <a:pt x="86" y="516"/>
                  </a:cubicBezTo>
                  <a:cubicBezTo>
                    <a:pt x="101" y="516"/>
                    <a:pt x="159" y="519"/>
                    <a:pt x="168" y="519"/>
                  </a:cubicBezTo>
                  <a:lnTo>
                    <a:pt x="168" y="491"/>
                  </a:lnTo>
                  <a:lnTo>
                    <a:pt x="151" y="491"/>
                  </a:lnTo>
                  <a:cubicBezTo>
                    <a:pt x="104" y="491"/>
                    <a:pt x="104" y="481"/>
                    <a:pt x="104" y="456"/>
                  </a:cubicBezTo>
                  <a:lnTo>
                    <a:pt x="104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15864D3-807B-4A76-8110-A9009BA8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3469"/>
              <a:ext cx="55" cy="140"/>
            </a:xfrm>
            <a:custGeom>
              <a:avLst/>
              <a:gdLst>
                <a:gd name="T0" fmla="*/ 244 w 245"/>
                <a:gd name="T1" fmla="*/ 450 h 622"/>
                <a:gd name="T2" fmla="*/ 226 w 245"/>
                <a:gd name="T3" fmla="*/ 450 h 622"/>
                <a:gd name="T4" fmla="*/ 209 w 245"/>
                <a:gd name="T5" fmla="*/ 538 h 622"/>
                <a:gd name="T6" fmla="*/ 157 w 245"/>
                <a:gd name="T7" fmla="*/ 541 h 622"/>
                <a:gd name="T8" fmla="*/ 56 w 245"/>
                <a:gd name="T9" fmla="*/ 541 h 622"/>
                <a:gd name="T10" fmla="*/ 164 w 245"/>
                <a:gd name="T11" fmla="*/ 386 h 622"/>
                <a:gd name="T12" fmla="*/ 244 w 245"/>
                <a:gd name="T13" fmla="*/ 180 h 622"/>
                <a:gd name="T14" fmla="*/ 114 w 245"/>
                <a:gd name="T15" fmla="*/ 0 h 622"/>
                <a:gd name="T16" fmla="*/ 0 w 245"/>
                <a:gd name="T17" fmla="*/ 168 h 622"/>
                <a:gd name="T18" fmla="*/ 30 w 245"/>
                <a:gd name="T19" fmla="*/ 218 h 622"/>
                <a:gd name="T20" fmla="*/ 58 w 245"/>
                <a:gd name="T21" fmla="*/ 171 h 622"/>
                <a:gd name="T22" fmla="*/ 26 w 245"/>
                <a:gd name="T23" fmla="*/ 120 h 622"/>
                <a:gd name="T24" fmla="*/ 106 w 245"/>
                <a:gd name="T25" fmla="*/ 35 h 622"/>
                <a:gd name="T26" fmla="*/ 192 w 245"/>
                <a:gd name="T27" fmla="*/ 180 h 622"/>
                <a:gd name="T28" fmla="*/ 138 w 245"/>
                <a:gd name="T29" fmla="*/ 364 h 622"/>
                <a:gd name="T30" fmla="*/ 4 w 245"/>
                <a:gd name="T31" fmla="*/ 586 h 622"/>
                <a:gd name="T32" fmla="*/ 0 w 245"/>
                <a:gd name="T33" fmla="*/ 621 h 622"/>
                <a:gd name="T34" fmla="*/ 228 w 245"/>
                <a:gd name="T35" fmla="*/ 621 h 622"/>
                <a:gd name="T36" fmla="*/ 244 w 245"/>
                <a:gd name="T37" fmla="*/ 45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622">
                  <a:moveTo>
                    <a:pt x="244" y="450"/>
                  </a:moveTo>
                  <a:lnTo>
                    <a:pt x="226" y="450"/>
                  </a:lnTo>
                  <a:cubicBezTo>
                    <a:pt x="222" y="472"/>
                    <a:pt x="218" y="526"/>
                    <a:pt x="209" y="538"/>
                  </a:cubicBezTo>
                  <a:cubicBezTo>
                    <a:pt x="207" y="541"/>
                    <a:pt x="164" y="541"/>
                    <a:pt x="157" y="541"/>
                  </a:cubicBezTo>
                  <a:lnTo>
                    <a:pt x="56" y="541"/>
                  </a:lnTo>
                  <a:cubicBezTo>
                    <a:pt x="112" y="453"/>
                    <a:pt x="131" y="431"/>
                    <a:pt x="164" y="386"/>
                  </a:cubicBezTo>
                  <a:cubicBezTo>
                    <a:pt x="207" y="329"/>
                    <a:pt x="244" y="272"/>
                    <a:pt x="244" y="180"/>
                  </a:cubicBezTo>
                  <a:cubicBezTo>
                    <a:pt x="244" y="70"/>
                    <a:pt x="185" y="0"/>
                    <a:pt x="114" y="0"/>
                  </a:cubicBezTo>
                  <a:cubicBezTo>
                    <a:pt x="47" y="0"/>
                    <a:pt x="0" y="82"/>
                    <a:pt x="0" y="168"/>
                  </a:cubicBezTo>
                  <a:cubicBezTo>
                    <a:pt x="0" y="215"/>
                    <a:pt x="22" y="218"/>
                    <a:pt x="30" y="218"/>
                  </a:cubicBezTo>
                  <a:cubicBezTo>
                    <a:pt x="43" y="218"/>
                    <a:pt x="58" y="206"/>
                    <a:pt x="58" y="171"/>
                  </a:cubicBezTo>
                  <a:cubicBezTo>
                    <a:pt x="58" y="155"/>
                    <a:pt x="56" y="120"/>
                    <a:pt x="26" y="120"/>
                  </a:cubicBezTo>
                  <a:cubicBezTo>
                    <a:pt x="43" y="54"/>
                    <a:pt x="80" y="35"/>
                    <a:pt x="106" y="35"/>
                  </a:cubicBezTo>
                  <a:cubicBezTo>
                    <a:pt x="162" y="35"/>
                    <a:pt x="192" y="104"/>
                    <a:pt x="192" y="180"/>
                  </a:cubicBezTo>
                  <a:cubicBezTo>
                    <a:pt x="192" y="266"/>
                    <a:pt x="157" y="326"/>
                    <a:pt x="138" y="364"/>
                  </a:cubicBezTo>
                  <a:lnTo>
                    <a:pt x="4" y="586"/>
                  </a:lnTo>
                  <a:cubicBezTo>
                    <a:pt x="0" y="595"/>
                    <a:pt x="0" y="598"/>
                    <a:pt x="0" y="621"/>
                  </a:cubicBezTo>
                  <a:lnTo>
                    <a:pt x="228" y="621"/>
                  </a:lnTo>
                  <a:lnTo>
                    <a:pt x="244" y="4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73" name="Group 94">
            <a:extLst>
              <a:ext uri="{FF2B5EF4-FFF2-40B4-BE49-F238E27FC236}">
                <a16:creationId xmlns:a16="http://schemas.microsoft.com/office/drawing/2014/main" id="{6D8B4B9A-ED2A-4ADE-B4C7-94C686FDD7C5}"/>
              </a:ext>
            </a:extLst>
          </p:cNvPr>
          <p:cNvGrpSpPr>
            <a:grpSpLocks/>
          </p:cNvGrpSpPr>
          <p:nvPr/>
        </p:nvGrpSpPr>
        <p:grpSpPr bwMode="auto">
          <a:xfrm>
            <a:off x="8768949" y="5669661"/>
            <a:ext cx="388938" cy="285750"/>
            <a:chOff x="2430" y="3610"/>
            <a:chExt cx="245" cy="180"/>
          </a:xfrm>
        </p:grpSpPr>
        <p:sp>
          <p:nvSpPr>
            <p:cNvPr id="374" name="Freeform 95">
              <a:extLst>
                <a:ext uri="{FF2B5EF4-FFF2-40B4-BE49-F238E27FC236}">
                  <a16:creationId xmlns:a16="http://schemas.microsoft.com/office/drawing/2014/main" id="{59907CD6-8141-4467-8B78-B9EEC5C29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3614"/>
              <a:ext cx="242" cy="153"/>
            </a:xfrm>
            <a:custGeom>
              <a:avLst/>
              <a:gdLst>
                <a:gd name="T0" fmla="*/ 535 w 1072"/>
                <a:gd name="T1" fmla="*/ 677 h 678"/>
                <a:gd name="T2" fmla="*/ 0 w 1072"/>
                <a:gd name="T3" fmla="*/ 677 h 678"/>
                <a:gd name="T4" fmla="*/ 0 w 1072"/>
                <a:gd name="T5" fmla="*/ 0 h 678"/>
                <a:gd name="T6" fmla="*/ 1071 w 1072"/>
                <a:gd name="T7" fmla="*/ 0 h 678"/>
                <a:gd name="T8" fmla="*/ 1071 w 1072"/>
                <a:gd name="T9" fmla="*/ 677 h 678"/>
                <a:gd name="T10" fmla="*/ 535 w 1072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678">
                  <a:moveTo>
                    <a:pt x="535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071" y="0"/>
                  </a:lnTo>
                  <a:lnTo>
                    <a:pt x="1071" y="677"/>
                  </a:lnTo>
                  <a:lnTo>
                    <a:pt x="535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5" name="Freeform 96">
              <a:extLst>
                <a:ext uri="{FF2B5EF4-FFF2-40B4-BE49-F238E27FC236}">
                  <a16:creationId xmlns:a16="http://schemas.microsoft.com/office/drawing/2014/main" id="{3400E7FA-7688-4B03-A791-81940850A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3610"/>
              <a:ext cx="106" cy="120"/>
            </a:xfrm>
            <a:custGeom>
              <a:avLst/>
              <a:gdLst>
                <a:gd name="T0" fmla="*/ 309 w 472"/>
                <a:gd name="T1" fmla="*/ 120 h 532"/>
                <a:gd name="T2" fmla="*/ 317 w 472"/>
                <a:gd name="T3" fmla="*/ 46 h 532"/>
                <a:gd name="T4" fmla="*/ 299 w 472"/>
                <a:gd name="T5" fmla="*/ 13 h 532"/>
                <a:gd name="T6" fmla="*/ 271 w 472"/>
                <a:gd name="T7" fmla="*/ 46 h 532"/>
                <a:gd name="T8" fmla="*/ 230 w 472"/>
                <a:gd name="T9" fmla="*/ 309 h 532"/>
                <a:gd name="T10" fmla="*/ 224 w 472"/>
                <a:gd name="T11" fmla="*/ 385 h 532"/>
                <a:gd name="T12" fmla="*/ 226 w 472"/>
                <a:gd name="T13" fmla="*/ 408 h 532"/>
                <a:gd name="T14" fmla="*/ 160 w 472"/>
                <a:gd name="T15" fmla="*/ 505 h 532"/>
                <a:gd name="T16" fmla="*/ 103 w 472"/>
                <a:gd name="T17" fmla="*/ 398 h 532"/>
                <a:gd name="T18" fmla="*/ 141 w 472"/>
                <a:gd name="T19" fmla="*/ 169 h 532"/>
                <a:gd name="T20" fmla="*/ 152 w 472"/>
                <a:gd name="T21" fmla="*/ 96 h 532"/>
                <a:gd name="T22" fmla="*/ 93 w 472"/>
                <a:gd name="T23" fmla="*/ 0 h 532"/>
                <a:gd name="T24" fmla="*/ 0 w 472"/>
                <a:gd name="T25" fmla="*/ 179 h 532"/>
                <a:gd name="T26" fmla="*/ 8 w 472"/>
                <a:gd name="T27" fmla="*/ 193 h 532"/>
                <a:gd name="T28" fmla="*/ 20 w 472"/>
                <a:gd name="T29" fmla="*/ 169 h 532"/>
                <a:gd name="T30" fmla="*/ 93 w 472"/>
                <a:gd name="T31" fmla="*/ 27 h 532"/>
                <a:gd name="T32" fmla="*/ 109 w 472"/>
                <a:gd name="T33" fmla="*/ 63 h 532"/>
                <a:gd name="T34" fmla="*/ 97 w 472"/>
                <a:gd name="T35" fmla="*/ 146 h 532"/>
                <a:gd name="T36" fmla="*/ 57 w 472"/>
                <a:gd name="T37" fmla="*/ 382 h 532"/>
                <a:gd name="T38" fmla="*/ 158 w 472"/>
                <a:gd name="T39" fmla="*/ 531 h 532"/>
                <a:gd name="T40" fmla="*/ 232 w 472"/>
                <a:gd name="T41" fmla="*/ 448 h 532"/>
                <a:gd name="T42" fmla="*/ 321 w 472"/>
                <a:gd name="T43" fmla="*/ 531 h 532"/>
                <a:gd name="T44" fmla="*/ 424 w 472"/>
                <a:gd name="T45" fmla="*/ 388 h 532"/>
                <a:gd name="T46" fmla="*/ 471 w 472"/>
                <a:gd name="T47" fmla="*/ 83 h 532"/>
                <a:gd name="T48" fmla="*/ 438 w 472"/>
                <a:gd name="T49" fmla="*/ 0 h 532"/>
                <a:gd name="T50" fmla="*/ 404 w 472"/>
                <a:gd name="T51" fmla="*/ 56 h 532"/>
                <a:gd name="T52" fmla="*/ 414 w 472"/>
                <a:gd name="T53" fmla="*/ 86 h 532"/>
                <a:gd name="T54" fmla="*/ 440 w 472"/>
                <a:gd name="T55" fmla="*/ 189 h 532"/>
                <a:gd name="T56" fmla="*/ 402 w 472"/>
                <a:gd name="T57" fmla="*/ 402 h 532"/>
                <a:gd name="T58" fmla="*/ 323 w 472"/>
                <a:gd name="T59" fmla="*/ 505 h 532"/>
                <a:gd name="T60" fmla="*/ 271 w 472"/>
                <a:gd name="T61" fmla="*/ 405 h 532"/>
                <a:gd name="T62" fmla="*/ 277 w 472"/>
                <a:gd name="T63" fmla="*/ 319 h 532"/>
                <a:gd name="T64" fmla="*/ 309 w 472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532">
                  <a:moveTo>
                    <a:pt x="309" y="120"/>
                  </a:moveTo>
                  <a:cubicBezTo>
                    <a:pt x="311" y="96"/>
                    <a:pt x="317" y="50"/>
                    <a:pt x="317" y="46"/>
                  </a:cubicBezTo>
                  <a:cubicBezTo>
                    <a:pt x="317" y="23"/>
                    <a:pt x="309" y="13"/>
                    <a:pt x="299" y="13"/>
                  </a:cubicBezTo>
                  <a:cubicBezTo>
                    <a:pt x="289" y="13"/>
                    <a:pt x="277" y="20"/>
                    <a:pt x="271" y="46"/>
                  </a:cubicBezTo>
                  <a:cubicBezTo>
                    <a:pt x="269" y="53"/>
                    <a:pt x="236" y="279"/>
                    <a:pt x="230" y="309"/>
                  </a:cubicBezTo>
                  <a:cubicBezTo>
                    <a:pt x="226" y="342"/>
                    <a:pt x="224" y="365"/>
                    <a:pt x="224" y="385"/>
                  </a:cubicBezTo>
                  <a:cubicBezTo>
                    <a:pt x="224" y="398"/>
                    <a:pt x="224" y="402"/>
                    <a:pt x="226" y="408"/>
                  </a:cubicBezTo>
                  <a:cubicBezTo>
                    <a:pt x="210" y="471"/>
                    <a:pt x="188" y="505"/>
                    <a:pt x="160" y="505"/>
                  </a:cubicBezTo>
                  <a:cubicBezTo>
                    <a:pt x="103" y="505"/>
                    <a:pt x="103" y="422"/>
                    <a:pt x="103" y="398"/>
                  </a:cubicBezTo>
                  <a:cubicBezTo>
                    <a:pt x="103" y="362"/>
                    <a:pt x="107" y="315"/>
                    <a:pt x="141" y="169"/>
                  </a:cubicBezTo>
                  <a:cubicBezTo>
                    <a:pt x="150" y="136"/>
                    <a:pt x="152" y="120"/>
                    <a:pt x="152" y="96"/>
                  </a:cubicBezTo>
                  <a:cubicBezTo>
                    <a:pt x="152" y="43"/>
                    <a:pt x="129" y="0"/>
                    <a:pt x="93" y="0"/>
                  </a:cubicBezTo>
                  <a:cubicBezTo>
                    <a:pt x="26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6" y="193"/>
                    <a:pt x="16" y="193"/>
                    <a:pt x="20" y="169"/>
                  </a:cubicBezTo>
                  <a:cubicBezTo>
                    <a:pt x="38" y="60"/>
                    <a:pt x="67" y="27"/>
                    <a:pt x="93" y="27"/>
                  </a:cubicBezTo>
                  <a:cubicBezTo>
                    <a:pt x="99" y="27"/>
                    <a:pt x="109" y="27"/>
                    <a:pt x="109" y="63"/>
                  </a:cubicBezTo>
                  <a:cubicBezTo>
                    <a:pt x="109" y="93"/>
                    <a:pt x="101" y="126"/>
                    <a:pt x="97" y="146"/>
                  </a:cubicBezTo>
                  <a:cubicBezTo>
                    <a:pt x="67" y="285"/>
                    <a:pt x="57" y="339"/>
                    <a:pt x="57" y="382"/>
                  </a:cubicBezTo>
                  <a:cubicBezTo>
                    <a:pt x="57" y="491"/>
                    <a:pt x="105" y="531"/>
                    <a:pt x="158" y="531"/>
                  </a:cubicBezTo>
                  <a:cubicBezTo>
                    <a:pt x="170" y="531"/>
                    <a:pt x="204" y="531"/>
                    <a:pt x="232" y="448"/>
                  </a:cubicBezTo>
                  <a:cubicBezTo>
                    <a:pt x="251" y="524"/>
                    <a:pt x="301" y="531"/>
                    <a:pt x="321" y="531"/>
                  </a:cubicBezTo>
                  <a:cubicBezTo>
                    <a:pt x="374" y="531"/>
                    <a:pt x="406" y="458"/>
                    <a:pt x="424" y="388"/>
                  </a:cubicBezTo>
                  <a:cubicBezTo>
                    <a:pt x="449" y="295"/>
                    <a:pt x="471" y="139"/>
                    <a:pt x="471" y="83"/>
                  </a:cubicBezTo>
                  <a:cubicBezTo>
                    <a:pt x="471" y="20"/>
                    <a:pt x="453" y="0"/>
                    <a:pt x="438" y="0"/>
                  </a:cubicBezTo>
                  <a:cubicBezTo>
                    <a:pt x="422" y="0"/>
                    <a:pt x="404" y="30"/>
                    <a:pt x="404" y="56"/>
                  </a:cubicBezTo>
                  <a:cubicBezTo>
                    <a:pt x="404" y="73"/>
                    <a:pt x="408" y="80"/>
                    <a:pt x="414" y="86"/>
                  </a:cubicBezTo>
                  <a:cubicBezTo>
                    <a:pt x="422" y="100"/>
                    <a:pt x="440" y="129"/>
                    <a:pt x="440" y="189"/>
                  </a:cubicBezTo>
                  <a:cubicBezTo>
                    <a:pt x="440" y="229"/>
                    <a:pt x="420" y="342"/>
                    <a:pt x="402" y="402"/>
                  </a:cubicBezTo>
                  <a:cubicBezTo>
                    <a:pt x="382" y="465"/>
                    <a:pt x="358" y="505"/>
                    <a:pt x="323" y="505"/>
                  </a:cubicBezTo>
                  <a:cubicBezTo>
                    <a:pt x="289" y="505"/>
                    <a:pt x="271" y="471"/>
                    <a:pt x="271" y="405"/>
                  </a:cubicBezTo>
                  <a:cubicBezTo>
                    <a:pt x="271" y="372"/>
                    <a:pt x="277" y="335"/>
                    <a:pt x="277" y="319"/>
                  </a:cubicBezTo>
                  <a:lnTo>
                    <a:pt x="309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6" name="Freeform 97">
              <a:extLst>
                <a:ext uri="{FF2B5EF4-FFF2-40B4-BE49-F238E27FC236}">
                  <a16:creationId xmlns:a16="http://schemas.microsoft.com/office/drawing/2014/main" id="{90965F46-F914-4B06-94B4-33EF0AA2C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3644"/>
              <a:ext cx="50" cy="123"/>
            </a:xfrm>
            <a:custGeom>
              <a:avLst/>
              <a:gdLst>
                <a:gd name="T0" fmla="*/ 222 w 223"/>
                <a:gd name="T1" fmla="*/ 395 h 545"/>
                <a:gd name="T2" fmla="*/ 204 w 223"/>
                <a:gd name="T3" fmla="*/ 395 h 545"/>
                <a:gd name="T4" fmla="*/ 190 w 223"/>
                <a:gd name="T5" fmla="*/ 471 h 545"/>
                <a:gd name="T6" fmla="*/ 141 w 223"/>
                <a:gd name="T7" fmla="*/ 475 h 545"/>
                <a:gd name="T8" fmla="*/ 51 w 223"/>
                <a:gd name="T9" fmla="*/ 475 h 545"/>
                <a:gd name="T10" fmla="*/ 150 w 223"/>
                <a:gd name="T11" fmla="*/ 339 h 545"/>
                <a:gd name="T12" fmla="*/ 222 w 223"/>
                <a:gd name="T13" fmla="*/ 159 h 545"/>
                <a:gd name="T14" fmla="*/ 103 w 223"/>
                <a:gd name="T15" fmla="*/ 0 h 545"/>
                <a:gd name="T16" fmla="*/ 0 w 223"/>
                <a:gd name="T17" fmla="*/ 146 h 545"/>
                <a:gd name="T18" fmla="*/ 26 w 223"/>
                <a:gd name="T19" fmla="*/ 193 h 545"/>
                <a:gd name="T20" fmla="*/ 53 w 223"/>
                <a:gd name="T21" fmla="*/ 149 h 545"/>
                <a:gd name="T22" fmla="*/ 24 w 223"/>
                <a:gd name="T23" fmla="*/ 106 h 545"/>
                <a:gd name="T24" fmla="*/ 97 w 223"/>
                <a:gd name="T25" fmla="*/ 30 h 545"/>
                <a:gd name="T26" fmla="*/ 174 w 223"/>
                <a:gd name="T27" fmla="*/ 159 h 545"/>
                <a:gd name="T28" fmla="*/ 125 w 223"/>
                <a:gd name="T29" fmla="*/ 319 h 545"/>
                <a:gd name="T30" fmla="*/ 4 w 223"/>
                <a:gd name="T31" fmla="*/ 515 h 545"/>
                <a:gd name="T32" fmla="*/ 0 w 223"/>
                <a:gd name="T33" fmla="*/ 544 h 545"/>
                <a:gd name="T34" fmla="*/ 206 w 223"/>
                <a:gd name="T35" fmla="*/ 544 h 545"/>
                <a:gd name="T36" fmla="*/ 222 w 223"/>
                <a:gd name="T37" fmla="*/ 39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545">
                  <a:moveTo>
                    <a:pt x="222" y="395"/>
                  </a:moveTo>
                  <a:lnTo>
                    <a:pt x="204" y="395"/>
                  </a:lnTo>
                  <a:cubicBezTo>
                    <a:pt x="202" y="415"/>
                    <a:pt x="198" y="461"/>
                    <a:pt x="190" y="471"/>
                  </a:cubicBezTo>
                  <a:cubicBezTo>
                    <a:pt x="188" y="475"/>
                    <a:pt x="150" y="475"/>
                    <a:pt x="141" y="475"/>
                  </a:cubicBezTo>
                  <a:lnTo>
                    <a:pt x="51" y="475"/>
                  </a:lnTo>
                  <a:cubicBezTo>
                    <a:pt x="101" y="398"/>
                    <a:pt x="119" y="378"/>
                    <a:pt x="150" y="339"/>
                  </a:cubicBezTo>
                  <a:cubicBezTo>
                    <a:pt x="188" y="289"/>
                    <a:pt x="222" y="239"/>
                    <a:pt x="222" y="159"/>
                  </a:cubicBezTo>
                  <a:cubicBezTo>
                    <a:pt x="222" y="60"/>
                    <a:pt x="168" y="0"/>
                    <a:pt x="103" y="0"/>
                  </a:cubicBezTo>
                  <a:cubicBezTo>
                    <a:pt x="42" y="0"/>
                    <a:pt x="0" y="73"/>
                    <a:pt x="0" y="146"/>
                  </a:cubicBezTo>
                  <a:cubicBezTo>
                    <a:pt x="0" y="189"/>
                    <a:pt x="20" y="193"/>
                    <a:pt x="26" y="193"/>
                  </a:cubicBezTo>
                  <a:cubicBezTo>
                    <a:pt x="38" y="193"/>
                    <a:pt x="53" y="179"/>
                    <a:pt x="53" y="149"/>
                  </a:cubicBezTo>
                  <a:cubicBezTo>
                    <a:pt x="53" y="136"/>
                    <a:pt x="51" y="106"/>
                    <a:pt x="24" y="106"/>
                  </a:cubicBezTo>
                  <a:cubicBezTo>
                    <a:pt x="38" y="46"/>
                    <a:pt x="73" y="30"/>
                    <a:pt x="97" y="30"/>
                  </a:cubicBezTo>
                  <a:cubicBezTo>
                    <a:pt x="147" y="30"/>
                    <a:pt x="174" y="93"/>
                    <a:pt x="174" y="159"/>
                  </a:cubicBezTo>
                  <a:cubicBezTo>
                    <a:pt x="174" y="232"/>
                    <a:pt x="141" y="285"/>
                    <a:pt x="125" y="319"/>
                  </a:cubicBezTo>
                  <a:lnTo>
                    <a:pt x="4" y="515"/>
                  </a:lnTo>
                  <a:cubicBezTo>
                    <a:pt x="0" y="521"/>
                    <a:pt x="0" y="524"/>
                    <a:pt x="0" y="544"/>
                  </a:cubicBezTo>
                  <a:lnTo>
                    <a:pt x="206" y="544"/>
                  </a:lnTo>
                  <a:lnTo>
                    <a:pt x="222" y="3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7" name="Freeform 98">
              <a:extLst>
                <a:ext uri="{FF2B5EF4-FFF2-40B4-BE49-F238E27FC236}">
                  <a16:creationId xmlns:a16="http://schemas.microsoft.com/office/drawing/2014/main" id="{A81E8153-6BFE-44F7-8E7B-7694F4B33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3644"/>
              <a:ext cx="59" cy="147"/>
            </a:xfrm>
            <a:custGeom>
              <a:avLst/>
              <a:gdLst>
                <a:gd name="T0" fmla="*/ 265 w 266"/>
                <a:gd name="T1" fmla="*/ 471 h 652"/>
                <a:gd name="T2" fmla="*/ 244 w 266"/>
                <a:gd name="T3" fmla="*/ 471 h 652"/>
                <a:gd name="T4" fmla="*/ 226 w 266"/>
                <a:gd name="T5" fmla="*/ 564 h 652"/>
                <a:gd name="T6" fmla="*/ 170 w 266"/>
                <a:gd name="T7" fmla="*/ 568 h 652"/>
                <a:gd name="T8" fmla="*/ 61 w 266"/>
                <a:gd name="T9" fmla="*/ 568 h 652"/>
                <a:gd name="T10" fmla="*/ 178 w 266"/>
                <a:gd name="T11" fmla="*/ 405 h 652"/>
                <a:gd name="T12" fmla="*/ 265 w 266"/>
                <a:gd name="T13" fmla="*/ 189 h 652"/>
                <a:gd name="T14" fmla="*/ 123 w 266"/>
                <a:gd name="T15" fmla="*/ 0 h 652"/>
                <a:gd name="T16" fmla="*/ 0 w 266"/>
                <a:gd name="T17" fmla="*/ 176 h 652"/>
                <a:gd name="T18" fmla="*/ 32 w 266"/>
                <a:gd name="T19" fmla="*/ 229 h 652"/>
                <a:gd name="T20" fmla="*/ 63 w 266"/>
                <a:gd name="T21" fmla="*/ 179 h 652"/>
                <a:gd name="T22" fmla="*/ 28 w 266"/>
                <a:gd name="T23" fmla="*/ 126 h 652"/>
                <a:gd name="T24" fmla="*/ 115 w 266"/>
                <a:gd name="T25" fmla="*/ 37 h 652"/>
                <a:gd name="T26" fmla="*/ 208 w 266"/>
                <a:gd name="T27" fmla="*/ 189 h 652"/>
                <a:gd name="T28" fmla="*/ 150 w 266"/>
                <a:gd name="T29" fmla="*/ 382 h 652"/>
                <a:gd name="T30" fmla="*/ 4 w 266"/>
                <a:gd name="T31" fmla="*/ 614 h 652"/>
                <a:gd name="T32" fmla="*/ 0 w 266"/>
                <a:gd name="T33" fmla="*/ 651 h 652"/>
                <a:gd name="T34" fmla="*/ 247 w 266"/>
                <a:gd name="T35" fmla="*/ 651 h 652"/>
                <a:gd name="T36" fmla="*/ 265 w 266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6" h="652">
                  <a:moveTo>
                    <a:pt x="265" y="471"/>
                  </a:moveTo>
                  <a:lnTo>
                    <a:pt x="244" y="471"/>
                  </a:lnTo>
                  <a:cubicBezTo>
                    <a:pt x="240" y="495"/>
                    <a:pt x="236" y="551"/>
                    <a:pt x="226" y="564"/>
                  </a:cubicBezTo>
                  <a:cubicBezTo>
                    <a:pt x="224" y="568"/>
                    <a:pt x="178" y="568"/>
                    <a:pt x="170" y="568"/>
                  </a:cubicBezTo>
                  <a:lnTo>
                    <a:pt x="61" y="568"/>
                  </a:lnTo>
                  <a:cubicBezTo>
                    <a:pt x="121" y="475"/>
                    <a:pt x="141" y="451"/>
                    <a:pt x="178" y="405"/>
                  </a:cubicBezTo>
                  <a:cubicBezTo>
                    <a:pt x="224" y="345"/>
                    <a:pt x="265" y="285"/>
                    <a:pt x="265" y="189"/>
                  </a:cubicBezTo>
                  <a:cubicBezTo>
                    <a:pt x="265" y="73"/>
                    <a:pt x="200" y="0"/>
                    <a:pt x="123" y="0"/>
                  </a:cubicBezTo>
                  <a:cubicBezTo>
                    <a:pt x="51" y="0"/>
                    <a:pt x="0" y="86"/>
                    <a:pt x="0" y="176"/>
                  </a:cubicBezTo>
                  <a:cubicBezTo>
                    <a:pt x="0" y="226"/>
                    <a:pt x="24" y="229"/>
                    <a:pt x="32" y="229"/>
                  </a:cubicBezTo>
                  <a:cubicBezTo>
                    <a:pt x="46" y="229"/>
                    <a:pt x="63" y="216"/>
                    <a:pt x="63" y="179"/>
                  </a:cubicBezTo>
                  <a:cubicBezTo>
                    <a:pt x="63" y="163"/>
                    <a:pt x="61" y="126"/>
                    <a:pt x="28" y="126"/>
                  </a:cubicBezTo>
                  <a:cubicBezTo>
                    <a:pt x="46" y="56"/>
                    <a:pt x="87" y="37"/>
                    <a:pt x="115" y="37"/>
                  </a:cubicBezTo>
                  <a:cubicBezTo>
                    <a:pt x="176" y="37"/>
                    <a:pt x="208" y="110"/>
                    <a:pt x="208" y="189"/>
                  </a:cubicBezTo>
                  <a:cubicBezTo>
                    <a:pt x="208" y="279"/>
                    <a:pt x="170" y="342"/>
                    <a:pt x="150" y="382"/>
                  </a:cubicBezTo>
                  <a:lnTo>
                    <a:pt x="4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247" y="651"/>
                  </a:lnTo>
                  <a:lnTo>
                    <a:pt x="265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3" name="Group 104">
            <a:extLst>
              <a:ext uri="{FF2B5EF4-FFF2-40B4-BE49-F238E27FC236}">
                <a16:creationId xmlns:a16="http://schemas.microsoft.com/office/drawing/2014/main" id="{FCE45E62-7E5A-4F0B-8704-4FB4820AE10D}"/>
              </a:ext>
            </a:extLst>
          </p:cNvPr>
          <p:cNvGrpSpPr>
            <a:grpSpLocks/>
          </p:cNvGrpSpPr>
          <p:nvPr/>
        </p:nvGrpSpPr>
        <p:grpSpPr bwMode="auto">
          <a:xfrm>
            <a:off x="10396137" y="5388674"/>
            <a:ext cx="381000" cy="279400"/>
            <a:chOff x="3455" y="3433"/>
            <a:chExt cx="240" cy="176"/>
          </a:xfrm>
        </p:grpSpPr>
        <p:sp>
          <p:nvSpPr>
            <p:cNvPr id="384" name="Freeform 105">
              <a:extLst>
                <a:ext uri="{FF2B5EF4-FFF2-40B4-BE49-F238E27FC236}">
                  <a16:creationId xmlns:a16="http://schemas.microsoft.com/office/drawing/2014/main" id="{13DC19B5-DF5C-47A5-AED5-D7F147C96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3436"/>
              <a:ext cx="238" cy="149"/>
            </a:xfrm>
            <a:custGeom>
              <a:avLst/>
              <a:gdLst>
                <a:gd name="T0" fmla="*/ 526 w 1052"/>
                <a:gd name="T1" fmla="*/ 662 h 663"/>
                <a:gd name="T2" fmla="*/ 0 w 1052"/>
                <a:gd name="T3" fmla="*/ 662 h 663"/>
                <a:gd name="T4" fmla="*/ 0 w 1052"/>
                <a:gd name="T5" fmla="*/ 0 h 663"/>
                <a:gd name="T6" fmla="*/ 1051 w 1052"/>
                <a:gd name="T7" fmla="*/ 0 h 663"/>
                <a:gd name="T8" fmla="*/ 1051 w 1052"/>
                <a:gd name="T9" fmla="*/ 662 h 663"/>
                <a:gd name="T10" fmla="*/ 526 w 1052"/>
                <a:gd name="T11" fmla="*/ 66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2" h="663">
                  <a:moveTo>
                    <a:pt x="526" y="662"/>
                  </a:moveTo>
                  <a:lnTo>
                    <a:pt x="0" y="662"/>
                  </a:lnTo>
                  <a:lnTo>
                    <a:pt x="0" y="0"/>
                  </a:lnTo>
                  <a:lnTo>
                    <a:pt x="1051" y="0"/>
                  </a:lnTo>
                  <a:lnTo>
                    <a:pt x="1051" y="662"/>
                  </a:lnTo>
                  <a:lnTo>
                    <a:pt x="526" y="66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5" name="Freeform 106">
              <a:extLst>
                <a:ext uri="{FF2B5EF4-FFF2-40B4-BE49-F238E27FC236}">
                  <a16:creationId xmlns:a16="http://schemas.microsoft.com/office/drawing/2014/main" id="{A5A21180-AF65-492F-8D70-44B51C146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3433"/>
              <a:ext cx="104" cy="117"/>
            </a:xfrm>
            <a:custGeom>
              <a:avLst/>
              <a:gdLst>
                <a:gd name="T0" fmla="*/ 303 w 463"/>
                <a:gd name="T1" fmla="*/ 117 h 520"/>
                <a:gd name="T2" fmla="*/ 311 w 463"/>
                <a:gd name="T3" fmla="*/ 45 h 520"/>
                <a:gd name="T4" fmla="*/ 294 w 463"/>
                <a:gd name="T5" fmla="*/ 13 h 520"/>
                <a:gd name="T6" fmla="*/ 266 w 463"/>
                <a:gd name="T7" fmla="*/ 45 h 520"/>
                <a:gd name="T8" fmla="*/ 226 w 463"/>
                <a:gd name="T9" fmla="*/ 302 h 520"/>
                <a:gd name="T10" fmla="*/ 220 w 463"/>
                <a:gd name="T11" fmla="*/ 376 h 520"/>
                <a:gd name="T12" fmla="*/ 222 w 463"/>
                <a:gd name="T13" fmla="*/ 399 h 520"/>
                <a:gd name="T14" fmla="*/ 157 w 463"/>
                <a:gd name="T15" fmla="*/ 493 h 520"/>
                <a:gd name="T16" fmla="*/ 101 w 463"/>
                <a:gd name="T17" fmla="*/ 389 h 520"/>
                <a:gd name="T18" fmla="*/ 139 w 463"/>
                <a:gd name="T19" fmla="*/ 165 h 520"/>
                <a:gd name="T20" fmla="*/ 149 w 463"/>
                <a:gd name="T21" fmla="*/ 94 h 520"/>
                <a:gd name="T22" fmla="*/ 91 w 463"/>
                <a:gd name="T23" fmla="*/ 0 h 520"/>
                <a:gd name="T24" fmla="*/ 0 w 463"/>
                <a:gd name="T25" fmla="*/ 178 h 520"/>
                <a:gd name="T26" fmla="*/ 8 w 463"/>
                <a:gd name="T27" fmla="*/ 188 h 520"/>
                <a:gd name="T28" fmla="*/ 20 w 463"/>
                <a:gd name="T29" fmla="*/ 165 h 520"/>
                <a:gd name="T30" fmla="*/ 91 w 463"/>
                <a:gd name="T31" fmla="*/ 26 h 520"/>
                <a:gd name="T32" fmla="*/ 107 w 463"/>
                <a:gd name="T33" fmla="*/ 62 h 520"/>
                <a:gd name="T34" fmla="*/ 95 w 463"/>
                <a:gd name="T35" fmla="*/ 143 h 520"/>
                <a:gd name="T36" fmla="*/ 56 w 463"/>
                <a:gd name="T37" fmla="*/ 373 h 520"/>
                <a:gd name="T38" fmla="*/ 155 w 463"/>
                <a:gd name="T39" fmla="*/ 519 h 520"/>
                <a:gd name="T40" fmla="*/ 228 w 463"/>
                <a:gd name="T41" fmla="*/ 438 h 520"/>
                <a:gd name="T42" fmla="*/ 315 w 463"/>
                <a:gd name="T43" fmla="*/ 519 h 520"/>
                <a:gd name="T44" fmla="*/ 416 w 463"/>
                <a:gd name="T45" fmla="*/ 380 h 520"/>
                <a:gd name="T46" fmla="*/ 462 w 463"/>
                <a:gd name="T47" fmla="*/ 81 h 520"/>
                <a:gd name="T48" fmla="*/ 430 w 463"/>
                <a:gd name="T49" fmla="*/ 0 h 520"/>
                <a:gd name="T50" fmla="*/ 397 w 463"/>
                <a:gd name="T51" fmla="*/ 55 h 520"/>
                <a:gd name="T52" fmla="*/ 407 w 463"/>
                <a:gd name="T53" fmla="*/ 84 h 520"/>
                <a:gd name="T54" fmla="*/ 432 w 463"/>
                <a:gd name="T55" fmla="*/ 185 h 520"/>
                <a:gd name="T56" fmla="*/ 395 w 463"/>
                <a:gd name="T57" fmla="*/ 393 h 520"/>
                <a:gd name="T58" fmla="*/ 317 w 463"/>
                <a:gd name="T59" fmla="*/ 493 h 520"/>
                <a:gd name="T60" fmla="*/ 266 w 463"/>
                <a:gd name="T61" fmla="*/ 396 h 520"/>
                <a:gd name="T62" fmla="*/ 272 w 463"/>
                <a:gd name="T63" fmla="*/ 312 h 520"/>
                <a:gd name="T64" fmla="*/ 303 w 463"/>
                <a:gd name="T65" fmla="*/ 11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520">
                  <a:moveTo>
                    <a:pt x="303" y="117"/>
                  </a:moveTo>
                  <a:cubicBezTo>
                    <a:pt x="305" y="94"/>
                    <a:pt x="311" y="49"/>
                    <a:pt x="311" y="45"/>
                  </a:cubicBezTo>
                  <a:cubicBezTo>
                    <a:pt x="311" y="23"/>
                    <a:pt x="303" y="13"/>
                    <a:pt x="294" y="13"/>
                  </a:cubicBezTo>
                  <a:cubicBezTo>
                    <a:pt x="284" y="13"/>
                    <a:pt x="272" y="19"/>
                    <a:pt x="266" y="45"/>
                  </a:cubicBezTo>
                  <a:cubicBezTo>
                    <a:pt x="264" y="52"/>
                    <a:pt x="232" y="273"/>
                    <a:pt x="226" y="302"/>
                  </a:cubicBezTo>
                  <a:cubicBezTo>
                    <a:pt x="222" y="334"/>
                    <a:pt x="220" y="357"/>
                    <a:pt x="220" y="376"/>
                  </a:cubicBezTo>
                  <a:cubicBezTo>
                    <a:pt x="220" y="389"/>
                    <a:pt x="220" y="393"/>
                    <a:pt x="222" y="399"/>
                  </a:cubicBezTo>
                  <a:cubicBezTo>
                    <a:pt x="206" y="461"/>
                    <a:pt x="184" y="493"/>
                    <a:pt x="157" y="493"/>
                  </a:cubicBezTo>
                  <a:cubicBezTo>
                    <a:pt x="101" y="493"/>
                    <a:pt x="101" y="412"/>
                    <a:pt x="101" y="389"/>
                  </a:cubicBezTo>
                  <a:cubicBezTo>
                    <a:pt x="101" y="354"/>
                    <a:pt x="105" y="308"/>
                    <a:pt x="139" y="165"/>
                  </a:cubicBezTo>
                  <a:cubicBezTo>
                    <a:pt x="147" y="133"/>
                    <a:pt x="149" y="117"/>
                    <a:pt x="149" y="94"/>
                  </a:cubicBezTo>
                  <a:cubicBezTo>
                    <a:pt x="149" y="42"/>
                    <a:pt x="127" y="0"/>
                    <a:pt x="91" y="0"/>
                  </a:cubicBezTo>
                  <a:cubicBezTo>
                    <a:pt x="26" y="0"/>
                    <a:pt x="0" y="165"/>
                    <a:pt x="0" y="178"/>
                  </a:cubicBezTo>
                  <a:cubicBezTo>
                    <a:pt x="0" y="188"/>
                    <a:pt x="6" y="188"/>
                    <a:pt x="8" y="188"/>
                  </a:cubicBezTo>
                  <a:cubicBezTo>
                    <a:pt x="16" y="188"/>
                    <a:pt x="16" y="188"/>
                    <a:pt x="20" y="165"/>
                  </a:cubicBezTo>
                  <a:cubicBezTo>
                    <a:pt x="38" y="58"/>
                    <a:pt x="65" y="26"/>
                    <a:pt x="91" y="26"/>
                  </a:cubicBezTo>
                  <a:cubicBezTo>
                    <a:pt x="97" y="26"/>
                    <a:pt x="107" y="26"/>
                    <a:pt x="107" y="62"/>
                  </a:cubicBezTo>
                  <a:cubicBezTo>
                    <a:pt x="107" y="91"/>
                    <a:pt x="99" y="123"/>
                    <a:pt x="95" y="143"/>
                  </a:cubicBezTo>
                  <a:cubicBezTo>
                    <a:pt x="65" y="279"/>
                    <a:pt x="56" y="334"/>
                    <a:pt x="56" y="373"/>
                  </a:cubicBezTo>
                  <a:cubicBezTo>
                    <a:pt x="56" y="480"/>
                    <a:pt x="103" y="519"/>
                    <a:pt x="155" y="519"/>
                  </a:cubicBezTo>
                  <a:cubicBezTo>
                    <a:pt x="167" y="519"/>
                    <a:pt x="200" y="519"/>
                    <a:pt x="228" y="438"/>
                  </a:cubicBezTo>
                  <a:cubicBezTo>
                    <a:pt x="246" y="513"/>
                    <a:pt x="295" y="519"/>
                    <a:pt x="315" y="519"/>
                  </a:cubicBezTo>
                  <a:cubicBezTo>
                    <a:pt x="367" y="519"/>
                    <a:pt x="399" y="448"/>
                    <a:pt x="416" y="380"/>
                  </a:cubicBezTo>
                  <a:cubicBezTo>
                    <a:pt x="440" y="289"/>
                    <a:pt x="462" y="136"/>
                    <a:pt x="462" y="81"/>
                  </a:cubicBezTo>
                  <a:cubicBezTo>
                    <a:pt x="462" y="19"/>
                    <a:pt x="444" y="0"/>
                    <a:pt x="430" y="0"/>
                  </a:cubicBezTo>
                  <a:cubicBezTo>
                    <a:pt x="414" y="0"/>
                    <a:pt x="397" y="29"/>
                    <a:pt x="397" y="55"/>
                  </a:cubicBezTo>
                  <a:cubicBezTo>
                    <a:pt x="397" y="71"/>
                    <a:pt x="401" y="78"/>
                    <a:pt x="407" y="84"/>
                  </a:cubicBezTo>
                  <a:cubicBezTo>
                    <a:pt x="414" y="97"/>
                    <a:pt x="432" y="127"/>
                    <a:pt x="432" y="185"/>
                  </a:cubicBezTo>
                  <a:cubicBezTo>
                    <a:pt x="432" y="224"/>
                    <a:pt x="413" y="334"/>
                    <a:pt x="395" y="393"/>
                  </a:cubicBezTo>
                  <a:cubicBezTo>
                    <a:pt x="375" y="454"/>
                    <a:pt x="351" y="493"/>
                    <a:pt x="317" y="493"/>
                  </a:cubicBezTo>
                  <a:cubicBezTo>
                    <a:pt x="284" y="493"/>
                    <a:pt x="266" y="461"/>
                    <a:pt x="266" y="396"/>
                  </a:cubicBezTo>
                  <a:cubicBezTo>
                    <a:pt x="266" y="363"/>
                    <a:pt x="272" y="328"/>
                    <a:pt x="272" y="312"/>
                  </a:cubicBezTo>
                  <a:lnTo>
                    <a:pt x="303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6" name="Freeform 107">
              <a:extLst>
                <a:ext uri="{FF2B5EF4-FFF2-40B4-BE49-F238E27FC236}">
                  <a16:creationId xmlns:a16="http://schemas.microsoft.com/office/drawing/2014/main" id="{DD734F9E-1BD3-4BBB-9A69-C2BCC9812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3466"/>
              <a:ext cx="50" cy="123"/>
            </a:xfrm>
            <a:custGeom>
              <a:avLst/>
              <a:gdLst>
                <a:gd name="T0" fmla="*/ 107 w 227"/>
                <a:gd name="T1" fmla="*/ 266 h 549"/>
                <a:gd name="T2" fmla="*/ 173 w 227"/>
                <a:gd name="T3" fmla="*/ 396 h 549"/>
                <a:gd name="T4" fmla="*/ 109 w 227"/>
                <a:gd name="T5" fmla="*/ 522 h 549"/>
                <a:gd name="T6" fmla="*/ 26 w 227"/>
                <a:gd name="T7" fmla="*/ 467 h 549"/>
                <a:gd name="T8" fmla="*/ 54 w 227"/>
                <a:gd name="T9" fmla="*/ 425 h 549"/>
                <a:gd name="T10" fmla="*/ 28 w 227"/>
                <a:gd name="T11" fmla="*/ 380 h 549"/>
                <a:gd name="T12" fmla="*/ 0 w 227"/>
                <a:gd name="T13" fmla="*/ 425 h 549"/>
                <a:gd name="T14" fmla="*/ 111 w 227"/>
                <a:gd name="T15" fmla="*/ 548 h 549"/>
                <a:gd name="T16" fmla="*/ 226 w 227"/>
                <a:gd name="T17" fmla="*/ 396 h 549"/>
                <a:gd name="T18" fmla="*/ 141 w 227"/>
                <a:gd name="T19" fmla="*/ 250 h 549"/>
                <a:gd name="T20" fmla="*/ 210 w 227"/>
                <a:gd name="T21" fmla="*/ 110 h 549"/>
                <a:gd name="T22" fmla="*/ 111 w 227"/>
                <a:gd name="T23" fmla="*/ 0 h 549"/>
                <a:gd name="T24" fmla="*/ 16 w 227"/>
                <a:gd name="T25" fmla="*/ 107 h 549"/>
                <a:gd name="T26" fmla="*/ 42 w 227"/>
                <a:gd name="T27" fmla="*/ 149 h 549"/>
                <a:gd name="T28" fmla="*/ 67 w 227"/>
                <a:gd name="T29" fmla="*/ 110 h 549"/>
                <a:gd name="T30" fmla="*/ 42 w 227"/>
                <a:gd name="T31" fmla="*/ 68 h 549"/>
                <a:gd name="T32" fmla="*/ 109 w 227"/>
                <a:gd name="T33" fmla="*/ 23 h 549"/>
                <a:gd name="T34" fmla="*/ 163 w 227"/>
                <a:gd name="T35" fmla="*/ 110 h 549"/>
                <a:gd name="T36" fmla="*/ 143 w 227"/>
                <a:gd name="T37" fmla="*/ 204 h 549"/>
                <a:gd name="T38" fmla="*/ 89 w 227"/>
                <a:gd name="T39" fmla="*/ 243 h 549"/>
                <a:gd name="T40" fmla="*/ 73 w 227"/>
                <a:gd name="T41" fmla="*/ 243 h 549"/>
                <a:gd name="T42" fmla="*/ 67 w 227"/>
                <a:gd name="T43" fmla="*/ 256 h 549"/>
                <a:gd name="T44" fmla="*/ 81 w 227"/>
                <a:gd name="T45" fmla="*/ 266 h 549"/>
                <a:gd name="T46" fmla="*/ 107 w 227"/>
                <a:gd name="T47" fmla="*/ 266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7" h="549">
                  <a:moveTo>
                    <a:pt x="107" y="266"/>
                  </a:moveTo>
                  <a:cubicBezTo>
                    <a:pt x="147" y="266"/>
                    <a:pt x="173" y="308"/>
                    <a:pt x="173" y="396"/>
                  </a:cubicBezTo>
                  <a:cubicBezTo>
                    <a:pt x="173" y="493"/>
                    <a:pt x="139" y="522"/>
                    <a:pt x="109" y="522"/>
                  </a:cubicBezTo>
                  <a:cubicBezTo>
                    <a:pt x="91" y="522"/>
                    <a:pt x="46" y="516"/>
                    <a:pt x="26" y="467"/>
                  </a:cubicBezTo>
                  <a:cubicBezTo>
                    <a:pt x="50" y="464"/>
                    <a:pt x="54" y="438"/>
                    <a:pt x="54" y="425"/>
                  </a:cubicBezTo>
                  <a:cubicBezTo>
                    <a:pt x="54" y="399"/>
                    <a:pt x="44" y="380"/>
                    <a:pt x="28" y="380"/>
                  </a:cubicBezTo>
                  <a:cubicBezTo>
                    <a:pt x="14" y="380"/>
                    <a:pt x="0" y="393"/>
                    <a:pt x="0" y="425"/>
                  </a:cubicBezTo>
                  <a:cubicBezTo>
                    <a:pt x="0" y="503"/>
                    <a:pt x="52" y="548"/>
                    <a:pt x="111" y="548"/>
                  </a:cubicBezTo>
                  <a:cubicBezTo>
                    <a:pt x="178" y="548"/>
                    <a:pt x="226" y="477"/>
                    <a:pt x="226" y="396"/>
                  </a:cubicBezTo>
                  <a:cubicBezTo>
                    <a:pt x="226" y="334"/>
                    <a:pt x="194" y="269"/>
                    <a:pt x="141" y="250"/>
                  </a:cubicBezTo>
                  <a:cubicBezTo>
                    <a:pt x="192" y="221"/>
                    <a:pt x="210" y="159"/>
                    <a:pt x="210" y="110"/>
                  </a:cubicBezTo>
                  <a:cubicBezTo>
                    <a:pt x="210" y="45"/>
                    <a:pt x="167" y="0"/>
                    <a:pt x="111" y="0"/>
                  </a:cubicBezTo>
                  <a:cubicBezTo>
                    <a:pt x="58" y="0"/>
                    <a:pt x="16" y="45"/>
                    <a:pt x="16" y="107"/>
                  </a:cubicBezTo>
                  <a:cubicBezTo>
                    <a:pt x="16" y="136"/>
                    <a:pt x="26" y="149"/>
                    <a:pt x="42" y="149"/>
                  </a:cubicBezTo>
                  <a:cubicBezTo>
                    <a:pt x="56" y="149"/>
                    <a:pt x="67" y="133"/>
                    <a:pt x="67" y="110"/>
                  </a:cubicBezTo>
                  <a:cubicBezTo>
                    <a:pt x="67" y="84"/>
                    <a:pt x="56" y="71"/>
                    <a:pt x="42" y="68"/>
                  </a:cubicBezTo>
                  <a:cubicBezTo>
                    <a:pt x="59" y="32"/>
                    <a:pt x="91" y="23"/>
                    <a:pt x="109" y="23"/>
                  </a:cubicBezTo>
                  <a:cubicBezTo>
                    <a:pt x="131" y="23"/>
                    <a:pt x="163" y="42"/>
                    <a:pt x="163" y="110"/>
                  </a:cubicBezTo>
                  <a:cubicBezTo>
                    <a:pt x="163" y="146"/>
                    <a:pt x="155" y="182"/>
                    <a:pt x="143" y="204"/>
                  </a:cubicBezTo>
                  <a:cubicBezTo>
                    <a:pt x="127" y="237"/>
                    <a:pt x="115" y="240"/>
                    <a:pt x="89" y="243"/>
                  </a:cubicBezTo>
                  <a:cubicBezTo>
                    <a:pt x="75" y="243"/>
                    <a:pt x="75" y="243"/>
                    <a:pt x="73" y="243"/>
                  </a:cubicBezTo>
                  <a:cubicBezTo>
                    <a:pt x="73" y="243"/>
                    <a:pt x="67" y="243"/>
                    <a:pt x="67" y="256"/>
                  </a:cubicBezTo>
                  <a:cubicBezTo>
                    <a:pt x="67" y="266"/>
                    <a:pt x="73" y="266"/>
                    <a:pt x="81" y="266"/>
                  </a:cubicBezTo>
                  <a:lnTo>
                    <a:pt x="107" y="26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7" name="Freeform 108">
              <a:extLst>
                <a:ext uri="{FF2B5EF4-FFF2-40B4-BE49-F238E27FC236}">
                  <a16:creationId xmlns:a16="http://schemas.microsoft.com/office/drawing/2014/main" id="{680F6F88-5926-40CB-9B40-F480824F9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3466"/>
              <a:ext cx="58" cy="143"/>
            </a:xfrm>
            <a:custGeom>
              <a:avLst/>
              <a:gdLst>
                <a:gd name="T0" fmla="*/ 260 w 261"/>
                <a:gd name="T1" fmla="*/ 461 h 637"/>
                <a:gd name="T2" fmla="*/ 240 w 261"/>
                <a:gd name="T3" fmla="*/ 461 h 637"/>
                <a:gd name="T4" fmla="*/ 222 w 261"/>
                <a:gd name="T5" fmla="*/ 552 h 637"/>
                <a:gd name="T6" fmla="*/ 167 w 261"/>
                <a:gd name="T7" fmla="*/ 555 h 637"/>
                <a:gd name="T8" fmla="*/ 59 w 261"/>
                <a:gd name="T9" fmla="*/ 555 h 637"/>
                <a:gd name="T10" fmla="*/ 175 w 261"/>
                <a:gd name="T11" fmla="*/ 396 h 637"/>
                <a:gd name="T12" fmla="*/ 260 w 261"/>
                <a:gd name="T13" fmla="*/ 185 h 637"/>
                <a:gd name="T14" fmla="*/ 121 w 261"/>
                <a:gd name="T15" fmla="*/ 0 h 637"/>
                <a:gd name="T16" fmla="*/ 0 w 261"/>
                <a:gd name="T17" fmla="*/ 172 h 637"/>
                <a:gd name="T18" fmla="*/ 32 w 261"/>
                <a:gd name="T19" fmla="*/ 230 h 637"/>
                <a:gd name="T20" fmla="*/ 61 w 261"/>
                <a:gd name="T21" fmla="*/ 175 h 637"/>
                <a:gd name="T22" fmla="*/ 28 w 261"/>
                <a:gd name="T23" fmla="*/ 123 h 637"/>
                <a:gd name="T24" fmla="*/ 113 w 261"/>
                <a:gd name="T25" fmla="*/ 36 h 637"/>
                <a:gd name="T26" fmla="*/ 204 w 261"/>
                <a:gd name="T27" fmla="*/ 185 h 637"/>
                <a:gd name="T28" fmla="*/ 147 w 261"/>
                <a:gd name="T29" fmla="*/ 373 h 637"/>
                <a:gd name="T30" fmla="*/ 4 w 261"/>
                <a:gd name="T31" fmla="*/ 600 h 637"/>
                <a:gd name="T32" fmla="*/ 0 w 261"/>
                <a:gd name="T33" fmla="*/ 636 h 637"/>
                <a:gd name="T34" fmla="*/ 242 w 261"/>
                <a:gd name="T35" fmla="*/ 636 h 637"/>
                <a:gd name="T36" fmla="*/ 260 w 261"/>
                <a:gd name="T37" fmla="*/ 46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1" h="637">
                  <a:moveTo>
                    <a:pt x="260" y="461"/>
                  </a:moveTo>
                  <a:lnTo>
                    <a:pt x="240" y="461"/>
                  </a:lnTo>
                  <a:cubicBezTo>
                    <a:pt x="236" y="483"/>
                    <a:pt x="232" y="539"/>
                    <a:pt x="222" y="552"/>
                  </a:cubicBezTo>
                  <a:cubicBezTo>
                    <a:pt x="220" y="555"/>
                    <a:pt x="175" y="555"/>
                    <a:pt x="167" y="555"/>
                  </a:cubicBezTo>
                  <a:lnTo>
                    <a:pt x="59" y="555"/>
                  </a:lnTo>
                  <a:cubicBezTo>
                    <a:pt x="119" y="464"/>
                    <a:pt x="139" y="441"/>
                    <a:pt x="175" y="396"/>
                  </a:cubicBezTo>
                  <a:cubicBezTo>
                    <a:pt x="220" y="337"/>
                    <a:pt x="260" y="279"/>
                    <a:pt x="260" y="185"/>
                  </a:cubicBezTo>
                  <a:cubicBezTo>
                    <a:pt x="260" y="71"/>
                    <a:pt x="196" y="0"/>
                    <a:pt x="121" y="0"/>
                  </a:cubicBezTo>
                  <a:cubicBezTo>
                    <a:pt x="50" y="0"/>
                    <a:pt x="0" y="84"/>
                    <a:pt x="0" y="172"/>
                  </a:cubicBezTo>
                  <a:cubicBezTo>
                    <a:pt x="0" y="221"/>
                    <a:pt x="24" y="230"/>
                    <a:pt x="32" y="230"/>
                  </a:cubicBezTo>
                  <a:cubicBezTo>
                    <a:pt x="46" y="230"/>
                    <a:pt x="61" y="211"/>
                    <a:pt x="61" y="175"/>
                  </a:cubicBezTo>
                  <a:cubicBezTo>
                    <a:pt x="61" y="159"/>
                    <a:pt x="59" y="123"/>
                    <a:pt x="28" y="123"/>
                  </a:cubicBezTo>
                  <a:cubicBezTo>
                    <a:pt x="46" y="55"/>
                    <a:pt x="85" y="36"/>
                    <a:pt x="113" y="36"/>
                  </a:cubicBezTo>
                  <a:cubicBezTo>
                    <a:pt x="173" y="36"/>
                    <a:pt x="204" y="107"/>
                    <a:pt x="204" y="185"/>
                  </a:cubicBezTo>
                  <a:cubicBezTo>
                    <a:pt x="204" y="273"/>
                    <a:pt x="167" y="337"/>
                    <a:pt x="147" y="373"/>
                  </a:cubicBezTo>
                  <a:lnTo>
                    <a:pt x="4" y="600"/>
                  </a:lnTo>
                  <a:cubicBezTo>
                    <a:pt x="0" y="610"/>
                    <a:pt x="0" y="613"/>
                    <a:pt x="0" y="636"/>
                  </a:cubicBezTo>
                  <a:lnTo>
                    <a:pt x="242" y="636"/>
                  </a:lnTo>
                  <a:lnTo>
                    <a:pt x="260" y="46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88" name="Oval 109">
            <a:extLst>
              <a:ext uri="{FF2B5EF4-FFF2-40B4-BE49-F238E27FC236}">
                <a16:creationId xmlns:a16="http://schemas.microsoft.com/office/drawing/2014/main" id="{DF257D1F-EF05-4549-ACDD-C92589C2F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712" y="4225036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89" name="Group 110">
            <a:extLst>
              <a:ext uri="{FF2B5EF4-FFF2-40B4-BE49-F238E27FC236}">
                <a16:creationId xmlns:a16="http://schemas.microsoft.com/office/drawing/2014/main" id="{FA2D375A-6B1F-4620-85FA-6D3D734F9AEE}"/>
              </a:ext>
            </a:extLst>
          </p:cNvPr>
          <p:cNvGrpSpPr>
            <a:grpSpLocks/>
          </p:cNvGrpSpPr>
          <p:nvPr/>
        </p:nvGrpSpPr>
        <p:grpSpPr bwMode="auto">
          <a:xfrm>
            <a:off x="9556349" y="4382199"/>
            <a:ext cx="327025" cy="317500"/>
            <a:chOff x="2926" y="2799"/>
            <a:chExt cx="206" cy="200"/>
          </a:xfrm>
        </p:grpSpPr>
        <p:sp>
          <p:nvSpPr>
            <p:cNvPr id="390" name="Freeform 111">
              <a:extLst>
                <a:ext uri="{FF2B5EF4-FFF2-40B4-BE49-F238E27FC236}">
                  <a16:creationId xmlns:a16="http://schemas.microsoft.com/office/drawing/2014/main" id="{3B995C89-ACC7-4009-8674-4D2C90B2A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800"/>
              <a:ext cx="189" cy="167"/>
            </a:xfrm>
            <a:custGeom>
              <a:avLst/>
              <a:gdLst>
                <a:gd name="T0" fmla="*/ 418 w 837"/>
                <a:gd name="T1" fmla="*/ 738 h 739"/>
                <a:gd name="T2" fmla="*/ 0 w 837"/>
                <a:gd name="T3" fmla="*/ 738 h 739"/>
                <a:gd name="T4" fmla="*/ 0 w 837"/>
                <a:gd name="T5" fmla="*/ 0 h 739"/>
                <a:gd name="T6" fmla="*/ 836 w 837"/>
                <a:gd name="T7" fmla="*/ 0 h 739"/>
                <a:gd name="T8" fmla="*/ 836 w 837"/>
                <a:gd name="T9" fmla="*/ 738 h 739"/>
                <a:gd name="T10" fmla="*/ 418 w 837"/>
                <a:gd name="T11" fmla="*/ 73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7" h="739">
                  <a:moveTo>
                    <a:pt x="418" y="738"/>
                  </a:moveTo>
                  <a:lnTo>
                    <a:pt x="0" y="738"/>
                  </a:lnTo>
                  <a:lnTo>
                    <a:pt x="0" y="0"/>
                  </a:lnTo>
                  <a:lnTo>
                    <a:pt x="836" y="0"/>
                  </a:lnTo>
                  <a:lnTo>
                    <a:pt x="836" y="738"/>
                  </a:lnTo>
                  <a:lnTo>
                    <a:pt x="418" y="73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1" name="Freeform 112">
              <a:extLst>
                <a:ext uri="{FF2B5EF4-FFF2-40B4-BE49-F238E27FC236}">
                  <a16:creationId xmlns:a16="http://schemas.microsoft.com/office/drawing/2014/main" id="{B182DB72-D1F6-4191-BB94-045814041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799"/>
              <a:ext cx="192" cy="200"/>
            </a:xfrm>
            <a:custGeom>
              <a:avLst/>
              <a:gdLst>
                <a:gd name="T0" fmla="*/ 438 w 850"/>
                <a:gd name="T1" fmla="*/ 465 h 887"/>
                <a:gd name="T2" fmla="*/ 451 w 850"/>
                <a:gd name="T3" fmla="*/ 443 h 887"/>
                <a:gd name="T4" fmla="*/ 441 w 850"/>
                <a:gd name="T5" fmla="*/ 425 h 887"/>
                <a:gd name="T6" fmla="*/ 158 w 850"/>
                <a:gd name="T7" fmla="*/ 40 h 887"/>
                <a:gd name="T8" fmla="*/ 481 w 850"/>
                <a:gd name="T9" fmla="*/ 40 h 887"/>
                <a:gd name="T10" fmla="*/ 813 w 850"/>
                <a:gd name="T11" fmla="*/ 292 h 887"/>
                <a:gd name="T12" fmla="*/ 849 w 850"/>
                <a:gd name="T13" fmla="*/ 292 h 887"/>
                <a:gd name="T14" fmla="*/ 806 w 850"/>
                <a:gd name="T15" fmla="*/ 0 h 887"/>
                <a:gd name="T16" fmla="*/ 36 w 850"/>
                <a:gd name="T17" fmla="*/ 0 h 887"/>
                <a:gd name="T18" fmla="*/ 0 w 850"/>
                <a:gd name="T19" fmla="*/ 31 h 887"/>
                <a:gd name="T20" fmla="*/ 346 w 850"/>
                <a:gd name="T21" fmla="*/ 501 h 887"/>
                <a:gd name="T22" fmla="*/ 16 w 850"/>
                <a:gd name="T23" fmla="*/ 852 h 887"/>
                <a:gd name="T24" fmla="*/ 0 w 850"/>
                <a:gd name="T25" fmla="*/ 874 h 887"/>
                <a:gd name="T26" fmla="*/ 36 w 850"/>
                <a:gd name="T27" fmla="*/ 886 h 887"/>
                <a:gd name="T28" fmla="*/ 806 w 850"/>
                <a:gd name="T29" fmla="*/ 886 h 887"/>
                <a:gd name="T30" fmla="*/ 849 w 850"/>
                <a:gd name="T31" fmla="*/ 581 h 887"/>
                <a:gd name="T32" fmla="*/ 813 w 850"/>
                <a:gd name="T33" fmla="*/ 581 h 887"/>
                <a:gd name="T34" fmla="*/ 471 w 850"/>
                <a:gd name="T35" fmla="*/ 837 h 887"/>
                <a:gd name="T36" fmla="*/ 89 w 850"/>
                <a:gd name="T37" fmla="*/ 837 h 887"/>
                <a:gd name="T38" fmla="*/ 438 w 850"/>
                <a:gd name="T39" fmla="*/ 46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0" h="887">
                  <a:moveTo>
                    <a:pt x="438" y="465"/>
                  </a:moveTo>
                  <a:cubicBezTo>
                    <a:pt x="451" y="452"/>
                    <a:pt x="451" y="446"/>
                    <a:pt x="451" y="443"/>
                  </a:cubicBezTo>
                  <a:cubicBezTo>
                    <a:pt x="451" y="434"/>
                    <a:pt x="448" y="431"/>
                    <a:pt x="441" y="425"/>
                  </a:cubicBezTo>
                  <a:lnTo>
                    <a:pt x="158" y="40"/>
                  </a:lnTo>
                  <a:lnTo>
                    <a:pt x="481" y="40"/>
                  </a:lnTo>
                  <a:cubicBezTo>
                    <a:pt x="711" y="40"/>
                    <a:pt x="783" y="89"/>
                    <a:pt x="813" y="292"/>
                  </a:cubicBezTo>
                  <a:lnTo>
                    <a:pt x="849" y="292"/>
                  </a:lnTo>
                  <a:lnTo>
                    <a:pt x="806" y="0"/>
                  </a:lnTo>
                  <a:lnTo>
                    <a:pt x="36" y="0"/>
                  </a:lnTo>
                  <a:cubicBezTo>
                    <a:pt x="3" y="0"/>
                    <a:pt x="0" y="0"/>
                    <a:pt x="0" y="31"/>
                  </a:cubicBezTo>
                  <a:lnTo>
                    <a:pt x="346" y="501"/>
                  </a:lnTo>
                  <a:lnTo>
                    <a:pt x="16" y="852"/>
                  </a:lnTo>
                  <a:cubicBezTo>
                    <a:pt x="0" y="864"/>
                    <a:pt x="0" y="871"/>
                    <a:pt x="0" y="874"/>
                  </a:cubicBezTo>
                  <a:cubicBezTo>
                    <a:pt x="0" y="886"/>
                    <a:pt x="16" y="886"/>
                    <a:pt x="36" y="886"/>
                  </a:cubicBezTo>
                  <a:lnTo>
                    <a:pt x="806" y="886"/>
                  </a:lnTo>
                  <a:lnTo>
                    <a:pt x="849" y="581"/>
                  </a:lnTo>
                  <a:lnTo>
                    <a:pt x="813" y="581"/>
                  </a:lnTo>
                  <a:cubicBezTo>
                    <a:pt x="787" y="800"/>
                    <a:pt x="691" y="837"/>
                    <a:pt x="471" y="837"/>
                  </a:cubicBezTo>
                  <a:lnTo>
                    <a:pt x="89" y="837"/>
                  </a:lnTo>
                  <a:lnTo>
                    <a:pt x="438" y="4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92" name="Group 113">
            <a:extLst>
              <a:ext uri="{FF2B5EF4-FFF2-40B4-BE49-F238E27FC236}">
                <a16:creationId xmlns:a16="http://schemas.microsoft.com/office/drawing/2014/main" id="{49CE2141-4F86-4246-AEFB-3F9CDBA0106F}"/>
              </a:ext>
            </a:extLst>
          </p:cNvPr>
          <p:cNvGrpSpPr>
            <a:grpSpLocks/>
          </p:cNvGrpSpPr>
          <p:nvPr/>
        </p:nvGrpSpPr>
        <p:grpSpPr bwMode="auto">
          <a:xfrm>
            <a:off x="8840387" y="4382199"/>
            <a:ext cx="479425" cy="344487"/>
            <a:chOff x="2475" y="2799"/>
            <a:chExt cx="302" cy="217"/>
          </a:xfrm>
        </p:grpSpPr>
        <p:sp>
          <p:nvSpPr>
            <p:cNvPr id="393" name="Freeform 114">
              <a:extLst>
                <a:ext uri="{FF2B5EF4-FFF2-40B4-BE49-F238E27FC236}">
                  <a16:creationId xmlns:a16="http://schemas.microsoft.com/office/drawing/2014/main" id="{AECC9F13-739E-415C-8FE3-BB387A35A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5" y="2803"/>
              <a:ext cx="299" cy="184"/>
            </a:xfrm>
            <a:custGeom>
              <a:avLst/>
              <a:gdLst>
                <a:gd name="T0" fmla="*/ 661 w 1322"/>
                <a:gd name="T1" fmla="*/ 815 h 816"/>
                <a:gd name="T2" fmla="*/ 0 w 1322"/>
                <a:gd name="T3" fmla="*/ 815 h 816"/>
                <a:gd name="T4" fmla="*/ 0 w 1322"/>
                <a:gd name="T5" fmla="*/ 0 h 816"/>
                <a:gd name="T6" fmla="*/ 1321 w 1322"/>
                <a:gd name="T7" fmla="*/ 0 h 816"/>
                <a:gd name="T8" fmla="*/ 1321 w 1322"/>
                <a:gd name="T9" fmla="*/ 815 h 816"/>
                <a:gd name="T10" fmla="*/ 661 w 1322"/>
                <a:gd name="T11" fmla="*/ 815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2" h="816">
                  <a:moveTo>
                    <a:pt x="661" y="815"/>
                  </a:moveTo>
                  <a:lnTo>
                    <a:pt x="0" y="815"/>
                  </a:lnTo>
                  <a:lnTo>
                    <a:pt x="0" y="0"/>
                  </a:lnTo>
                  <a:lnTo>
                    <a:pt x="1321" y="0"/>
                  </a:lnTo>
                  <a:lnTo>
                    <a:pt x="1321" y="815"/>
                  </a:lnTo>
                  <a:lnTo>
                    <a:pt x="661" y="815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4" name="Freeform 115">
              <a:extLst>
                <a:ext uri="{FF2B5EF4-FFF2-40B4-BE49-F238E27FC236}">
                  <a16:creationId xmlns:a16="http://schemas.microsoft.com/office/drawing/2014/main" id="{54DB7B4B-07BD-4305-B259-A9ADC942A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2799"/>
              <a:ext cx="96" cy="144"/>
            </a:xfrm>
            <a:custGeom>
              <a:avLst/>
              <a:gdLst>
                <a:gd name="T0" fmla="*/ 313 w 428"/>
                <a:gd name="T1" fmla="*/ 88 h 640"/>
                <a:gd name="T2" fmla="*/ 225 w 428"/>
                <a:gd name="T3" fmla="*/ 0 h 640"/>
                <a:gd name="T4" fmla="*/ 0 w 428"/>
                <a:gd name="T5" fmla="*/ 412 h 640"/>
                <a:gd name="T6" fmla="*/ 125 w 428"/>
                <a:gd name="T7" fmla="*/ 639 h 640"/>
                <a:gd name="T8" fmla="*/ 247 w 428"/>
                <a:gd name="T9" fmla="*/ 535 h 640"/>
                <a:gd name="T10" fmla="*/ 332 w 428"/>
                <a:gd name="T11" fmla="*/ 639 h 640"/>
                <a:gd name="T12" fmla="*/ 401 w 428"/>
                <a:gd name="T13" fmla="*/ 563 h 640"/>
                <a:gd name="T14" fmla="*/ 427 w 428"/>
                <a:gd name="T15" fmla="*/ 424 h 640"/>
                <a:gd name="T16" fmla="*/ 416 w 428"/>
                <a:gd name="T17" fmla="*/ 408 h 640"/>
                <a:gd name="T18" fmla="*/ 406 w 428"/>
                <a:gd name="T19" fmla="*/ 436 h 640"/>
                <a:gd name="T20" fmla="*/ 332 w 428"/>
                <a:gd name="T21" fmla="*/ 607 h 640"/>
                <a:gd name="T22" fmla="*/ 305 w 428"/>
                <a:gd name="T23" fmla="*/ 543 h 640"/>
                <a:gd name="T24" fmla="*/ 318 w 428"/>
                <a:gd name="T25" fmla="*/ 440 h 640"/>
                <a:gd name="T26" fmla="*/ 337 w 428"/>
                <a:gd name="T27" fmla="*/ 312 h 640"/>
                <a:gd name="T28" fmla="*/ 371 w 428"/>
                <a:gd name="T29" fmla="*/ 116 h 640"/>
                <a:gd name="T30" fmla="*/ 377 w 428"/>
                <a:gd name="T31" fmla="*/ 68 h 640"/>
                <a:gd name="T32" fmla="*/ 353 w 428"/>
                <a:gd name="T33" fmla="*/ 28 h 640"/>
                <a:gd name="T34" fmla="*/ 313 w 428"/>
                <a:gd name="T35" fmla="*/ 88 h 640"/>
                <a:gd name="T36" fmla="*/ 249 w 428"/>
                <a:gd name="T37" fmla="*/ 456 h 640"/>
                <a:gd name="T38" fmla="*/ 231 w 428"/>
                <a:gd name="T39" fmla="*/ 507 h 640"/>
                <a:gd name="T40" fmla="*/ 127 w 428"/>
                <a:gd name="T41" fmla="*/ 607 h 640"/>
                <a:gd name="T42" fmla="*/ 66 w 428"/>
                <a:gd name="T43" fmla="*/ 476 h 640"/>
                <a:gd name="T44" fmla="*/ 119 w 428"/>
                <a:gd name="T45" fmla="*/ 168 h 640"/>
                <a:gd name="T46" fmla="*/ 228 w 428"/>
                <a:gd name="T47" fmla="*/ 32 h 640"/>
                <a:gd name="T48" fmla="*/ 302 w 428"/>
                <a:gd name="T49" fmla="*/ 156 h 640"/>
                <a:gd name="T50" fmla="*/ 297 w 428"/>
                <a:gd name="T51" fmla="*/ 180 h 640"/>
                <a:gd name="T52" fmla="*/ 249 w 428"/>
                <a:gd name="T53" fmla="*/ 45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8" h="640">
                  <a:moveTo>
                    <a:pt x="313" y="88"/>
                  </a:moveTo>
                  <a:cubicBezTo>
                    <a:pt x="294" y="40"/>
                    <a:pt x="268" y="0"/>
                    <a:pt x="225" y="0"/>
                  </a:cubicBezTo>
                  <a:cubicBezTo>
                    <a:pt x="117" y="0"/>
                    <a:pt x="0" y="208"/>
                    <a:pt x="0" y="412"/>
                  </a:cubicBezTo>
                  <a:cubicBezTo>
                    <a:pt x="0" y="547"/>
                    <a:pt x="50" y="639"/>
                    <a:pt x="125" y="639"/>
                  </a:cubicBezTo>
                  <a:cubicBezTo>
                    <a:pt x="143" y="639"/>
                    <a:pt x="191" y="631"/>
                    <a:pt x="247" y="535"/>
                  </a:cubicBezTo>
                  <a:cubicBezTo>
                    <a:pt x="255" y="591"/>
                    <a:pt x="286" y="639"/>
                    <a:pt x="332" y="639"/>
                  </a:cubicBezTo>
                  <a:cubicBezTo>
                    <a:pt x="363" y="639"/>
                    <a:pt x="385" y="607"/>
                    <a:pt x="401" y="563"/>
                  </a:cubicBezTo>
                  <a:cubicBezTo>
                    <a:pt x="416" y="511"/>
                    <a:pt x="427" y="424"/>
                    <a:pt x="427" y="424"/>
                  </a:cubicBezTo>
                  <a:cubicBezTo>
                    <a:pt x="427" y="408"/>
                    <a:pt x="419" y="408"/>
                    <a:pt x="416" y="408"/>
                  </a:cubicBezTo>
                  <a:cubicBezTo>
                    <a:pt x="406" y="408"/>
                    <a:pt x="406" y="412"/>
                    <a:pt x="406" y="436"/>
                  </a:cubicBezTo>
                  <a:cubicBezTo>
                    <a:pt x="387" y="523"/>
                    <a:pt x="371" y="607"/>
                    <a:pt x="332" y="607"/>
                  </a:cubicBezTo>
                  <a:cubicBezTo>
                    <a:pt x="308" y="607"/>
                    <a:pt x="305" y="571"/>
                    <a:pt x="305" y="543"/>
                  </a:cubicBezTo>
                  <a:cubicBezTo>
                    <a:pt x="305" y="511"/>
                    <a:pt x="308" y="503"/>
                    <a:pt x="318" y="440"/>
                  </a:cubicBezTo>
                  <a:cubicBezTo>
                    <a:pt x="329" y="380"/>
                    <a:pt x="329" y="364"/>
                    <a:pt x="337" y="312"/>
                  </a:cubicBezTo>
                  <a:lnTo>
                    <a:pt x="371" y="116"/>
                  </a:lnTo>
                  <a:cubicBezTo>
                    <a:pt x="377" y="72"/>
                    <a:pt x="377" y="72"/>
                    <a:pt x="377" y="68"/>
                  </a:cubicBezTo>
                  <a:cubicBezTo>
                    <a:pt x="377" y="40"/>
                    <a:pt x="366" y="28"/>
                    <a:pt x="353" y="28"/>
                  </a:cubicBezTo>
                  <a:cubicBezTo>
                    <a:pt x="329" y="28"/>
                    <a:pt x="313" y="60"/>
                    <a:pt x="313" y="88"/>
                  </a:cubicBezTo>
                  <a:close/>
                  <a:moveTo>
                    <a:pt x="249" y="456"/>
                  </a:moveTo>
                  <a:cubicBezTo>
                    <a:pt x="247" y="483"/>
                    <a:pt x="247" y="483"/>
                    <a:pt x="231" y="507"/>
                  </a:cubicBezTo>
                  <a:cubicBezTo>
                    <a:pt x="191" y="583"/>
                    <a:pt x="154" y="607"/>
                    <a:pt x="127" y="607"/>
                  </a:cubicBezTo>
                  <a:cubicBezTo>
                    <a:pt x="80" y="607"/>
                    <a:pt x="66" y="531"/>
                    <a:pt x="66" y="476"/>
                  </a:cubicBezTo>
                  <a:cubicBezTo>
                    <a:pt x="66" y="408"/>
                    <a:pt x="96" y="232"/>
                    <a:pt x="119" y="168"/>
                  </a:cubicBezTo>
                  <a:cubicBezTo>
                    <a:pt x="146" y="84"/>
                    <a:pt x="188" y="32"/>
                    <a:pt x="228" y="32"/>
                  </a:cubicBezTo>
                  <a:cubicBezTo>
                    <a:pt x="289" y="32"/>
                    <a:pt x="302" y="148"/>
                    <a:pt x="302" y="156"/>
                  </a:cubicBezTo>
                  <a:cubicBezTo>
                    <a:pt x="302" y="164"/>
                    <a:pt x="300" y="172"/>
                    <a:pt x="297" y="180"/>
                  </a:cubicBezTo>
                  <a:lnTo>
                    <a:pt x="249" y="4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5" name="Freeform 116">
              <a:extLst>
                <a:ext uri="{FF2B5EF4-FFF2-40B4-BE49-F238E27FC236}">
                  <a16:creationId xmlns:a16="http://schemas.microsoft.com/office/drawing/2014/main" id="{493E8C96-432C-4F06-96C9-66170FD42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" y="2890"/>
              <a:ext cx="90" cy="101"/>
            </a:xfrm>
            <a:custGeom>
              <a:avLst/>
              <a:gdLst>
                <a:gd name="T0" fmla="*/ 48 w 402"/>
                <a:gd name="T1" fmla="*/ 376 h 449"/>
                <a:gd name="T2" fmla="*/ 42 w 402"/>
                <a:gd name="T3" fmla="*/ 416 h 449"/>
                <a:gd name="T4" fmla="*/ 66 w 402"/>
                <a:gd name="T5" fmla="*/ 448 h 449"/>
                <a:gd name="T6" fmla="*/ 90 w 402"/>
                <a:gd name="T7" fmla="*/ 424 h 449"/>
                <a:gd name="T8" fmla="*/ 101 w 402"/>
                <a:gd name="T9" fmla="*/ 364 h 449"/>
                <a:gd name="T10" fmla="*/ 117 w 402"/>
                <a:gd name="T11" fmla="*/ 276 h 449"/>
                <a:gd name="T12" fmla="*/ 127 w 402"/>
                <a:gd name="T13" fmla="*/ 208 h 449"/>
                <a:gd name="T14" fmla="*/ 154 w 402"/>
                <a:gd name="T15" fmla="*/ 120 h 449"/>
                <a:gd name="T16" fmla="*/ 255 w 402"/>
                <a:gd name="T17" fmla="*/ 28 h 449"/>
                <a:gd name="T18" fmla="*/ 292 w 402"/>
                <a:gd name="T19" fmla="*/ 96 h 449"/>
                <a:gd name="T20" fmla="*/ 255 w 402"/>
                <a:gd name="T21" fmla="*/ 308 h 449"/>
                <a:gd name="T22" fmla="*/ 244 w 402"/>
                <a:gd name="T23" fmla="*/ 360 h 449"/>
                <a:gd name="T24" fmla="*/ 305 w 402"/>
                <a:gd name="T25" fmla="*/ 448 h 449"/>
                <a:gd name="T26" fmla="*/ 401 w 402"/>
                <a:gd name="T27" fmla="*/ 296 h 449"/>
                <a:gd name="T28" fmla="*/ 390 w 402"/>
                <a:gd name="T29" fmla="*/ 280 h 449"/>
                <a:gd name="T30" fmla="*/ 377 w 402"/>
                <a:gd name="T31" fmla="*/ 300 h 449"/>
                <a:gd name="T32" fmla="*/ 308 w 402"/>
                <a:gd name="T33" fmla="*/ 420 h 449"/>
                <a:gd name="T34" fmla="*/ 292 w 402"/>
                <a:gd name="T35" fmla="*/ 384 h 449"/>
                <a:gd name="T36" fmla="*/ 308 w 402"/>
                <a:gd name="T37" fmla="*/ 304 h 449"/>
                <a:gd name="T38" fmla="*/ 342 w 402"/>
                <a:gd name="T39" fmla="*/ 112 h 449"/>
                <a:gd name="T40" fmla="*/ 257 w 402"/>
                <a:gd name="T41" fmla="*/ 0 h 449"/>
                <a:gd name="T42" fmla="*/ 146 w 402"/>
                <a:gd name="T43" fmla="*/ 88 h 449"/>
                <a:gd name="T44" fmla="*/ 77 w 402"/>
                <a:gd name="T45" fmla="*/ 0 h 449"/>
                <a:gd name="T46" fmla="*/ 24 w 402"/>
                <a:gd name="T47" fmla="*/ 56 h 449"/>
                <a:gd name="T48" fmla="*/ 0 w 402"/>
                <a:gd name="T49" fmla="*/ 152 h 449"/>
                <a:gd name="T50" fmla="*/ 11 w 402"/>
                <a:gd name="T51" fmla="*/ 164 h 449"/>
                <a:gd name="T52" fmla="*/ 27 w 402"/>
                <a:gd name="T53" fmla="*/ 136 h 449"/>
                <a:gd name="T54" fmla="*/ 74 w 402"/>
                <a:gd name="T55" fmla="*/ 28 h 449"/>
                <a:gd name="T56" fmla="*/ 96 w 402"/>
                <a:gd name="T57" fmla="*/ 76 h 449"/>
                <a:gd name="T58" fmla="*/ 85 w 402"/>
                <a:gd name="T59" fmla="*/ 160 h 449"/>
                <a:gd name="T60" fmla="*/ 69 w 402"/>
                <a:gd name="T61" fmla="*/ 248 h 449"/>
                <a:gd name="T62" fmla="*/ 48 w 402"/>
                <a:gd name="T63" fmla="*/ 37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2" h="449">
                  <a:moveTo>
                    <a:pt x="48" y="376"/>
                  </a:moveTo>
                  <a:cubicBezTo>
                    <a:pt x="48" y="388"/>
                    <a:pt x="42" y="412"/>
                    <a:pt x="42" y="416"/>
                  </a:cubicBezTo>
                  <a:cubicBezTo>
                    <a:pt x="42" y="440"/>
                    <a:pt x="56" y="448"/>
                    <a:pt x="66" y="448"/>
                  </a:cubicBezTo>
                  <a:cubicBezTo>
                    <a:pt x="77" y="448"/>
                    <a:pt x="88" y="436"/>
                    <a:pt x="90" y="424"/>
                  </a:cubicBezTo>
                  <a:cubicBezTo>
                    <a:pt x="93" y="416"/>
                    <a:pt x="101" y="384"/>
                    <a:pt x="101" y="364"/>
                  </a:cubicBezTo>
                  <a:cubicBezTo>
                    <a:pt x="106" y="344"/>
                    <a:pt x="111" y="300"/>
                    <a:pt x="117" y="276"/>
                  </a:cubicBezTo>
                  <a:cubicBezTo>
                    <a:pt x="122" y="252"/>
                    <a:pt x="125" y="232"/>
                    <a:pt x="127" y="208"/>
                  </a:cubicBezTo>
                  <a:cubicBezTo>
                    <a:pt x="135" y="168"/>
                    <a:pt x="135" y="160"/>
                    <a:pt x="154" y="120"/>
                  </a:cubicBezTo>
                  <a:cubicBezTo>
                    <a:pt x="175" y="80"/>
                    <a:pt x="204" y="28"/>
                    <a:pt x="255" y="28"/>
                  </a:cubicBezTo>
                  <a:cubicBezTo>
                    <a:pt x="292" y="28"/>
                    <a:pt x="292" y="76"/>
                    <a:pt x="292" y="96"/>
                  </a:cubicBezTo>
                  <a:cubicBezTo>
                    <a:pt x="292" y="156"/>
                    <a:pt x="265" y="264"/>
                    <a:pt x="255" y="308"/>
                  </a:cubicBezTo>
                  <a:cubicBezTo>
                    <a:pt x="247" y="336"/>
                    <a:pt x="244" y="344"/>
                    <a:pt x="244" y="360"/>
                  </a:cubicBezTo>
                  <a:cubicBezTo>
                    <a:pt x="244" y="412"/>
                    <a:pt x="273" y="448"/>
                    <a:pt x="305" y="448"/>
                  </a:cubicBezTo>
                  <a:cubicBezTo>
                    <a:pt x="371" y="448"/>
                    <a:pt x="401" y="312"/>
                    <a:pt x="401" y="296"/>
                  </a:cubicBezTo>
                  <a:cubicBezTo>
                    <a:pt x="401" y="280"/>
                    <a:pt x="393" y="280"/>
                    <a:pt x="390" y="280"/>
                  </a:cubicBezTo>
                  <a:cubicBezTo>
                    <a:pt x="382" y="280"/>
                    <a:pt x="379" y="288"/>
                    <a:pt x="377" y="300"/>
                  </a:cubicBezTo>
                  <a:cubicBezTo>
                    <a:pt x="363" y="376"/>
                    <a:pt x="334" y="420"/>
                    <a:pt x="308" y="420"/>
                  </a:cubicBezTo>
                  <a:cubicBezTo>
                    <a:pt x="294" y="420"/>
                    <a:pt x="292" y="408"/>
                    <a:pt x="292" y="384"/>
                  </a:cubicBezTo>
                  <a:cubicBezTo>
                    <a:pt x="292" y="360"/>
                    <a:pt x="294" y="348"/>
                    <a:pt x="308" y="304"/>
                  </a:cubicBezTo>
                  <a:cubicBezTo>
                    <a:pt x="313" y="272"/>
                    <a:pt x="342" y="168"/>
                    <a:pt x="342" y="112"/>
                  </a:cubicBezTo>
                  <a:cubicBezTo>
                    <a:pt x="342" y="16"/>
                    <a:pt x="292" y="0"/>
                    <a:pt x="257" y="0"/>
                  </a:cubicBezTo>
                  <a:cubicBezTo>
                    <a:pt x="202" y="0"/>
                    <a:pt x="164" y="52"/>
                    <a:pt x="146" y="88"/>
                  </a:cubicBezTo>
                  <a:cubicBezTo>
                    <a:pt x="141" y="24"/>
                    <a:pt x="101" y="0"/>
                    <a:pt x="77" y="0"/>
                  </a:cubicBezTo>
                  <a:cubicBezTo>
                    <a:pt x="48" y="0"/>
                    <a:pt x="32" y="32"/>
                    <a:pt x="24" y="56"/>
                  </a:cubicBezTo>
                  <a:cubicBezTo>
                    <a:pt x="8" y="88"/>
                    <a:pt x="0" y="148"/>
                    <a:pt x="0" y="152"/>
                  </a:cubicBezTo>
                  <a:cubicBezTo>
                    <a:pt x="0" y="164"/>
                    <a:pt x="8" y="164"/>
                    <a:pt x="11" y="164"/>
                  </a:cubicBezTo>
                  <a:cubicBezTo>
                    <a:pt x="21" y="164"/>
                    <a:pt x="21" y="160"/>
                    <a:pt x="27" y="136"/>
                  </a:cubicBezTo>
                  <a:cubicBezTo>
                    <a:pt x="37" y="76"/>
                    <a:pt x="48" y="28"/>
                    <a:pt x="74" y="28"/>
                  </a:cubicBezTo>
                  <a:cubicBezTo>
                    <a:pt x="90" y="28"/>
                    <a:pt x="96" y="48"/>
                    <a:pt x="96" y="76"/>
                  </a:cubicBezTo>
                  <a:cubicBezTo>
                    <a:pt x="96" y="96"/>
                    <a:pt x="90" y="132"/>
                    <a:pt x="85" y="160"/>
                  </a:cubicBezTo>
                  <a:cubicBezTo>
                    <a:pt x="80" y="184"/>
                    <a:pt x="74" y="228"/>
                    <a:pt x="69" y="248"/>
                  </a:cubicBezTo>
                  <a:lnTo>
                    <a:pt x="48" y="3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6" name="Freeform 117">
              <a:extLst>
                <a:ext uri="{FF2B5EF4-FFF2-40B4-BE49-F238E27FC236}">
                  <a16:creationId xmlns:a16="http://schemas.microsoft.com/office/drawing/2014/main" id="{9973330E-EF67-45BF-82FA-E32F8AAD5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840"/>
              <a:ext cx="78" cy="177"/>
            </a:xfrm>
            <a:custGeom>
              <a:avLst/>
              <a:gdLst>
                <a:gd name="T0" fmla="*/ 348 w 349"/>
                <a:gd name="T1" fmla="*/ 567 h 784"/>
                <a:gd name="T2" fmla="*/ 318 w 349"/>
                <a:gd name="T3" fmla="*/ 567 h 784"/>
                <a:gd name="T4" fmla="*/ 297 w 349"/>
                <a:gd name="T5" fmla="*/ 679 h 784"/>
                <a:gd name="T6" fmla="*/ 220 w 349"/>
                <a:gd name="T7" fmla="*/ 683 h 784"/>
                <a:gd name="T8" fmla="*/ 80 w 349"/>
                <a:gd name="T9" fmla="*/ 683 h 784"/>
                <a:gd name="T10" fmla="*/ 233 w 349"/>
                <a:gd name="T11" fmla="*/ 487 h 784"/>
                <a:gd name="T12" fmla="*/ 348 w 349"/>
                <a:gd name="T13" fmla="*/ 228 h 784"/>
                <a:gd name="T14" fmla="*/ 162 w 349"/>
                <a:gd name="T15" fmla="*/ 0 h 784"/>
                <a:gd name="T16" fmla="*/ 0 w 349"/>
                <a:gd name="T17" fmla="*/ 212 h 784"/>
                <a:gd name="T18" fmla="*/ 40 w 349"/>
                <a:gd name="T19" fmla="*/ 276 h 784"/>
                <a:gd name="T20" fmla="*/ 82 w 349"/>
                <a:gd name="T21" fmla="*/ 216 h 784"/>
                <a:gd name="T22" fmla="*/ 37 w 349"/>
                <a:gd name="T23" fmla="*/ 152 h 784"/>
                <a:gd name="T24" fmla="*/ 151 w 349"/>
                <a:gd name="T25" fmla="*/ 44 h 784"/>
                <a:gd name="T26" fmla="*/ 271 w 349"/>
                <a:gd name="T27" fmla="*/ 228 h 784"/>
                <a:gd name="T28" fmla="*/ 196 w 349"/>
                <a:gd name="T29" fmla="*/ 460 h 784"/>
                <a:gd name="T30" fmla="*/ 5 w 349"/>
                <a:gd name="T31" fmla="*/ 735 h 784"/>
                <a:gd name="T32" fmla="*/ 0 w 349"/>
                <a:gd name="T33" fmla="*/ 783 h 784"/>
                <a:gd name="T34" fmla="*/ 321 w 349"/>
                <a:gd name="T35" fmla="*/ 783 h 784"/>
                <a:gd name="T36" fmla="*/ 348 w 349"/>
                <a:gd name="T37" fmla="*/ 567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9" h="784">
                  <a:moveTo>
                    <a:pt x="348" y="567"/>
                  </a:moveTo>
                  <a:lnTo>
                    <a:pt x="318" y="567"/>
                  </a:lnTo>
                  <a:cubicBezTo>
                    <a:pt x="316" y="595"/>
                    <a:pt x="310" y="663"/>
                    <a:pt x="297" y="679"/>
                  </a:cubicBezTo>
                  <a:cubicBezTo>
                    <a:pt x="294" y="683"/>
                    <a:pt x="233" y="683"/>
                    <a:pt x="220" y="683"/>
                  </a:cubicBezTo>
                  <a:lnTo>
                    <a:pt x="80" y="683"/>
                  </a:lnTo>
                  <a:cubicBezTo>
                    <a:pt x="159" y="571"/>
                    <a:pt x="186" y="543"/>
                    <a:pt x="233" y="487"/>
                  </a:cubicBezTo>
                  <a:cubicBezTo>
                    <a:pt x="294" y="416"/>
                    <a:pt x="348" y="344"/>
                    <a:pt x="348" y="228"/>
                  </a:cubicBezTo>
                  <a:cubicBezTo>
                    <a:pt x="348" y="88"/>
                    <a:pt x="263" y="0"/>
                    <a:pt x="162" y="0"/>
                  </a:cubicBezTo>
                  <a:cubicBezTo>
                    <a:pt x="66" y="0"/>
                    <a:pt x="0" y="104"/>
                    <a:pt x="0" y="212"/>
                  </a:cubicBezTo>
                  <a:cubicBezTo>
                    <a:pt x="0" y="272"/>
                    <a:pt x="32" y="276"/>
                    <a:pt x="40" y="276"/>
                  </a:cubicBezTo>
                  <a:cubicBezTo>
                    <a:pt x="61" y="276"/>
                    <a:pt x="82" y="260"/>
                    <a:pt x="82" y="216"/>
                  </a:cubicBezTo>
                  <a:cubicBezTo>
                    <a:pt x="82" y="196"/>
                    <a:pt x="80" y="152"/>
                    <a:pt x="37" y="152"/>
                  </a:cubicBezTo>
                  <a:cubicBezTo>
                    <a:pt x="61" y="68"/>
                    <a:pt x="114" y="44"/>
                    <a:pt x="151" y="44"/>
                  </a:cubicBezTo>
                  <a:cubicBezTo>
                    <a:pt x="231" y="44"/>
                    <a:pt x="271" y="132"/>
                    <a:pt x="271" y="228"/>
                  </a:cubicBezTo>
                  <a:cubicBezTo>
                    <a:pt x="271" y="336"/>
                    <a:pt x="220" y="412"/>
                    <a:pt x="196" y="460"/>
                  </a:cubicBezTo>
                  <a:lnTo>
                    <a:pt x="5" y="735"/>
                  </a:lnTo>
                  <a:cubicBezTo>
                    <a:pt x="0" y="751"/>
                    <a:pt x="0" y="755"/>
                    <a:pt x="0" y="783"/>
                  </a:cubicBezTo>
                  <a:lnTo>
                    <a:pt x="321" y="783"/>
                  </a:lnTo>
                  <a:lnTo>
                    <a:pt x="34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00" name="Group 121">
            <a:extLst>
              <a:ext uri="{FF2B5EF4-FFF2-40B4-BE49-F238E27FC236}">
                <a16:creationId xmlns:a16="http://schemas.microsoft.com/office/drawing/2014/main" id="{8AC3E632-7ECF-4452-978D-D663FE6246D7}"/>
              </a:ext>
            </a:extLst>
          </p:cNvPr>
          <p:cNvGrpSpPr>
            <a:grpSpLocks/>
          </p:cNvGrpSpPr>
          <p:nvPr/>
        </p:nvGrpSpPr>
        <p:grpSpPr bwMode="auto">
          <a:xfrm>
            <a:off x="7986313" y="975423"/>
            <a:ext cx="415925" cy="307975"/>
            <a:chOff x="1953" y="532"/>
            <a:chExt cx="262" cy="194"/>
          </a:xfrm>
        </p:grpSpPr>
        <p:sp>
          <p:nvSpPr>
            <p:cNvPr id="401" name="Freeform 122">
              <a:extLst>
                <a:ext uri="{FF2B5EF4-FFF2-40B4-BE49-F238E27FC236}">
                  <a16:creationId xmlns:a16="http://schemas.microsoft.com/office/drawing/2014/main" id="{13B26B17-F392-41BC-B85B-BF811419A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" y="536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2" name="Freeform 123">
              <a:extLst>
                <a:ext uri="{FF2B5EF4-FFF2-40B4-BE49-F238E27FC236}">
                  <a16:creationId xmlns:a16="http://schemas.microsoft.com/office/drawing/2014/main" id="{4AFC8020-8A0C-4643-9746-5E80E976D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532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3" name="Freeform 124">
              <a:extLst>
                <a:ext uri="{FF2B5EF4-FFF2-40B4-BE49-F238E27FC236}">
                  <a16:creationId xmlns:a16="http://schemas.microsoft.com/office/drawing/2014/main" id="{7D38B827-98AA-438A-A390-DC223FA9F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615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04" name="Oval 125">
            <a:extLst>
              <a:ext uri="{FF2B5EF4-FFF2-40B4-BE49-F238E27FC236}">
                <a16:creationId xmlns:a16="http://schemas.microsoft.com/office/drawing/2014/main" id="{AB216691-62EE-41EB-BEDE-CA76D1F25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138" y="851598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05" name="Picture 126">
            <a:extLst>
              <a:ext uri="{FF2B5EF4-FFF2-40B4-BE49-F238E27FC236}">
                <a16:creationId xmlns:a16="http://schemas.microsoft.com/office/drawing/2014/main" id="{F5A90B2A-6C4C-4A7C-8FDF-EED7743C8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600" y="961136"/>
            <a:ext cx="3937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06" name="Group 127">
            <a:extLst>
              <a:ext uri="{FF2B5EF4-FFF2-40B4-BE49-F238E27FC236}">
                <a16:creationId xmlns:a16="http://schemas.microsoft.com/office/drawing/2014/main" id="{3807F468-1B78-4448-BFB9-C22BC646A438}"/>
              </a:ext>
            </a:extLst>
          </p:cNvPr>
          <p:cNvGrpSpPr>
            <a:grpSpLocks/>
          </p:cNvGrpSpPr>
          <p:nvPr/>
        </p:nvGrpSpPr>
        <p:grpSpPr bwMode="auto">
          <a:xfrm>
            <a:off x="9230912" y="2531174"/>
            <a:ext cx="322262" cy="285750"/>
            <a:chOff x="2721" y="1633"/>
            <a:chExt cx="203" cy="180"/>
          </a:xfrm>
        </p:grpSpPr>
        <p:sp>
          <p:nvSpPr>
            <p:cNvPr id="407" name="Freeform 128">
              <a:extLst>
                <a:ext uri="{FF2B5EF4-FFF2-40B4-BE49-F238E27FC236}">
                  <a16:creationId xmlns:a16="http://schemas.microsoft.com/office/drawing/2014/main" id="{F1C87B5E-2CD6-4B1A-BE0C-85EBFF98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637"/>
              <a:ext cx="200" cy="153"/>
            </a:xfrm>
            <a:custGeom>
              <a:avLst/>
              <a:gdLst>
                <a:gd name="T0" fmla="*/ 443 w 887"/>
                <a:gd name="T1" fmla="*/ 677 h 678"/>
                <a:gd name="T2" fmla="*/ 0 w 887"/>
                <a:gd name="T3" fmla="*/ 677 h 678"/>
                <a:gd name="T4" fmla="*/ 0 w 887"/>
                <a:gd name="T5" fmla="*/ 0 h 678"/>
                <a:gd name="T6" fmla="*/ 886 w 887"/>
                <a:gd name="T7" fmla="*/ 0 h 678"/>
                <a:gd name="T8" fmla="*/ 886 w 887"/>
                <a:gd name="T9" fmla="*/ 677 h 678"/>
                <a:gd name="T10" fmla="*/ 443 w 887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7" h="678">
                  <a:moveTo>
                    <a:pt x="443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886" y="0"/>
                  </a:lnTo>
                  <a:lnTo>
                    <a:pt x="886" y="677"/>
                  </a:lnTo>
                  <a:lnTo>
                    <a:pt x="443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8" name="Freeform 129">
              <a:extLst>
                <a:ext uri="{FF2B5EF4-FFF2-40B4-BE49-F238E27FC236}">
                  <a16:creationId xmlns:a16="http://schemas.microsoft.com/office/drawing/2014/main" id="{90496369-C49B-42B5-8C96-5ECE7D8C2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" y="1633"/>
              <a:ext cx="100" cy="120"/>
            </a:xfrm>
            <a:custGeom>
              <a:avLst/>
              <a:gdLst>
                <a:gd name="T0" fmla="*/ 443 w 444"/>
                <a:gd name="T1" fmla="*/ 83 h 532"/>
                <a:gd name="T2" fmla="*/ 397 w 444"/>
                <a:gd name="T3" fmla="*/ 0 h 532"/>
                <a:gd name="T4" fmla="*/ 349 w 444"/>
                <a:gd name="T5" fmla="*/ 56 h 532"/>
                <a:gd name="T6" fmla="*/ 366 w 444"/>
                <a:gd name="T7" fmla="*/ 90 h 532"/>
                <a:gd name="T8" fmla="*/ 400 w 444"/>
                <a:gd name="T9" fmla="*/ 189 h 532"/>
                <a:gd name="T10" fmla="*/ 220 w 444"/>
                <a:gd name="T11" fmla="*/ 505 h 532"/>
                <a:gd name="T12" fmla="*/ 146 w 444"/>
                <a:gd name="T13" fmla="*/ 405 h 532"/>
                <a:gd name="T14" fmla="*/ 203 w 444"/>
                <a:gd name="T15" fmla="*/ 153 h 532"/>
                <a:gd name="T16" fmla="*/ 217 w 444"/>
                <a:gd name="T17" fmla="*/ 96 h 532"/>
                <a:gd name="T18" fmla="*/ 131 w 444"/>
                <a:gd name="T19" fmla="*/ 0 h 532"/>
                <a:gd name="T20" fmla="*/ 0 w 444"/>
                <a:gd name="T21" fmla="*/ 179 h 532"/>
                <a:gd name="T22" fmla="*/ 11 w 444"/>
                <a:gd name="T23" fmla="*/ 193 h 532"/>
                <a:gd name="T24" fmla="*/ 29 w 444"/>
                <a:gd name="T25" fmla="*/ 169 h 532"/>
                <a:gd name="T26" fmla="*/ 131 w 444"/>
                <a:gd name="T27" fmla="*/ 27 h 532"/>
                <a:gd name="T28" fmla="*/ 154 w 444"/>
                <a:gd name="T29" fmla="*/ 63 h 532"/>
                <a:gd name="T30" fmla="*/ 140 w 444"/>
                <a:gd name="T31" fmla="*/ 146 h 532"/>
                <a:gd name="T32" fmla="*/ 80 w 444"/>
                <a:gd name="T33" fmla="*/ 385 h 532"/>
                <a:gd name="T34" fmla="*/ 217 w 444"/>
                <a:gd name="T35" fmla="*/ 531 h 532"/>
                <a:gd name="T36" fmla="*/ 443 w 444"/>
                <a:gd name="T37" fmla="*/ 8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532">
                  <a:moveTo>
                    <a:pt x="443" y="83"/>
                  </a:moveTo>
                  <a:cubicBezTo>
                    <a:pt x="443" y="20"/>
                    <a:pt x="414" y="0"/>
                    <a:pt x="397" y="0"/>
                  </a:cubicBezTo>
                  <a:cubicBezTo>
                    <a:pt x="371" y="0"/>
                    <a:pt x="349" y="30"/>
                    <a:pt x="349" y="56"/>
                  </a:cubicBezTo>
                  <a:cubicBezTo>
                    <a:pt x="349" y="73"/>
                    <a:pt x="354" y="80"/>
                    <a:pt x="366" y="90"/>
                  </a:cubicBezTo>
                  <a:cubicBezTo>
                    <a:pt x="386" y="113"/>
                    <a:pt x="400" y="146"/>
                    <a:pt x="400" y="189"/>
                  </a:cubicBezTo>
                  <a:cubicBezTo>
                    <a:pt x="400" y="236"/>
                    <a:pt x="337" y="505"/>
                    <a:pt x="220" y="505"/>
                  </a:cubicBezTo>
                  <a:cubicBezTo>
                    <a:pt x="169" y="505"/>
                    <a:pt x="146" y="465"/>
                    <a:pt x="146" y="405"/>
                  </a:cubicBezTo>
                  <a:cubicBezTo>
                    <a:pt x="146" y="339"/>
                    <a:pt x="174" y="252"/>
                    <a:pt x="203" y="153"/>
                  </a:cubicBezTo>
                  <a:cubicBezTo>
                    <a:pt x="211" y="136"/>
                    <a:pt x="217" y="120"/>
                    <a:pt x="217" y="96"/>
                  </a:cubicBezTo>
                  <a:cubicBezTo>
                    <a:pt x="217" y="43"/>
                    <a:pt x="183" y="0"/>
                    <a:pt x="131" y="0"/>
                  </a:cubicBezTo>
                  <a:cubicBezTo>
                    <a:pt x="40" y="0"/>
                    <a:pt x="0" y="169"/>
                    <a:pt x="0" y="179"/>
                  </a:cubicBezTo>
                  <a:cubicBezTo>
                    <a:pt x="0" y="193"/>
                    <a:pt x="9" y="193"/>
                    <a:pt x="11" y="193"/>
                  </a:cubicBezTo>
                  <a:cubicBezTo>
                    <a:pt x="23" y="193"/>
                    <a:pt x="23" y="193"/>
                    <a:pt x="29" y="169"/>
                  </a:cubicBezTo>
                  <a:cubicBezTo>
                    <a:pt x="57" y="53"/>
                    <a:pt x="100" y="27"/>
                    <a:pt x="131" y="27"/>
                  </a:cubicBezTo>
                  <a:cubicBezTo>
                    <a:pt x="140" y="27"/>
                    <a:pt x="154" y="27"/>
                    <a:pt x="154" y="63"/>
                  </a:cubicBezTo>
                  <a:cubicBezTo>
                    <a:pt x="154" y="93"/>
                    <a:pt x="146" y="126"/>
                    <a:pt x="140" y="146"/>
                  </a:cubicBezTo>
                  <a:cubicBezTo>
                    <a:pt x="94" y="282"/>
                    <a:pt x="80" y="335"/>
                    <a:pt x="80" y="385"/>
                  </a:cubicBezTo>
                  <a:cubicBezTo>
                    <a:pt x="80" y="515"/>
                    <a:pt x="169" y="531"/>
                    <a:pt x="217" y="531"/>
                  </a:cubicBezTo>
                  <a:cubicBezTo>
                    <a:pt x="386" y="531"/>
                    <a:pt x="443" y="143"/>
                    <a:pt x="443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9" name="Freeform 130">
              <a:extLst>
                <a:ext uri="{FF2B5EF4-FFF2-40B4-BE49-F238E27FC236}">
                  <a16:creationId xmlns:a16="http://schemas.microsoft.com/office/drawing/2014/main" id="{47DA9EC7-0368-45AE-A009-14A5E0DD6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1667"/>
              <a:ext cx="83" cy="147"/>
            </a:xfrm>
            <a:custGeom>
              <a:avLst/>
              <a:gdLst>
                <a:gd name="T0" fmla="*/ 371 w 372"/>
                <a:gd name="T1" fmla="*/ 471 h 652"/>
                <a:gd name="T2" fmla="*/ 346 w 372"/>
                <a:gd name="T3" fmla="*/ 471 h 652"/>
                <a:gd name="T4" fmla="*/ 320 w 372"/>
                <a:gd name="T5" fmla="*/ 564 h 652"/>
                <a:gd name="T6" fmla="*/ 240 w 372"/>
                <a:gd name="T7" fmla="*/ 568 h 652"/>
                <a:gd name="T8" fmla="*/ 86 w 372"/>
                <a:gd name="T9" fmla="*/ 568 h 652"/>
                <a:gd name="T10" fmla="*/ 251 w 372"/>
                <a:gd name="T11" fmla="*/ 405 h 652"/>
                <a:gd name="T12" fmla="*/ 371 w 372"/>
                <a:gd name="T13" fmla="*/ 189 h 652"/>
                <a:gd name="T14" fmla="*/ 174 w 372"/>
                <a:gd name="T15" fmla="*/ 0 h 652"/>
                <a:gd name="T16" fmla="*/ 0 w 372"/>
                <a:gd name="T17" fmla="*/ 176 h 652"/>
                <a:gd name="T18" fmla="*/ 46 w 372"/>
                <a:gd name="T19" fmla="*/ 229 h 652"/>
                <a:gd name="T20" fmla="*/ 89 w 372"/>
                <a:gd name="T21" fmla="*/ 179 h 652"/>
                <a:gd name="T22" fmla="*/ 40 w 372"/>
                <a:gd name="T23" fmla="*/ 126 h 652"/>
                <a:gd name="T24" fmla="*/ 163 w 372"/>
                <a:gd name="T25" fmla="*/ 37 h 652"/>
                <a:gd name="T26" fmla="*/ 289 w 372"/>
                <a:gd name="T27" fmla="*/ 189 h 652"/>
                <a:gd name="T28" fmla="*/ 211 w 372"/>
                <a:gd name="T29" fmla="*/ 382 h 652"/>
                <a:gd name="T30" fmla="*/ 6 w 372"/>
                <a:gd name="T31" fmla="*/ 614 h 652"/>
                <a:gd name="T32" fmla="*/ 0 w 372"/>
                <a:gd name="T33" fmla="*/ 651 h 652"/>
                <a:gd name="T34" fmla="*/ 349 w 372"/>
                <a:gd name="T35" fmla="*/ 651 h 652"/>
                <a:gd name="T36" fmla="*/ 371 w 372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2" h="652">
                  <a:moveTo>
                    <a:pt x="371" y="471"/>
                  </a:moveTo>
                  <a:lnTo>
                    <a:pt x="346" y="471"/>
                  </a:lnTo>
                  <a:cubicBezTo>
                    <a:pt x="340" y="495"/>
                    <a:pt x="331" y="551"/>
                    <a:pt x="320" y="564"/>
                  </a:cubicBezTo>
                  <a:cubicBezTo>
                    <a:pt x="317" y="568"/>
                    <a:pt x="251" y="568"/>
                    <a:pt x="240" y="568"/>
                  </a:cubicBezTo>
                  <a:lnTo>
                    <a:pt x="86" y="568"/>
                  </a:lnTo>
                  <a:cubicBezTo>
                    <a:pt x="171" y="475"/>
                    <a:pt x="200" y="451"/>
                    <a:pt x="251" y="405"/>
                  </a:cubicBezTo>
                  <a:cubicBezTo>
                    <a:pt x="317" y="345"/>
                    <a:pt x="371" y="285"/>
                    <a:pt x="371" y="189"/>
                  </a:cubicBezTo>
                  <a:cubicBezTo>
                    <a:pt x="371" y="73"/>
                    <a:pt x="283" y="0"/>
                    <a:pt x="174" y="0"/>
                  </a:cubicBezTo>
                  <a:cubicBezTo>
                    <a:pt x="71" y="0"/>
                    <a:pt x="0" y="86"/>
                    <a:pt x="0" y="176"/>
                  </a:cubicBezTo>
                  <a:cubicBezTo>
                    <a:pt x="0" y="226"/>
                    <a:pt x="34" y="229"/>
                    <a:pt x="46" y="229"/>
                  </a:cubicBezTo>
                  <a:cubicBezTo>
                    <a:pt x="66" y="229"/>
                    <a:pt x="89" y="216"/>
                    <a:pt x="89" y="179"/>
                  </a:cubicBezTo>
                  <a:cubicBezTo>
                    <a:pt x="89" y="163"/>
                    <a:pt x="86" y="126"/>
                    <a:pt x="40" y="126"/>
                  </a:cubicBezTo>
                  <a:cubicBezTo>
                    <a:pt x="66" y="56"/>
                    <a:pt x="123" y="37"/>
                    <a:pt x="163" y="37"/>
                  </a:cubicBezTo>
                  <a:cubicBezTo>
                    <a:pt x="249" y="37"/>
                    <a:pt x="289" y="110"/>
                    <a:pt x="289" y="189"/>
                  </a:cubicBezTo>
                  <a:cubicBezTo>
                    <a:pt x="289" y="279"/>
                    <a:pt x="240" y="342"/>
                    <a:pt x="211" y="382"/>
                  </a:cubicBezTo>
                  <a:lnTo>
                    <a:pt x="6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349" y="651"/>
                  </a:lnTo>
                  <a:lnTo>
                    <a:pt x="371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10" name="Group 131">
            <a:extLst>
              <a:ext uri="{FF2B5EF4-FFF2-40B4-BE49-F238E27FC236}">
                <a16:creationId xmlns:a16="http://schemas.microsoft.com/office/drawing/2014/main" id="{B0E3211A-9713-4F97-A022-4023BD058B0C}"/>
              </a:ext>
            </a:extLst>
          </p:cNvPr>
          <p:cNvGrpSpPr>
            <a:grpSpLocks/>
          </p:cNvGrpSpPr>
          <p:nvPr/>
        </p:nvGrpSpPr>
        <p:grpSpPr bwMode="auto">
          <a:xfrm>
            <a:off x="7987899" y="2558161"/>
            <a:ext cx="300038" cy="266700"/>
            <a:chOff x="1938" y="1650"/>
            <a:chExt cx="189" cy="168"/>
          </a:xfrm>
        </p:grpSpPr>
        <p:sp>
          <p:nvSpPr>
            <p:cNvPr id="411" name="Freeform 132">
              <a:extLst>
                <a:ext uri="{FF2B5EF4-FFF2-40B4-BE49-F238E27FC236}">
                  <a16:creationId xmlns:a16="http://schemas.microsoft.com/office/drawing/2014/main" id="{D3F9342E-842A-4DEC-8AF0-C7E3546E7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" y="1653"/>
              <a:ext cx="190" cy="142"/>
            </a:xfrm>
            <a:custGeom>
              <a:avLst/>
              <a:gdLst>
                <a:gd name="T0" fmla="*/ 420 w 841"/>
                <a:gd name="T1" fmla="*/ 631 h 632"/>
                <a:gd name="T2" fmla="*/ 0 w 841"/>
                <a:gd name="T3" fmla="*/ 631 h 632"/>
                <a:gd name="T4" fmla="*/ 0 w 841"/>
                <a:gd name="T5" fmla="*/ 0 h 632"/>
                <a:gd name="T6" fmla="*/ 840 w 841"/>
                <a:gd name="T7" fmla="*/ 0 h 632"/>
                <a:gd name="T8" fmla="*/ 840 w 841"/>
                <a:gd name="T9" fmla="*/ 631 h 632"/>
                <a:gd name="T10" fmla="*/ 420 w 841"/>
                <a:gd name="T11" fmla="*/ 6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632">
                  <a:moveTo>
                    <a:pt x="420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840" y="0"/>
                  </a:lnTo>
                  <a:lnTo>
                    <a:pt x="840" y="631"/>
                  </a:lnTo>
                  <a:lnTo>
                    <a:pt x="420" y="6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" name="Freeform 133">
              <a:extLst>
                <a:ext uri="{FF2B5EF4-FFF2-40B4-BE49-F238E27FC236}">
                  <a16:creationId xmlns:a16="http://schemas.microsoft.com/office/drawing/2014/main" id="{3DCEE4B1-A08D-45C6-9AE6-8EE1EF060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1650"/>
              <a:ext cx="94" cy="111"/>
            </a:xfrm>
            <a:custGeom>
              <a:avLst/>
              <a:gdLst>
                <a:gd name="T0" fmla="*/ 420 w 421"/>
                <a:gd name="T1" fmla="*/ 77 h 496"/>
                <a:gd name="T2" fmla="*/ 377 w 421"/>
                <a:gd name="T3" fmla="*/ 0 h 496"/>
                <a:gd name="T4" fmla="*/ 331 w 421"/>
                <a:gd name="T5" fmla="*/ 53 h 496"/>
                <a:gd name="T6" fmla="*/ 347 w 421"/>
                <a:gd name="T7" fmla="*/ 83 h 496"/>
                <a:gd name="T8" fmla="*/ 379 w 421"/>
                <a:gd name="T9" fmla="*/ 176 h 496"/>
                <a:gd name="T10" fmla="*/ 209 w 421"/>
                <a:gd name="T11" fmla="*/ 470 h 496"/>
                <a:gd name="T12" fmla="*/ 138 w 421"/>
                <a:gd name="T13" fmla="*/ 377 h 496"/>
                <a:gd name="T14" fmla="*/ 192 w 421"/>
                <a:gd name="T15" fmla="*/ 142 h 496"/>
                <a:gd name="T16" fmla="*/ 206 w 421"/>
                <a:gd name="T17" fmla="*/ 90 h 496"/>
                <a:gd name="T18" fmla="*/ 125 w 421"/>
                <a:gd name="T19" fmla="*/ 0 h 496"/>
                <a:gd name="T20" fmla="*/ 0 w 421"/>
                <a:gd name="T21" fmla="*/ 167 h 496"/>
                <a:gd name="T22" fmla="*/ 11 w 421"/>
                <a:gd name="T23" fmla="*/ 179 h 496"/>
                <a:gd name="T24" fmla="*/ 27 w 421"/>
                <a:gd name="T25" fmla="*/ 158 h 496"/>
                <a:gd name="T26" fmla="*/ 125 w 421"/>
                <a:gd name="T27" fmla="*/ 25 h 496"/>
                <a:gd name="T28" fmla="*/ 146 w 421"/>
                <a:gd name="T29" fmla="*/ 59 h 496"/>
                <a:gd name="T30" fmla="*/ 133 w 421"/>
                <a:gd name="T31" fmla="*/ 136 h 496"/>
                <a:gd name="T32" fmla="*/ 76 w 421"/>
                <a:gd name="T33" fmla="*/ 359 h 496"/>
                <a:gd name="T34" fmla="*/ 206 w 421"/>
                <a:gd name="T35" fmla="*/ 495 h 496"/>
                <a:gd name="T36" fmla="*/ 420 w 421"/>
                <a:gd name="T37" fmla="*/ 7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1" h="496">
                  <a:moveTo>
                    <a:pt x="420" y="77"/>
                  </a:moveTo>
                  <a:cubicBezTo>
                    <a:pt x="420" y="19"/>
                    <a:pt x="393" y="0"/>
                    <a:pt x="377" y="0"/>
                  </a:cubicBezTo>
                  <a:cubicBezTo>
                    <a:pt x="352" y="0"/>
                    <a:pt x="331" y="28"/>
                    <a:pt x="331" y="53"/>
                  </a:cubicBezTo>
                  <a:cubicBezTo>
                    <a:pt x="331" y="68"/>
                    <a:pt x="336" y="74"/>
                    <a:pt x="347" y="83"/>
                  </a:cubicBezTo>
                  <a:cubicBezTo>
                    <a:pt x="366" y="105"/>
                    <a:pt x="379" y="136"/>
                    <a:pt x="379" y="176"/>
                  </a:cubicBezTo>
                  <a:cubicBezTo>
                    <a:pt x="379" y="219"/>
                    <a:pt x="320" y="470"/>
                    <a:pt x="209" y="470"/>
                  </a:cubicBezTo>
                  <a:cubicBezTo>
                    <a:pt x="160" y="470"/>
                    <a:pt x="138" y="433"/>
                    <a:pt x="138" y="377"/>
                  </a:cubicBezTo>
                  <a:cubicBezTo>
                    <a:pt x="138" y="315"/>
                    <a:pt x="165" y="235"/>
                    <a:pt x="192" y="142"/>
                  </a:cubicBezTo>
                  <a:cubicBezTo>
                    <a:pt x="201" y="127"/>
                    <a:pt x="206" y="111"/>
                    <a:pt x="206" y="90"/>
                  </a:cubicBezTo>
                  <a:cubicBezTo>
                    <a:pt x="206" y="40"/>
                    <a:pt x="173" y="0"/>
                    <a:pt x="125" y="0"/>
                  </a:cubicBezTo>
                  <a:cubicBezTo>
                    <a:pt x="38" y="0"/>
                    <a:pt x="0" y="158"/>
                    <a:pt x="0" y="167"/>
                  </a:cubicBezTo>
                  <a:cubicBezTo>
                    <a:pt x="0" y="179"/>
                    <a:pt x="8" y="179"/>
                    <a:pt x="11" y="179"/>
                  </a:cubicBezTo>
                  <a:cubicBezTo>
                    <a:pt x="22" y="179"/>
                    <a:pt x="22" y="179"/>
                    <a:pt x="27" y="158"/>
                  </a:cubicBezTo>
                  <a:cubicBezTo>
                    <a:pt x="54" y="49"/>
                    <a:pt x="95" y="25"/>
                    <a:pt x="125" y="25"/>
                  </a:cubicBezTo>
                  <a:cubicBezTo>
                    <a:pt x="133" y="25"/>
                    <a:pt x="146" y="25"/>
                    <a:pt x="146" y="59"/>
                  </a:cubicBezTo>
                  <a:cubicBezTo>
                    <a:pt x="146" y="87"/>
                    <a:pt x="138" y="117"/>
                    <a:pt x="133" y="136"/>
                  </a:cubicBezTo>
                  <a:cubicBezTo>
                    <a:pt x="89" y="263"/>
                    <a:pt x="76" y="312"/>
                    <a:pt x="76" y="359"/>
                  </a:cubicBezTo>
                  <a:cubicBezTo>
                    <a:pt x="76" y="479"/>
                    <a:pt x="160" y="495"/>
                    <a:pt x="206" y="495"/>
                  </a:cubicBezTo>
                  <a:cubicBezTo>
                    <a:pt x="366" y="495"/>
                    <a:pt x="420" y="133"/>
                    <a:pt x="420" y="7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" name="Freeform 134">
              <a:extLst>
                <a:ext uri="{FF2B5EF4-FFF2-40B4-BE49-F238E27FC236}">
                  <a16:creationId xmlns:a16="http://schemas.microsoft.com/office/drawing/2014/main" id="{1B517D6D-36C2-4BA2-AFCF-C5799E2E6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681"/>
              <a:ext cx="66" cy="137"/>
            </a:xfrm>
            <a:custGeom>
              <a:avLst/>
              <a:gdLst>
                <a:gd name="T0" fmla="*/ 182 w 294"/>
                <a:gd name="T1" fmla="*/ 25 h 607"/>
                <a:gd name="T2" fmla="*/ 160 w 294"/>
                <a:gd name="T3" fmla="*/ 0 h 607"/>
                <a:gd name="T4" fmla="*/ 0 w 294"/>
                <a:gd name="T5" fmla="*/ 59 h 607"/>
                <a:gd name="T6" fmla="*/ 0 w 294"/>
                <a:gd name="T7" fmla="*/ 93 h 607"/>
                <a:gd name="T8" fmla="*/ 117 w 294"/>
                <a:gd name="T9" fmla="*/ 68 h 607"/>
                <a:gd name="T10" fmla="*/ 117 w 294"/>
                <a:gd name="T11" fmla="*/ 532 h 607"/>
                <a:gd name="T12" fmla="*/ 35 w 294"/>
                <a:gd name="T13" fmla="*/ 572 h 607"/>
                <a:gd name="T14" fmla="*/ 5 w 294"/>
                <a:gd name="T15" fmla="*/ 572 h 607"/>
                <a:gd name="T16" fmla="*/ 5 w 294"/>
                <a:gd name="T17" fmla="*/ 606 h 607"/>
                <a:gd name="T18" fmla="*/ 149 w 294"/>
                <a:gd name="T19" fmla="*/ 603 h 607"/>
                <a:gd name="T20" fmla="*/ 293 w 294"/>
                <a:gd name="T21" fmla="*/ 606 h 607"/>
                <a:gd name="T22" fmla="*/ 293 w 294"/>
                <a:gd name="T23" fmla="*/ 572 h 607"/>
                <a:gd name="T24" fmla="*/ 263 w 294"/>
                <a:gd name="T25" fmla="*/ 572 h 607"/>
                <a:gd name="T26" fmla="*/ 182 w 294"/>
                <a:gd name="T27" fmla="*/ 532 h 607"/>
                <a:gd name="T28" fmla="*/ 182 w 294"/>
                <a:gd name="T29" fmla="*/ 2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4" h="607">
                  <a:moveTo>
                    <a:pt x="182" y="25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56"/>
                    <a:pt x="33" y="59"/>
                    <a:pt x="0" y="59"/>
                  </a:cubicBezTo>
                  <a:lnTo>
                    <a:pt x="0" y="93"/>
                  </a:lnTo>
                  <a:cubicBezTo>
                    <a:pt x="19" y="93"/>
                    <a:pt x="70" y="93"/>
                    <a:pt x="117" y="68"/>
                  </a:cubicBezTo>
                  <a:lnTo>
                    <a:pt x="117" y="532"/>
                  </a:lnTo>
                  <a:cubicBezTo>
                    <a:pt x="117" y="563"/>
                    <a:pt x="117" y="572"/>
                    <a:pt x="35" y="572"/>
                  </a:cubicBezTo>
                  <a:lnTo>
                    <a:pt x="5" y="572"/>
                  </a:lnTo>
                  <a:lnTo>
                    <a:pt x="5" y="606"/>
                  </a:lnTo>
                  <a:cubicBezTo>
                    <a:pt x="19" y="606"/>
                    <a:pt x="119" y="603"/>
                    <a:pt x="149" y="603"/>
                  </a:cubicBezTo>
                  <a:cubicBezTo>
                    <a:pt x="176" y="603"/>
                    <a:pt x="276" y="606"/>
                    <a:pt x="293" y="606"/>
                  </a:cubicBezTo>
                  <a:lnTo>
                    <a:pt x="293" y="572"/>
                  </a:lnTo>
                  <a:lnTo>
                    <a:pt x="263" y="572"/>
                  </a:lnTo>
                  <a:cubicBezTo>
                    <a:pt x="182" y="572"/>
                    <a:pt x="182" y="563"/>
                    <a:pt x="182" y="532"/>
                  </a:cubicBezTo>
                  <a:lnTo>
                    <a:pt x="18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4" name="Line 135">
            <a:extLst>
              <a:ext uri="{FF2B5EF4-FFF2-40B4-BE49-F238E27FC236}">
                <a16:creationId xmlns:a16="http://schemas.microsoft.com/office/drawing/2014/main" id="{FD4367EC-0076-40A9-B1AE-583D276D39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81663" y="1210373"/>
            <a:ext cx="506412" cy="1825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5" name="Text Box 136">
            <a:extLst>
              <a:ext uri="{FF2B5EF4-FFF2-40B4-BE49-F238E27FC236}">
                <a16:creationId xmlns:a16="http://schemas.microsoft.com/office/drawing/2014/main" id="{86FCCA58-A54E-4A66-AB87-B56BA9B1B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5488" y="1256411"/>
            <a:ext cx="2974975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    Can even be identity</a:t>
            </a:r>
          </a:p>
          <a:p>
            <a:r>
              <a:rPr lang="en-IN" altLang="en-US" dirty="0"/>
              <a:t>(e.g., for regression </a:t>
            </a:r>
            <a:r>
              <a:rPr lang="en-IN" altLang="en-US" dirty="0" err="1"/>
              <a:t>y</a:t>
            </a:r>
            <a:r>
              <a:rPr lang="en-IN" altLang="en-US" baseline="-33000" dirty="0" err="1"/>
              <a:t>n</a:t>
            </a:r>
            <a:r>
              <a:rPr lang="en-IN" altLang="en-US" dirty="0"/>
              <a:t> = </a:t>
            </a:r>
            <a:r>
              <a:rPr lang="en-IN" altLang="en-US" dirty="0" err="1"/>
              <a:t>s</a:t>
            </a:r>
            <a:r>
              <a:rPr lang="en-IN" altLang="en-US" baseline="-33000" dirty="0" err="1"/>
              <a:t>n</a:t>
            </a:r>
            <a:r>
              <a:rPr lang="en-IN" altLang="en-US" baseline="-33000" dirty="0"/>
              <a:t> </a:t>
            </a:r>
            <a:r>
              <a:rPr lang="en-IN" altLang="en-US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A7797-F68D-4C50-9FD8-2D6422AE7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97" y="1930399"/>
            <a:ext cx="2618276" cy="7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570CCD-5EC8-43C1-B73E-F0940959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27" y="3143949"/>
            <a:ext cx="1708616" cy="41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6F5184-36E0-4164-8F41-72D0E82F62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0138" y="4069007"/>
            <a:ext cx="2060251" cy="6595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186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283"/>
    </mc:Choice>
    <mc:Fallback xmlns="">
      <p:transition spd="slow" advTm="2252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91" grpId="0" animBg="1"/>
      <p:bldP spid="388" grpId="0" animBg="1"/>
      <p:bldP spid="404" grpId="0" animBg="1"/>
      <p:bldP spid="414" grpId="0" animBg="1"/>
      <p:bldP spid="4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Neural Nets: A Compact Illustration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Hidden layer pre-act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post-act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will be shown together for brevity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Different layers may use different non-linear activations. Output layer may have none.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3" name="Picture 1">
            <a:extLst>
              <a:ext uri="{FF2B5EF4-FFF2-40B4-BE49-F238E27FC236}">
                <a16:creationId xmlns:a16="http://schemas.microsoft.com/office/drawing/2014/main" id="{6D1194E8-41BE-45D0-91D6-FBA6D5131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36" y="1654666"/>
            <a:ext cx="4548187" cy="406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4" name="Rectangle 4">
            <a:extLst>
              <a:ext uri="{FF2B5EF4-FFF2-40B4-BE49-F238E27FC236}">
                <a16:creationId xmlns:a16="http://schemas.microsoft.com/office/drawing/2014/main" id="{6FD3661F-2901-442E-853D-A52F5557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98" y="3238991"/>
            <a:ext cx="2087563" cy="1187450"/>
          </a:xfrm>
          <a:prstGeom prst="rect">
            <a:avLst/>
          </a:prstGeom>
          <a:solidFill>
            <a:srgbClr val="729FCF">
              <a:alpha val="0"/>
            </a:srgbClr>
          </a:solidFill>
          <a:ln w="19080" cap="flat">
            <a:solidFill>
              <a:srgbClr val="0099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5" name="Rectangle 5">
            <a:extLst>
              <a:ext uri="{FF2B5EF4-FFF2-40B4-BE49-F238E27FC236}">
                <a16:creationId xmlns:a16="http://schemas.microsoft.com/office/drawing/2014/main" id="{E0E0D5E4-7CD4-4591-B651-9B1F1851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98" y="3238991"/>
            <a:ext cx="2087563" cy="1187450"/>
          </a:xfrm>
          <a:prstGeom prst="rect">
            <a:avLst/>
          </a:prstGeom>
          <a:solidFill>
            <a:srgbClr val="729FCF">
              <a:alpha val="0"/>
            </a:srgbClr>
          </a:solidFill>
          <a:ln w="19080" cap="flat">
            <a:solidFill>
              <a:srgbClr val="0099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6" name="Rectangle 6">
            <a:extLst>
              <a:ext uri="{FF2B5EF4-FFF2-40B4-BE49-F238E27FC236}">
                <a16:creationId xmlns:a16="http://schemas.microsoft.com/office/drawing/2014/main" id="{3A0EC6B9-1CCB-432B-96EF-2E4BEA49B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4786" y="1726104"/>
            <a:ext cx="971550" cy="1223962"/>
          </a:xfrm>
          <a:prstGeom prst="rect">
            <a:avLst/>
          </a:prstGeom>
          <a:solidFill>
            <a:srgbClr val="729FCF">
              <a:alpha val="0"/>
            </a:srgbClr>
          </a:solidFill>
          <a:ln w="19080" cap="flat">
            <a:solidFill>
              <a:srgbClr val="009933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7" name="Text Box 8">
            <a:extLst>
              <a:ext uri="{FF2B5EF4-FFF2-40B4-BE49-F238E27FC236}">
                <a16:creationId xmlns:a16="http://schemas.microsoft.com/office/drawing/2014/main" id="{AA599B29-6AF0-4C08-A613-500B9E003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486" y="3381866"/>
            <a:ext cx="9017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Single</a:t>
            </a:r>
          </a:p>
          <a:p>
            <a:r>
              <a:rPr lang="en-IN" altLang="en-US"/>
              <a:t>Hidden</a:t>
            </a:r>
          </a:p>
          <a:p>
            <a:r>
              <a:rPr lang="en-IN" altLang="en-US"/>
              <a:t>Layer</a:t>
            </a:r>
          </a:p>
        </p:txBody>
      </p:sp>
      <p:sp>
        <p:nvSpPr>
          <p:cNvPr id="158" name="Line 9">
            <a:extLst>
              <a:ext uri="{FF2B5EF4-FFF2-40B4-BE49-F238E27FC236}">
                <a16:creationId xmlns:a16="http://schemas.microsoft.com/office/drawing/2014/main" id="{4A806C63-E184-420A-B9D9-6225C3CA0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73" y="3778741"/>
            <a:ext cx="3238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59" name="Picture 2">
            <a:extLst>
              <a:ext uri="{FF2B5EF4-FFF2-40B4-BE49-F238E27FC236}">
                <a16:creationId xmlns:a16="http://schemas.microsoft.com/office/drawing/2014/main" id="{010D7AE5-0359-4764-A93F-73CA286B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17" y="2636471"/>
            <a:ext cx="5419725" cy="282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0" name="AutoShape 3">
            <a:extLst>
              <a:ext uri="{FF2B5EF4-FFF2-40B4-BE49-F238E27FC236}">
                <a16:creationId xmlns:a16="http://schemas.microsoft.com/office/drawing/2014/main" id="{9A702F51-0B0F-4DFF-B181-9CEB3EDE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379" y="4025165"/>
            <a:ext cx="1763712" cy="576262"/>
          </a:xfrm>
          <a:prstGeom prst="rightArrow">
            <a:avLst>
              <a:gd name="adj1" fmla="val 50000"/>
              <a:gd name="adj2" fmla="val 76515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" name="Text Box 7">
            <a:extLst>
              <a:ext uri="{FF2B5EF4-FFF2-40B4-BE49-F238E27FC236}">
                <a16:creationId xmlns:a16="http://schemas.microsoft.com/office/drawing/2014/main" id="{5DBE2151-DA6F-46D9-83D9-AD2377EE8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386" y="3636804"/>
            <a:ext cx="175101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More succinctly..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Speech Bubble: Rectangle 161">
                <a:extLst>
                  <a:ext uri="{FF2B5EF4-FFF2-40B4-BE49-F238E27FC236}">
                    <a16:creationId xmlns:a16="http://schemas.microsoft.com/office/drawing/2014/main" id="{677BF989-C940-4B6F-8189-AC32CFA1C103}"/>
                  </a:ext>
                </a:extLst>
              </p:cNvPr>
              <p:cNvSpPr/>
              <p:nvPr/>
            </p:nvSpPr>
            <p:spPr>
              <a:xfrm>
                <a:off x="4515802" y="3028767"/>
                <a:ext cx="2941164" cy="650170"/>
              </a:xfrm>
              <a:prstGeom prst="wedgeRectCallout">
                <a:avLst>
                  <a:gd name="adj1" fmla="val 62083"/>
                  <a:gd name="adj2" fmla="val 5614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combine pre-act and post-act and directly show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to denote the value computed by a hidden node</a:t>
                </a:r>
              </a:p>
            </p:txBody>
          </p:sp>
        </mc:Choice>
        <mc:Fallback xmlns="">
          <p:sp>
            <p:nvSpPr>
              <p:cNvPr id="162" name="Speech Bubble: Rectangle 161">
                <a:extLst>
                  <a:ext uri="{FF2B5EF4-FFF2-40B4-BE49-F238E27FC236}">
                    <a16:creationId xmlns:a16="http://schemas.microsoft.com/office/drawing/2014/main" id="{677BF989-C940-4B6F-8189-AC32CFA1C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802" y="3028767"/>
                <a:ext cx="2941164" cy="650170"/>
              </a:xfrm>
              <a:prstGeom prst="wedgeRectCallout">
                <a:avLst>
                  <a:gd name="adj1" fmla="val 62083"/>
                  <a:gd name="adj2" fmla="val 56141"/>
                </a:avLst>
              </a:prstGeom>
              <a:blipFill>
                <a:blip r:embed="rId6"/>
                <a:stretch>
                  <a:fillRect l="-364" t="-6612" b="-330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Speech Bubble: Rectangle 162">
            <a:extLst>
              <a:ext uri="{FF2B5EF4-FFF2-40B4-BE49-F238E27FC236}">
                <a16:creationId xmlns:a16="http://schemas.microsoft.com/office/drawing/2014/main" id="{3F2154E8-B161-41FA-B561-B9834F13A316}"/>
              </a:ext>
            </a:extLst>
          </p:cNvPr>
          <p:cNvSpPr/>
          <p:nvPr/>
        </p:nvSpPr>
        <p:spPr>
          <a:xfrm>
            <a:off x="6575977" y="2306622"/>
            <a:ext cx="1473840" cy="525997"/>
          </a:xfrm>
          <a:prstGeom prst="wedgeRectCallout">
            <a:avLst>
              <a:gd name="adj1" fmla="val 59223"/>
              <a:gd name="adj2" fmla="val 880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directly show the final output</a:t>
            </a:r>
          </a:p>
        </p:txBody>
      </p:sp>
      <p:sp>
        <p:nvSpPr>
          <p:cNvPr id="164" name="Oval 78">
            <a:extLst>
              <a:ext uri="{FF2B5EF4-FFF2-40B4-BE49-F238E27FC236}">
                <a16:creationId xmlns:a16="http://schemas.microsoft.com/office/drawing/2014/main" id="{556416C6-39C6-419B-9F9D-39D430402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654" y="412243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" name="Line 92">
            <a:extLst>
              <a:ext uri="{FF2B5EF4-FFF2-40B4-BE49-F238E27FC236}">
                <a16:creationId xmlns:a16="http://schemas.microsoft.com/office/drawing/2014/main" id="{04394424-4A3A-4E07-8CDD-1BE25A17F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7241" y="769431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66" name="Picture 93">
            <a:extLst>
              <a:ext uri="{FF2B5EF4-FFF2-40B4-BE49-F238E27FC236}">
                <a16:creationId xmlns:a16="http://schemas.microsoft.com/office/drawing/2014/main" id="{37B6CB75-CA9F-4D60-B1F2-C854BC1D4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629" y="482093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67" name="Group 94">
            <a:extLst>
              <a:ext uri="{FF2B5EF4-FFF2-40B4-BE49-F238E27FC236}">
                <a16:creationId xmlns:a16="http://schemas.microsoft.com/office/drawing/2014/main" id="{CADE56C3-49D9-4521-AE25-DAA826F06299}"/>
              </a:ext>
            </a:extLst>
          </p:cNvPr>
          <p:cNvGrpSpPr>
            <a:grpSpLocks/>
          </p:cNvGrpSpPr>
          <p:nvPr/>
        </p:nvGrpSpPr>
        <p:grpSpPr bwMode="auto">
          <a:xfrm>
            <a:off x="8736629" y="794831"/>
            <a:ext cx="250825" cy="225425"/>
            <a:chOff x="4399" y="2373"/>
            <a:chExt cx="158" cy="142"/>
          </a:xfrm>
        </p:grpSpPr>
        <p:sp>
          <p:nvSpPr>
            <p:cNvPr id="168" name="Freeform 95">
              <a:extLst>
                <a:ext uri="{FF2B5EF4-FFF2-40B4-BE49-F238E27FC236}">
                  <a16:creationId xmlns:a16="http://schemas.microsoft.com/office/drawing/2014/main" id="{6E2EFC6D-B1B1-4B38-BBC3-4D7EB53BC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374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9" name="Freeform 96">
              <a:extLst>
                <a:ext uri="{FF2B5EF4-FFF2-40B4-BE49-F238E27FC236}">
                  <a16:creationId xmlns:a16="http://schemas.microsoft.com/office/drawing/2014/main" id="{0A8AE4F7-66FF-44D2-9CA8-3A15CF72D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2373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0" name="Speech Bubble: Rectangle 169">
            <a:extLst>
              <a:ext uri="{FF2B5EF4-FFF2-40B4-BE49-F238E27FC236}">
                <a16:creationId xmlns:a16="http://schemas.microsoft.com/office/drawing/2014/main" id="{175D196A-5162-4629-890E-958D7F440FD8}"/>
              </a:ext>
            </a:extLst>
          </p:cNvPr>
          <p:cNvSpPr/>
          <p:nvPr/>
        </p:nvSpPr>
        <p:spPr>
          <a:xfrm>
            <a:off x="9520697" y="136939"/>
            <a:ext cx="1963090" cy="867654"/>
          </a:xfrm>
          <a:prstGeom prst="wedgeRectCallout">
            <a:avLst>
              <a:gd name="adj1" fmla="val -59937"/>
              <a:gd name="adj2" fmla="val 2985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denote a linear combination of inputs followed by a nonlinear operation on the result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755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85"/>
    </mc:Choice>
    <mc:Fallback xmlns="">
      <p:transition spd="slow" advTm="1295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 animBg="1"/>
      <p:bldP spid="157" grpId="0"/>
      <p:bldP spid="158" grpId="0" animBg="1"/>
      <p:bldP spid="160" grpId="0" animBg="1"/>
      <p:bldP spid="161" grpId="0"/>
      <p:bldP spid="162" grpId="0" animBg="1"/>
      <p:bldP spid="163" grpId="0" animBg="1"/>
      <p:bldP spid="164" grpId="0" animBg="1"/>
      <p:bldP spid="165" grpId="0" animBg="1"/>
      <p:bldP spid="1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Activation Functions: Some Common Choices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90393" y="1153191"/>
            <a:ext cx="11661509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0" name="Picture 1">
            <a:extLst>
              <a:ext uri="{FF2B5EF4-FFF2-40B4-BE49-F238E27FC236}">
                <a16:creationId xmlns:a16="http://schemas.microsoft.com/office/drawing/2014/main" id="{82DA5CDF-94D8-4DB4-8D3E-834638F95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88" y="1285347"/>
            <a:ext cx="2062329" cy="185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1" name="Picture 2">
            <a:extLst>
              <a:ext uri="{FF2B5EF4-FFF2-40B4-BE49-F238E27FC236}">
                <a16:creationId xmlns:a16="http://schemas.microsoft.com/office/drawing/2014/main" id="{4CB648E7-F6E8-4228-8230-1512F6D0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559" y="1230237"/>
            <a:ext cx="2279764" cy="193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" name="Picture 3">
            <a:extLst>
              <a:ext uri="{FF2B5EF4-FFF2-40B4-BE49-F238E27FC236}">
                <a16:creationId xmlns:a16="http://schemas.microsoft.com/office/drawing/2014/main" id="{E72A8A91-D9F2-410B-9164-BB395DD9B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30" y="4125861"/>
            <a:ext cx="1902787" cy="169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3" name="Picture 4">
            <a:extLst>
              <a:ext uri="{FF2B5EF4-FFF2-40B4-BE49-F238E27FC236}">
                <a16:creationId xmlns:a16="http://schemas.microsoft.com/office/drawing/2014/main" id="{A451C0C2-B02D-4731-90DE-E51C951B0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938" y="4051098"/>
            <a:ext cx="2147075" cy="169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4" name="Text Box 5">
            <a:extLst>
              <a:ext uri="{FF2B5EF4-FFF2-40B4-BE49-F238E27FC236}">
                <a16:creationId xmlns:a16="http://schemas.microsoft.com/office/drawing/2014/main" id="{22F01D47-C834-4CF5-AA6E-1A71D8BC0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062" y="994834"/>
            <a:ext cx="7969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347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400" dirty="0"/>
              <a:t>sigmoid</a:t>
            </a:r>
          </a:p>
        </p:txBody>
      </p:sp>
      <p:sp>
        <p:nvSpPr>
          <p:cNvPr id="125" name="Text Box 6">
            <a:extLst>
              <a:ext uri="{FF2B5EF4-FFF2-40B4-BE49-F238E27FC236}">
                <a16:creationId xmlns:a16="http://schemas.microsoft.com/office/drawing/2014/main" id="{B25D6A7F-B9F1-4679-8573-36ED6AF66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175" y="907190"/>
            <a:ext cx="6556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6" name="Text Box 7">
            <a:extLst>
              <a:ext uri="{FF2B5EF4-FFF2-40B4-BE49-F238E27FC236}">
                <a16:creationId xmlns:a16="http://schemas.microsoft.com/office/drawing/2014/main" id="{A4D25713-4A9B-4DB2-A9D2-FBF1B7AFB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056" y="3904444"/>
            <a:ext cx="6381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347" rIns="90000" bIns="45000"/>
          <a:lstStyle/>
          <a:p>
            <a:r>
              <a:rPr lang="en-IN" alt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I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 Box 8">
            <a:extLst>
              <a:ext uri="{FF2B5EF4-FFF2-40B4-BE49-F238E27FC236}">
                <a16:creationId xmlns:a16="http://schemas.microsoft.com/office/drawing/2014/main" id="{89210FB0-F186-41A3-832A-2FD789DAC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382" y="3771669"/>
            <a:ext cx="11652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7347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400" dirty="0"/>
              <a:t>Leaky </a:t>
            </a:r>
            <a:r>
              <a:rPr lang="en-IN" altLang="en-US" sz="1400" dirty="0" err="1"/>
              <a:t>ReLU</a:t>
            </a:r>
            <a:endParaRPr lang="en-IN" altLang="en-US" sz="1400" dirty="0"/>
          </a:p>
        </p:txBody>
      </p:sp>
      <p:sp>
        <p:nvSpPr>
          <p:cNvPr id="128" name="Text Box 9">
            <a:extLst>
              <a:ext uri="{FF2B5EF4-FFF2-40B4-BE49-F238E27FC236}">
                <a16:creationId xmlns:a16="http://schemas.microsoft.com/office/drawing/2014/main" id="{BB3317E2-7474-41B2-BFC7-576BEFA01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962" y="1704308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9" name="Text Box 10">
            <a:extLst>
              <a:ext uri="{FF2B5EF4-FFF2-40B4-BE49-F238E27FC236}">
                <a16:creationId xmlns:a16="http://schemas.microsoft.com/office/drawing/2014/main" id="{E2A9829E-7476-44BA-8D5E-4D24B2CA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164" y="2704560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03D0C6-2E7E-4808-856B-8F5E8399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46" y="3087623"/>
            <a:ext cx="3052412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9">
            <a:extLst>
              <a:ext uri="{FF2B5EF4-FFF2-40B4-BE49-F238E27FC236}">
                <a16:creationId xmlns:a16="http://schemas.microsoft.com/office/drawing/2014/main" id="{D1A74F94-61A9-4F23-97A7-335D1F51B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970" y="1734552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09032057-CFC3-43CF-ADA3-D4D9C75BA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053" y="2726738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929E199D-29F5-405B-829D-A312A283A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9788" y="4563964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81F7508A-98F5-4A60-9298-3F5562B8B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862" y="5543817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454C4-5585-4386-989E-E57BCA55B6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8414" y="3135861"/>
            <a:ext cx="5492752" cy="432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4DB5BC-33F3-4076-9DCA-328C3D4FC8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719" y="5885692"/>
            <a:ext cx="4320659" cy="28760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D7AA180-368D-46EA-9085-473457578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746" y="5885692"/>
            <a:ext cx="2975457" cy="30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8353285-3B97-4F3F-AB01-6EB615A32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34" y="6169497"/>
            <a:ext cx="3289620" cy="24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E2A4A744-6FC3-4DF0-9B45-14FECB97BC2B}"/>
              </a:ext>
            </a:extLst>
          </p:cNvPr>
          <p:cNvSpPr/>
          <p:nvPr/>
        </p:nvSpPr>
        <p:spPr>
          <a:xfrm>
            <a:off x="9608094" y="4062182"/>
            <a:ext cx="1823049" cy="723972"/>
          </a:xfrm>
          <a:prstGeom prst="wedgeRectCallout">
            <a:avLst>
              <a:gd name="adj1" fmla="val -66620"/>
              <a:gd name="adj2" fmla="val 392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ReLU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Leaky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ReLU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are among the most popular ones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9A9EEC96-A79F-4065-A90F-B5F63412363D}"/>
              </a:ext>
            </a:extLst>
          </p:cNvPr>
          <p:cNvSpPr/>
          <p:nvPr/>
        </p:nvSpPr>
        <p:spPr>
          <a:xfrm>
            <a:off x="9265762" y="1058568"/>
            <a:ext cx="2084462" cy="1221262"/>
          </a:xfrm>
          <a:prstGeom prst="wedgeRectCallout">
            <a:avLst>
              <a:gd name="adj1" fmla="val -66620"/>
              <a:gd name="adj2" fmla="val 392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Preferred more than sigmoid. Helps keep the mean of the next layer’s inputs close to zero (with sigmoid, it is close to 0.5)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A01BD27E-393D-4E9B-B8B5-568834920741}"/>
              </a:ext>
            </a:extLst>
          </p:cNvPr>
          <p:cNvSpPr/>
          <p:nvPr/>
        </p:nvSpPr>
        <p:spPr>
          <a:xfrm>
            <a:off x="4116434" y="1168237"/>
            <a:ext cx="2279763" cy="1111593"/>
          </a:xfrm>
          <a:prstGeom prst="wedgeRectCallout">
            <a:avLst>
              <a:gd name="adj1" fmla="val 54078"/>
              <a:gd name="adj2" fmla="val 8193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For sigmoid as well as tanh, gradients saturate (become close to zero as the function tends to its extreme values)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051B59B9-0EDF-495C-AD54-6F60043333CC}"/>
                  </a:ext>
                </a:extLst>
              </p:cNvPr>
              <p:cNvSpPr/>
              <p:nvPr/>
            </p:nvSpPr>
            <p:spPr>
              <a:xfrm>
                <a:off x="4677808" y="4225058"/>
                <a:ext cx="1823049" cy="926560"/>
              </a:xfrm>
              <a:prstGeom prst="wedgeRectCallout">
                <a:avLst>
                  <a:gd name="adj1" fmla="val 77975"/>
                  <a:gd name="adj2" fmla="val 4717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Helps fix the dead neuron problem of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ReLU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negative number</a:t>
                </a: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051B59B9-0EDF-495C-AD54-6F6004333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808" y="4225058"/>
                <a:ext cx="1823049" cy="926560"/>
              </a:xfrm>
              <a:prstGeom prst="wedgeRectCallout">
                <a:avLst>
                  <a:gd name="adj1" fmla="val 77975"/>
                  <a:gd name="adj2" fmla="val 47172"/>
                </a:avLst>
              </a:prstGeom>
              <a:blipFill>
                <a:blip r:embed="rId12"/>
                <a:stretch>
                  <a:fillRect l="-510" t="-1290" b="-645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037DEB2F-E9DA-4AB6-AA78-38536DA1DB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08075" y="5189262"/>
            <a:ext cx="1010687" cy="965223"/>
          </a:xfrm>
          <a:prstGeom prst="rect">
            <a:avLst/>
          </a:prstGeom>
        </p:spPr>
      </p:pic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14CD555E-DCE7-46D0-A155-702B820493B3}"/>
              </a:ext>
            </a:extLst>
          </p:cNvPr>
          <p:cNvSpPr/>
          <p:nvPr/>
        </p:nvSpPr>
        <p:spPr>
          <a:xfrm>
            <a:off x="9866414" y="4944511"/>
            <a:ext cx="1404702" cy="1743807"/>
          </a:xfrm>
          <a:prstGeom prst="wedgeRectCallout">
            <a:avLst>
              <a:gd name="adj1" fmla="val 62013"/>
              <a:gd name="adj2" fmla="val -114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Without nonlinear activation, a deep neural network is equivalent to a linear model no matter how many layers we use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45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493"/>
    </mc:Choice>
    <mc:Fallback xmlns="">
      <p:transition spd="slow" advTm="369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  <p:bldP spid="126" grpId="0"/>
      <p:bldP spid="127" grpId="0"/>
      <p:bldP spid="128" grpId="0"/>
      <p:bldP spid="129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MLP Can Learn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Nonlin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Fn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: A Brief Justification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66150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An MLP can be seen as a composition of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multiple linear models combined nonlinearly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Oval 79">
            <a:extLst>
              <a:ext uri="{FF2B5EF4-FFF2-40B4-BE49-F238E27FC236}">
                <a16:creationId xmlns:a16="http://schemas.microsoft.com/office/drawing/2014/main" id="{13ABFD9E-22C9-4696-B2CA-0525DDA17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447" y="5108963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80">
            <a:extLst>
              <a:ext uri="{FF2B5EF4-FFF2-40B4-BE49-F238E27FC236}">
                <a16:creationId xmlns:a16="http://schemas.microsoft.com/office/drawing/2014/main" id="{65CBD1ED-D0A6-4873-9AA2-9BDD8C4AF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84" y="5070863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5" name="AutoShape 81">
            <a:extLst>
              <a:ext uri="{FF2B5EF4-FFF2-40B4-BE49-F238E27FC236}">
                <a16:creationId xmlns:a16="http://schemas.microsoft.com/office/drawing/2014/main" id="{8E2FA888-4B56-49BC-B1DE-FDA979EA4EC4}"/>
              </a:ext>
            </a:extLst>
          </p:cNvPr>
          <p:cNvCxnSpPr>
            <a:cxnSpLocks noChangeShapeType="1"/>
            <a:stCxn id="24" idx="0"/>
            <a:endCxn id="27" idx="3"/>
          </p:cNvCxnSpPr>
          <p:nvPr/>
        </p:nvCxnSpPr>
        <p:spPr bwMode="auto">
          <a:xfrm flipV="1">
            <a:off x="1308084" y="3854838"/>
            <a:ext cx="1333500" cy="121602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82">
            <a:extLst>
              <a:ext uri="{FF2B5EF4-FFF2-40B4-BE49-F238E27FC236}">
                <a16:creationId xmlns:a16="http://schemas.microsoft.com/office/drawing/2014/main" id="{FFDC2073-ACBE-4D18-98A0-B6455FD5A8EA}"/>
              </a:ext>
            </a:extLst>
          </p:cNvPr>
          <p:cNvCxnSpPr>
            <a:cxnSpLocks noChangeShapeType="1"/>
            <a:stCxn id="23" idx="0"/>
            <a:endCxn id="27" idx="5"/>
          </p:cNvCxnSpPr>
          <p:nvPr/>
        </p:nvCxnSpPr>
        <p:spPr bwMode="auto">
          <a:xfrm flipH="1" flipV="1">
            <a:off x="3125772" y="3854838"/>
            <a:ext cx="1171575" cy="125412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Oval 83">
            <a:extLst>
              <a:ext uri="{FF2B5EF4-FFF2-40B4-BE49-F238E27FC236}">
                <a16:creationId xmlns:a16="http://schemas.microsoft.com/office/drawing/2014/main" id="{356BE75A-1ACD-41F7-89AD-77EDF5DEC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984" y="3269050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8" name="Group 84">
            <a:extLst>
              <a:ext uri="{FF2B5EF4-FFF2-40B4-BE49-F238E27FC236}">
                <a16:creationId xmlns:a16="http://schemas.microsoft.com/office/drawing/2014/main" id="{A74A5203-4830-4DD7-90FC-88DDEAC8D4AB}"/>
              </a:ext>
            </a:extLst>
          </p:cNvPr>
          <p:cNvGrpSpPr>
            <a:grpSpLocks/>
          </p:cNvGrpSpPr>
          <p:nvPr/>
        </p:nvGrpSpPr>
        <p:grpSpPr bwMode="auto">
          <a:xfrm>
            <a:off x="247634" y="5289938"/>
            <a:ext cx="622300" cy="344487"/>
            <a:chOff x="22" y="2199"/>
            <a:chExt cx="392" cy="217"/>
          </a:xfrm>
        </p:grpSpPr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B71AF808-F642-4BC5-A325-9B82AD16B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2203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4ECEF191-336E-4B17-A562-BD206B35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" y="2199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F48864B5-A537-4BA1-B5F1-507BD4A22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" y="2289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88">
              <a:extLst>
                <a:ext uri="{FF2B5EF4-FFF2-40B4-BE49-F238E27FC236}">
                  <a16:creationId xmlns:a16="http://schemas.microsoft.com/office/drawing/2014/main" id="{F52DBB33-1E06-49C0-B014-C1D8484E9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2239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" name="Group 89">
            <a:extLst>
              <a:ext uri="{FF2B5EF4-FFF2-40B4-BE49-F238E27FC236}">
                <a16:creationId xmlns:a16="http://schemas.microsoft.com/office/drawing/2014/main" id="{3090228C-FDE3-4E5A-BE41-5C9CD95E0610}"/>
              </a:ext>
            </a:extLst>
          </p:cNvPr>
          <p:cNvGrpSpPr>
            <a:grpSpLocks/>
          </p:cNvGrpSpPr>
          <p:nvPr/>
        </p:nvGrpSpPr>
        <p:grpSpPr bwMode="auto">
          <a:xfrm>
            <a:off x="3198797" y="5302638"/>
            <a:ext cx="611187" cy="344487"/>
            <a:chOff x="1881" y="2207"/>
            <a:chExt cx="385" cy="217"/>
          </a:xfrm>
        </p:grpSpPr>
        <p:sp>
          <p:nvSpPr>
            <p:cNvPr id="34" name="Freeform 90">
              <a:extLst>
                <a:ext uri="{FF2B5EF4-FFF2-40B4-BE49-F238E27FC236}">
                  <a16:creationId xmlns:a16="http://schemas.microsoft.com/office/drawing/2014/main" id="{130414D3-3727-4547-8200-B1F5BF27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212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Freeform 91">
              <a:extLst>
                <a:ext uri="{FF2B5EF4-FFF2-40B4-BE49-F238E27FC236}">
                  <a16:creationId xmlns:a16="http://schemas.microsoft.com/office/drawing/2014/main" id="{F4A7E0F0-80BD-4FF8-9F6D-2F3B9C5F1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" y="2207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Freeform 92">
              <a:extLst>
                <a:ext uri="{FF2B5EF4-FFF2-40B4-BE49-F238E27FC236}">
                  <a16:creationId xmlns:a16="http://schemas.microsoft.com/office/drawing/2014/main" id="{FDAB54D0-1F37-4540-AAF9-DAA8FD74D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2298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93">
              <a:extLst>
                <a:ext uri="{FF2B5EF4-FFF2-40B4-BE49-F238E27FC236}">
                  <a16:creationId xmlns:a16="http://schemas.microsoft.com/office/drawing/2014/main" id="{00AB0D5A-4222-4734-BC13-D09157F0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2248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" name="Group 94">
            <a:extLst>
              <a:ext uri="{FF2B5EF4-FFF2-40B4-BE49-F238E27FC236}">
                <a16:creationId xmlns:a16="http://schemas.microsoft.com/office/drawing/2014/main" id="{8076C22C-8355-4B8A-9E99-F22743DE8DD1}"/>
              </a:ext>
            </a:extLst>
          </p:cNvPr>
          <p:cNvGrpSpPr>
            <a:grpSpLocks/>
          </p:cNvGrpSpPr>
          <p:nvPr/>
        </p:nvGrpSpPr>
        <p:grpSpPr bwMode="auto">
          <a:xfrm>
            <a:off x="2084372" y="3454788"/>
            <a:ext cx="415925" cy="307975"/>
            <a:chOff x="1179" y="1043"/>
            <a:chExt cx="262" cy="194"/>
          </a:xfrm>
        </p:grpSpPr>
        <p:sp>
          <p:nvSpPr>
            <p:cNvPr id="40" name="Freeform 95">
              <a:extLst>
                <a:ext uri="{FF2B5EF4-FFF2-40B4-BE49-F238E27FC236}">
                  <a16:creationId xmlns:a16="http://schemas.microsoft.com/office/drawing/2014/main" id="{ED955C65-BEC7-4B49-8FF6-F673DBC6E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047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Freeform 96">
              <a:extLst>
                <a:ext uri="{FF2B5EF4-FFF2-40B4-BE49-F238E27FC236}">
                  <a16:creationId xmlns:a16="http://schemas.microsoft.com/office/drawing/2014/main" id="{49003151-E393-4A2F-8836-DBF40FFC2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1043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Freeform 97">
              <a:extLst>
                <a:ext uri="{FF2B5EF4-FFF2-40B4-BE49-F238E27FC236}">
                  <a16:creationId xmlns:a16="http://schemas.microsoft.com/office/drawing/2014/main" id="{AC6CC9AD-114B-4CB4-810F-1272D0915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1126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3" name="Line 98">
            <a:extLst>
              <a:ext uri="{FF2B5EF4-FFF2-40B4-BE49-F238E27FC236}">
                <a16:creationId xmlns:a16="http://schemas.microsoft.com/office/drawing/2014/main" id="{EF464971-31D4-473F-8B4E-3E84E0F6C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6809" y="3619888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4" name="Picture 99">
            <a:extLst>
              <a:ext uri="{FF2B5EF4-FFF2-40B4-BE49-F238E27FC236}">
                <a16:creationId xmlns:a16="http://schemas.microsoft.com/office/drawing/2014/main" id="{FA3BDE2E-981E-4744-B68F-EB59B43C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84" y="3332550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5" name="Group 100">
            <a:extLst>
              <a:ext uri="{FF2B5EF4-FFF2-40B4-BE49-F238E27FC236}">
                <a16:creationId xmlns:a16="http://schemas.microsoft.com/office/drawing/2014/main" id="{CBCB2F31-D87F-495B-A9BA-9970A440AC56}"/>
              </a:ext>
            </a:extLst>
          </p:cNvPr>
          <p:cNvGrpSpPr>
            <a:grpSpLocks/>
          </p:cNvGrpSpPr>
          <p:nvPr/>
        </p:nvGrpSpPr>
        <p:grpSpPr bwMode="auto">
          <a:xfrm>
            <a:off x="2754297" y="3656400"/>
            <a:ext cx="250825" cy="225425"/>
            <a:chOff x="1601" y="1170"/>
            <a:chExt cx="158" cy="142"/>
          </a:xfrm>
        </p:grpSpPr>
        <p:sp>
          <p:nvSpPr>
            <p:cNvPr id="46" name="Freeform 101">
              <a:extLst>
                <a:ext uri="{FF2B5EF4-FFF2-40B4-BE49-F238E27FC236}">
                  <a16:creationId xmlns:a16="http://schemas.microsoft.com/office/drawing/2014/main" id="{29C5F313-476A-43E7-BC2A-9351DB223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117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Freeform 102">
              <a:extLst>
                <a:ext uri="{FF2B5EF4-FFF2-40B4-BE49-F238E27FC236}">
                  <a16:creationId xmlns:a16="http://schemas.microsoft.com/office/drawing/2014/main" id="{79EE12A2-9D33-465C-91DA-3EB82B7AE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117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8" name="Group 103">
            <a:extLst>
              <a:ext uri="{FF2B5EF4-FFF2-40B4-BE49-F238E27FC236}">
                <a16:creationId xmlns:a16="http://schemas.microsoft.com/office/drawing/2014/main" id="{98CD9732-2391-4000-A4DA-E0BACEA35327}"/>
              </a:ext>
            </a:extLst>
          </p:cNvPr>
          <p:cNvGrpSpPr>
            <a:grpSpLocks/>
          </p:cNvGrpSpPr>
          <p:nvPr/>
        </p:nvGrpSpPr>
        <p:grpSpPr bwMode="auto">
          <a:xfrm>
            <a:off x="1473184" y="4199325"/>
            <a:ext cx="355600" cy="293688"/>
            <a:chOff x="794" y="1512"/>
            <a:chExt cx="224" cy="185"/>
          </a:xfrm>
        </p:grpSpPr>
        <p:sp>
          <p:nvSpPr>
            <p:cNvPr id="49" name="Freeform 104">
              <a:extLst>
                <a:ext uri="{FF2B5EF4-FFF2-40B4-BE49-F238E27FC236}">
                  <a16:creationId xmlns:a16="http://schemas.microsoft.com/office/drawing/2014/main" id="{657BCA83-D763-4EC1-AEE4-59AC440EE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1517"/>
              <a:ext cx="224" cy="181"/>
            </a:xfrm>
            <a:custGeom>
              <a:avLst/>
              <a:gdLst>
                <a:gd name="T0" fmla="*/ 496 w 992"/>
                <a:gd name="T1" fmla="*/ 801 h 802"/>
                <a:gd name="T2" fmla="*/ 0 w 992"/>
                <a:gd name="T3" fmla="*/ 801 h 802"/>
                <a:gd name="T4" fmla="*/ 0 w 992"/>
                <a:gd name="T5" fmla="*/ 0 h 802"/>
                <a:gd name="T6" fmla="*/ 991 w 992"/>
                <a:gd name="T7" fmla="*/ 0 h 802"/>
                <a:gd name="T8" fmla="*/ 991 w 992"/>
                <a:gd name="T9" fmla="*/ 801 h 802"/>
                <a:gd name="T10" fmla="*/ 496 w 992"/>
                <a:gd name="T11" fmla="*/ 801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2" h="802">
                  <a:moveTo>
                    <a:pt x="496" y="801"/>
                  </a:moveTo>
                  <a:lnTo>
                    <a:pt x="0" y="801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801"/>
                  </a:lnTo>
                  <a:lnTo>
                    <a:pt x="496" y="80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Freeform 105">
              <a:extLst>
                <a:ext uri="{FF2B5EF4-FFF2-40B4-BE49-F238E27FC236}">
                  <a16:creationId xmlns:a16="http://schemas.microsoft.com/office/drawing/2014/main" id="{F0B387CD-9FBF-41AD-BA79-AFB44374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1512"/>
              <a:ext cx="133" cy="142"/>
            </a:xfrm>
            <a:custGeom>
              <a:avLst/>
              <a:gdLst>
                <a:gd name="T0" fmla="*/ 388 w 592"/>
                <a:gd name="T1" fmla="*/ 141 h 632"/>
                <a:gd name="T2" fmla="*/ 400 w 592"/>
                <a:gd name="T3" fmla="*/ 56 h 632"/>
                <a:gd name="T4" fmla="*/ 375 w 592"/>
                <a:gd name="T5" fmla="*/ 16 h 632"/>
                <a:gd name="T6" fmla="*/ 341 w 592"/>
                <a:gd name="T7" fmla="*/ 56 h 632"/>
                <a:gd name="T8" fmla="*/ 290 w 592"/>
                <a:gd name="T9" fmla="*/ 366 h 632"/>
                <a:gd name="T10" fmla="*/ 282 w 592"/>
                <a:gd name="T11" fmla="*/ 458 h 632"/>
                <a:gd name="T12" fmla="*/ 284 w 592"/>
                <a:gd name="T13" fmla="*/ 484 h 632"/>
                <a:gd name="T14" fmla="*/ 201 w 592"/>
                <a:gd name="T15" fmla="*/ 599 h 632"/>
                <a:gd name="T16" fmla="*/ 129 w 592"/>
                <a:gd name="T17" fmla="*/ 471 h 632"/>
                <a:gd name="T18" fmla="*/ 178 w 592"/>
                <a:gd name="T19" fmla="*/ 200 h 632"/>
                <a:gd name="T20" fmla="*/ 191 w 592"/>
                <a:gd name="T21" fmla="*/ 114 h 632"/>
                <a:gd name="T22" fmla="*/ 116 w 592"/>
                <a:gd name="T23" fmla="*/ 0 h 632"/>
                <a:gd name="T24" fmla="*/ 0 w 592"/>
                <a:gd name="T25" fmla="*/ 213 h 632"/>
                <a:gd name="T26" fmla="*/ 11 w 592"/>
                <a:gd name="T27" fmla="*/ 229 h 632"/>
                <a:gd name="T28" fmla="*/ 25 w 592"/>
                <a:gd name="T29" fmla="*/ 200 h 632"/>
                <a:gd name="T30" fmla="*/ 116 w 592"/>
                <a:gd name="T31" fmla="*/ 33 h 632"/>
                <a:gd name="T32" fmla="*/ 138 w 592"/>
                <a:gd name="T33" fmla="*/ 75 h 632"/>
                <a:gd name="T34" fmla="*/ 123 w 592"/>
                <a:gd name="T35" fmla="*/ 173 h 632"/>
                <a:gd name="T36" fmla="*/ 72 w 592"/>
                <a:gd name="T37" fmla="*/ 451 h 632"/>
                <a:gd name="T38" fmla="*/ 197 w 592"/>
                <a:gd name="T39" fmla="*/ 631 h 632"/>
                <a:gd name="T40" fmla="*/ 292 w 592"/>
                <a:gd name="T41" fmla="*/ 530 h 632"/>
                <a:gd name="T42" fmla="*/ 404 w 592"/>
                <a:gd name="T43" fmla="*/ 631 h 632"/>
                <a:gd name="T44" fmla="*/ 534 w 592"/>
                <a:gd name="T45" fmla="*/ 461 h 632"/>
                <a:gd name="T46" fmla="*/ 591 w 592"/>
                <a:gd name="T47" fmla="*/ 98 h 632"/>
                <a:gd name="T48" fmla="*/ 551 w 592"/>
                <a:gd name="T49" fmla="*/ 0 h 632"/>
                <a:gd name="T50" fmla="*/ 508 w 592"/>
                <a:gd name="T51" fmla="*/ 65 h 632"/>
                <a:gd name="T52" fmla="*/ 521 w 592"/>
                <a:gd name="T53" fmla="*/ 101 h 632"/>
                <a:gd name="T54" fmla="*/ 553 w 592"/>
                <a:gd name="T55" fmla="*/ 226 h 632"/>
                <a:gd name="T56" fmla="*/ 504 w 592"/>
                <a:gd name="T57" fmla="*/ 478 h 632"/>
                <a:gd name="T58" fmla="*/ 407 w 592"/>
                <a:gd name="T59" fmla="*/ 599 h 632"/>
                <a:gd name="T60" fmla="*/ 341 w 592"/>
                <a:gd name="T61" fmla="*/ 481 h 632"/>
                <a:gd name="T62" fmla="*/ 349 w 592"/>
                <a:gd name="T63" fmla="*/ 379 h 632"/>
                <a:gd name="T64" fmla="*/ 388 w 592"/>
                <a:gd name="T65" fmla="*/ 14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2" h="632">
                  <a:moveTo>
                    <a:pt x="388" y="141"/>
                  </a:moveTo>
                  <a:cubicBezTo>
                    <a:pt x="392" y="114"/>
                    <a:pt x="400" y="59"/>
                    <a:pt x="400" y="56"/>
                  </a:cubicBezTo>
                  <a:cubicBezTo>
                    <a:pt x="400" y="26"/>
                    <a:pt x="388" y="16"/>
                    <a:pt x="375" y="16"/>
                  </a:cubicBezTo>
                  <a:cubicBezTo>
                    <a:pt x="362" y="16"/>
                    <a:pt x="347" y="23"/>
                    <a:pt x="341" y="56"/>
                  </a:cubicBezTo>
                  <a:cubicBezTo>
                    <a:pt x="341" y="62"/>
                    <a:pt x="296" y="330"/>
                    <a:pt x="290" y="366"/>
                  </a:cubicBezTo>
                  <a:cubicBezTo>
                    <a:pt x="284" y="406"/>
                    <a:pt x="282" y="432"/>
                    <a:pt x="282" y="458"/>
                  </a:cubicBezTo>
                  <a:cubicBezTo>
                    <a:pt x="282" y="471"/>
                    <a:pt x="282" y="478"/>
                    <a:pt x="284" y="484"/>
                  </a:cubicBezTo>
                  <a:cubicBezTo>
                    <a:pt x="265" y="559"/>
                    <a:pt x="235" y="599"/>
                    <a:pt x="201" y="599"/>
                  </a:cubicBezTo>
                  <a:cubicBezTo>
                    <a:pt x="129" y="599"/>
                    <a:pt x="129" y="500"/>
                    <a:pt x="129" y="471"/>
                  </a:cubicBezTo>
                  <a:cubicBezTo>
                    <a:pt x="129" y="428"/>
                    <a:pt x="136" y="373"/>
                    <a:pt x="178" y="200"/>
                  </a:cubicBezTo>
                  <a:cubicBezTo>
                    <a:pt x="188" y="160"/>
                    <a:pt x="191" y="141"/>
                    <a:pt x="191" y="114"/>
                  </a:cubicBezTo>
                  <a:cubicBezTo>
                    <a:pt x="191" y="52"/>
                    <a:pt x="163" y="0"/>
                    <a:pt x="116" y="0"/>
                  </a:cubicBezTo>
                  <a:cubicBezTo>
                    <a:pt x="34" y="0"/>
                    <a:pt x="0" y="200"/>
                    <a:pt x="0" y="213"/>
                  </a:cubicBezTo>
                  <a:cubicBezTo>
                    <a:pt x="0" y="229"/>
                    <a:pt x="8" y="229"/>
                    <a:pt x="11" y="229"/>
                  </a:cubicBezTo>
                  <a:cubicBezTo>
                    <a:pt x="21" y="229"/>
                    <a:pt x="21" y="229"/>
                    <a:pt x="25" y="200"/>
                  </a:cubicBezTo>
                  <a:cubicBezTo>
                    <a:pt x="49" y="72"/>
                    <a:pt x="85" y="33"/>
                    <a:pt x="116" y="33"/>
                  </a:cubicBezTo>
                  <a:cubicBezTo>
                    <a:pt x="125" y="33"/>
                    <a:pt x="138" y="33"/>
                    <a:pt x="138" y="75"/>
                  </a:cubicBezTo>
                  <a:cubicBezTo>
                    <a:pt x="138" y="111"/>
                    <a:pt x="127" y="150"/>
                    <a:pt x="123" y="173"/>
                  </a:cubicBezTo>
                  <a:cubicBezTo>
                    <a:pt x="85" y="337"/>
                    <a:pt x="72" y="402"/>
                    <a:pt x="72" y="451"/>
                  </a:cubicBezTo>
                  <a:cubicBezTo>
                    <a:pt x="72" y="582"/>
                    <a:pt x="131" y="631"/>
                    <a:pt x="197" y="631"/>
                  </a:cubicBezTo>
                  <a:cubicBezTo>
                    <a:pt x="214" y="631"/>
                    <a:pt x="256" y="631"/>
                    <a:pt x="292" y="530"/>
                  </a:cubicBezTo>
                  <a:cubicBezTo>
                    <a:pt x="316" y="621"/>
                    <a:pt x="379" y="631"/>
                    <a:pt x="404" y="631"/>
                  </a:cubicBezTo>
                  <a:cubicBezTo>
                    <a:pt x="472" y="631"/>
                    <a:pt x="510" y="543"/>
                    <a:pt x="534" y="461"/>
                  </a:cubicBezTo>
                  <a:cubicBezTo>
                    <a:pt x="563" y="350"/>
                    <a:pt x="591" y="167"/>
                    <a:pt x="591" y="98"/>
                  </a:cubicBezTo>
                  <a:cubicBezTo>
                    <a:pt x="591" y="23"/>
                    <a:pt x="567" y="0"/>
                    <a:pt x="551" y="0"/>
                  </a:cubicBezTo>
                  <a:cubicBezTo>
                    <a:pt x="529" y="0"/>
                    <a:pt x="508" y="36"/>
                    <a:pt x="508" y="65"/>
                  </a:cubicBezTo>
                  <a:cubicBezTo>
                    <a:pt x="508" y="85"/>
                    <a:pt x="512" y="95"/>
                    <a:pt x="521" y="101"/>
                  </a:cubicBezTo>
                  <a:cubicBezTo>
                    <a:pt x="529" y="118"/>
                    <a:pt x="553" y="154"/>
                    <a:pt x="553" y="226"/>
                  </a:cubicBezTo>
                  <a:cubicBezTo>
                    <a:pt x="553" y="271"/>
                    <a:pt x="527" y="406"/>
                    <a:pt x="504" y="478"/>
                  </a:cubicBezTo>
                  <a:cubicBezTo>
                    <a:pt x="483" y="550"/>
                    <a:pt x="451" y="599"/>
                    <a:pt x="407" y="599"/>
                  </a:cubicBezTo>
                  <a:cubicBezTo>
                    <a:pt x="362" y="599"/>
                    <a:pt x="341" y="559"/>
                    <a:pt x="341" y="481"/>
                  </a:cubicBezTo>
                  <a:cubicBezTo>
                    <a:pt x="341" y="442"/>
                    <a:pt x="347" y="399"/>
                    <a:pt x="349" y="379"/>
                  </a:cubicBezTo>
                  <a:lnTo>
                    <a:pt x="388" y="1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Freeform 106">
              <a:extLst>
                <a:ext uri="{FF2B5EF4-FFF2-40B4-BE49-F238E27FC236}">
                  <a16:creationId xmlns:a16="http://schemas.microsoft.com/office/drawing/2014/main" id="{21A9B4D2-8320-4F03-AF32-84778F8A6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1552"/>
              <a:ext cx="51" cy="145"/>
            </a:xfrm>
            <a:custGeom>
              <a:avLst/>
              <a:gdLst>
                <a:gd name="T0" fmla="*/ 142 w 230"/>
                <a:gd name="T1" fmla="*/ 26 h 645"/>
                <a:gd name="T2" fmla="*/ 125 w 230"/>
                <a:gd name="T3" fmla="*/ 0 h 645"/>
                <a:gd name="T4" fmla="*/ 0 w 230"/>
                <a:gd name="T5" fmla="*/ 62 h 645"/>
                <a:gd name="T6" fmla="*/ 0 w 230"/>
                <a:gd name="T7" fmla="*/ 98 h 645"/>
                <a:gd name="T8" fmla="*/ 91 w 230"/>
                <a:gd name="T9" fmla="*/ 72 h 645"/>
                <a:gd name="T10" fmla="*/ 91 w 230"/>
                <a:gd name="T11" fmla="*/ 566 h 645"/>
                <a:gd name="T12" fmla="*/ 28 w 230"/>
                <a:gd name="T13" fmla="*/ 612 h 645"/>
                <a:gd name="T14" fmla="*/ 4 w 230"/>
                <a:gd name="T15" fmla="*/ 612 h 645"/>
                <a:gd name="T16" fmla="*/ 4 w 230"/>
                <a:gd name="T17" fmla="*/ 644 h 645"/>
                <a:gd name="T18" fmla="*/ 116 w 230"/>
                <a:gd name="T19" fmla="*/ 641 h 645"/>
                <a:gd name="T20" fmla="*/ 229 w 230"/>
                <a:gd name="T21" fmla="*/ 644 h 645"/>
                <a:gd name="T22" fmla="*/ 229 w 230"/>
                <a:gd name="T23" fmla="*/ 612 h 645"/>
                <a:gd name="T24" fmla="*/ 205 w 230"/>
                <a:gd name="T25" fmla="*/ 612 h 645"/>
                <a:gd name="T26" fmla="*/ 142 w 230"/>
                <a:gd name="T27" fmla="*/ 566 h 645"/>
                <a:gd name="T28" fmla="*/ 142 w 230"/>
                <a:gd name="T29" fmla="*/ 2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645">
                  <a:moveTo>
                    <a:pt x="142" y="26"/>
                  </a:moveTo>
                  <a:cubicBezTo>
                    <a:pt x="142" y="0"/>
                    <a:pt x="140" y="0"/>
                    <a:pt x="125" y="0"/>
                  </a:cubicBezTo>
                  <a:cubicBezTo>
                    <a:pt x="85" y="59"/>
                    <a:pt x="25" y="62"/>
                    <a:pt x="0" y="62"/>
                  </a:cubicBezTo>
                  <a:lnTo>
                    <a:pt x="0" y="98"/>
                  </a:lnTo>
                  <a:cubicBezTo>
                    <a:pt x="15" y="98"/>
                    <a:pt x="55" y="98"/>
                    <a:pt x="91" y="72"/>
                  </a:cubicBezTo>
                  <a:lnTo>
                    <a:pt x="91" y="566"/>
                  </a:lnTo>
                  <a:cubicBezTo>
                    <a:pt x="91" y="599"/>
                    <a:pt x="91" y="612"/>
                    <a:pt x="28" y="612"/>
                  </a:cubicBezTo>
                  <a:lnTo>
                    <a:pt x="4" y="612"/>
                  </a:lnTo>
                  <a:lnTo>
                    <a:pt x="4" y="644"/>
                  </a:lnTo>
                  <a:cubicBezTo>
                    <a:pt x="15" y="644"/>
                    <a:pt x="93" y="641"/>
                    <a:pt x="116" y="641"/>
                  </a:cubicBezTo>
                  <a:cubicBezTo>
                    <a:pt x="138" y="641"/>
                    <a:pt x="216" y="644"/>
                    <a:pt x="229" y="644"/>
                  </a:cubicBezTo>
                  <a:lnTo>
                    <a:pt x="229" y="612"/>
                  </a:lnTo>
                  <a:lnTo>
                    <a:pt x="205" y="612"/>
                  </a:lnTo>
                  <a:cubicBezTo>
                    <a:pt x="142" y="612"/>
                    <a:pt x="142" y="599"/>
                    <a:pt x="142" y="566"/>
                  </a:cubicBezTo>
                  <a:lnTo>
                    <a:pt x="142" y="2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2" name="Group 107">
            <a:extLst>
              <a:ext uri="{FF2B5EF4-FFF2-40B4-BE49-F238E27FC236}">
                <a16:creationId xmlns:a16="http://schemas.microsoft.com/office/drawing/2014/main" id="{FABBCCF5-BCF9-4DCD-81C5-A366FA466B1B}"/>
              </a:ext>
            </a:extLst>
          </p:cNvPr>
          <p:cNvGrpSpPr>
            <a:grpSpLocks/>
          </p:cNvGrpSpPr>
          <p:nvPr/>
        </p:nvGrpSpPr>
        <p:grpSpPr bwMode="auto">
          <a:xfrm>
            <a:off x="3851259" y="4207263"/>
            <a:ext cx="355600" cy="293687"/>
            <a:chOff x="2292" y="1517"/>
            <a:chExt cx="224" cy="185"/>
          </a:xfrm>
        </p:grpSpPr>
        <p:sp>
          <p:nvSpPr>
            <p:cNvPr id="53" name="Freeform 108">
              <a:extLst>
                <a:ext uri="{FF2B5EF4-FFF2-40B4-BE49-F238E27FC236}">
                  <a16:creationId xmlns:a16="http://schemas.microsoft.com/office/drawing/2014/main" id="{E22DA697-1DF6-49D0-B6C7-E380D9B53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1522"/>
              <a:ext cx="224" cy="181"/>
            </a:xfrm>
            <a:custGeom>
              <a:avLst/>
              <a:gdLst>
                <a:gd name="T0" fmla="*/ 496 w 992"/>
                <a:gd name="T1" fmla="*/ 801 h 802"/>
                <a:gd name="T2" fmla="*/ 0 w 992"/>
                <a:gd name="T3" fmla="*/ 801 h 802"/>
                <a:gd name="T4" fmla="*/ 0 w 992"/>
                <a:gd name="T5" fmla="*/ 0 h 802"/>
                <a:gd name="T6" fmla="*/ 991 w 992"/>
                <a:gd name="T7" fmla="*/ 0 h 802"/>
                <a:gd name="T8" fmla="*/ 991 w 992"/>
                <a:gd name="T9" fmla="*/ 801 h 802"/>
                <a:gd name="T10" fmla="*/ 496 w 992"/>
                <a:gd name="T11" fmla="*/ 801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2" h="802">
                  <a:moveTo>
                    <a:pt x="496" y="801"/>
                  </a:moveTo>
                  <a:lnTo>
                    <a:pt x="0" y="801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801"/>
                  </a:lnTo>
                  <a:lnTo>
                    <a:pt x="496" y="80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Freeform 109">
              <a:extLst>
                <a:ext uri="{FF2B5EF4-FFF2-40B4-BE49-F238E27FC236}">
                  <a16:creationId xmlns:a16="http://schemas.microsoft.com/office/drawing/2014/main" id="{213BFB42-4894-4F3C-919F-A1DB7C44A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1517"/>
              <a:ext cx="133" cy="142"/>
            </a:xfrm>
            <a:custGeom>
              <a:avLst/>
              <a:gdLst>
                <a:gd name="T0" fmla="*/ 388 w 592"/>
                <a:gd name="T1" fmla="*/ 141 h 632"/>
                <a:gd name="T2" fmla="*/ 400 w 592"/>
                <a:gd name="T3" fmla="*/ 56 h 632"/>
                <a:gd name="T4" fmla="*/ 375 w 592"/>
                <a:gd name="T5" fmla="*/ 16 h 632"/>
                <a:gd name="T6" fmla="*/ 341 w 592"/>
                <a:gd name="T7" fmla="*/ 56 h 632"/>
                <a:gd name="T8" fmla="*/ 290 w 592"/>
                <a:gd name="T9" fmla="*/ 366 h 632"/>
                <a:gd name="T10" fmla="*/ 282 w 592"/>
                <a:gd name="T11" fmla="*/ 458 h 632"/>
                <a:gd name="T12" fmla="*/ 284 w 592"/>
                <a:gd name="T13" fmla="*/ 484 h 632"/>
                <a:gd name="T14" fmla="*/ 201 w 592"/>
                <a:gd name="T15" fmla="*/ 599 h 632"/>
                <a:gd name="T16" fmla="*/ 129 w 592"/>
                <a:gd name="T17" fmla="*/ 471 h 632"/>
                <a:gd name="T18" fmla="*/ 178 w 592"/>
                <a:gd name="T19" fmla="*/ 200 h 632"/>
                <a:gd name="T20" fmla="*/ 191 w 592"/>
                <a:gd name="T21" fmla="*/ 114 h 632"/>
                <a:gd name="T22" fmla="*/ 116 w 592"/>
                <a:gd name="T23" fmla="*/ 0 h 632"/>
                <a:gd name="T24" fmla="*/ 0 w 592"/>
                <a:gd name="T25" fmla="*/ 213 h 632"/>
                <a:gd name="T26" fmla="*/ 11 w 592"/>
                <a:gd name="T27" fmla="*/ 229 h 632"/>
                <a:gd name="T28" fmla="*/ 25 w 592"/>
                <a:gd name="T29" fmla="*/ 200 h 632"/>
                <a:gd name="T30" fmla="*/ 116 w 592"/>
                <a:gd name="T31" fmla="*/ 33 h 632"/>
                <a:gd name="T32" fmla="*/ 138 w 592"/>
                <a:gd name="T33" fmla="*/ 75 h 632"/>
                <a:gd name="T34" fmla="*/ 123 w 592"/>
                <a:gd name="T35" fmla="*/ 173 h 632"/>
                <a:gd name="T36" fmla="*/ 72 w 592"/>
                <a:gd name="T37" fmla="*/ 451 h 632"/>
                <a:gd name="T38" fmla="*/ 197 w 592"/>
                <a:gd name="T39" fmla="*/ 631 h 632"/>
                <a:gd name="T40" fmla="*/ 292 w 592"/>
                <a:gd name="T41" fmla="*/ 530 h 632"/>
                <a:gd name="T42" fmla="*/ 404 w 592"/>
                <a:gd name="T43" fmla="*/ 631 h 632"/>
                <a:gd name="T44" fmla="*/ 534 w 592"/>
                <a:gd name="T45" fmla="*/ 461 h 632"/>
                <a:gd name="T46" fmla="*/ 591 w 592"/>
                <a:gd name="T47" fmla="*/ 98 h 632"/>
                <a:gd name="T48" fmla="*/ 551 w 592"/>
                <a:gd name="T49" fmla="*/ 0 h 632"/>
                <a:gd name="T50" fmla="*/ 508 w 592"/>
                <a:gd name="T51" fmla="*/ 65 h 632"/>
                <a:gd name="T52" fmla="*/ 521 w 592"/>
                <a:gd name="T53" fmla="*/ 101 h 632"/>
                <a:gd name="T54" fmla="*/ 553 w 592"/>
                <a:gd name="T55" fmla="*/ 226 h 632"/>
                <a:gd name="T56" fmla="*/ 504 w 592"/>
                <a:gd name="T57" fmla="*/ 478 h 632"/>
                <a:gd name="T58" fmla="*/ 407 w 592"/>
                <a:gd name="T59" fmla="*/ 599 h 632"/>
                <a:gd name="T60" fmla="*/ 341 w 592"/>
                <a:gd name="T61" fmla="*/ 481 h 632"/>
                <a:gd name="T62" fmla="*/ 349 w 592"/>
                <a:gd name="T63" fmla="*/ 379 h 632"/>
                <a:gd name="T64" fmla="*/ 388 w 592"/>
                <a:gd name="T65" fmla="*/ 14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2" h="632">
                  <a:moveTo>
                    <a:pt x="388" y="141"/>
                  </a:moveTo>
                  <a:cubicBezTo>
                    <a:pt x="392" y="114"/>
                    <a:pt x="400" y="59"/>
                    <a:pt x="400" y="56"/>
                  </a:cubicBezTo>
                  <a:cubicBezTo>
                    <a:pt x="400" y="26"/>
                    <a:pt x="388" y="16"/>
                    <a:pt x="375" y="16"/>
                  </a:cubicBezTo>
                  <a:cubicBezTo>
                    <a:pt x="362" y="16"/>
                    <a:pt x="347" y="23"/>
                    <a:pt x="341" y="56"/>
                  </a:cubicBezTo>
                  <a:cubicBezTo>
                    <a:pt x="341" y="62"/>
                    <a:pt x="296" y="330"/>
                    <a:pt x="290" y="366"/>
                  </a:cubicBezTo>
                  <a:cubicBezTo>
                    <a:pt x="284" y="406"/>
                    <a:pt x="282" y="432"/>
                    <a:pt x="282" y="458"/>
                  </a:cubicBezTo>
                  <a:cubicBezTo>
                    <a:pt x="282" y="471"/>
                    <a:pt x="282" y="478"/>
                    <a:pt x="284" y="484"/>
                  </a:cubicBezTo>
                  <a:cubicBezTo>
                    <a:pt x="265" y="559"/>
                    <a:pt x="235" y="599"/>
                    <a:pt x="201" y="599"/>
                  </a:cubicBezTo>
                  <a:cubicBezTo>
                    <a:pt x="129" y="599"/>
                    <a:pt x="129" y="500"/>
                    <a:pt x="129" y="471"/>
                  </a:cubicBezTo>
                  <a:cubicBezTo>
                    <a:pt x="129" y="428"/>
                    <a:pt x="136" y="373"/>
                    <a:pt x="178" y="200"/>
                  </a:cubicBezTo>
                  <a:cubicBezTo>
                    <a:pt x="188" y="160"/>
                    <a:pt x="191" y="141"/>
                    <a:pt x="191" y="114"/>
                  </a:cubicBezTo>
                  <a:cubicBezTo>
                    <a:pt x="191" y="52"/>
                    <a:pt x="163" y="0"/>
                    <a:pt x="116" y="0"/>
                  </a:cubicBezTo>
                  <a:cubicBezTo>
                    <a:pt x="34" y="0"/>
                    <a:pt x="0" y="200"/>
                    <a:pt x="0" y="213"/>
                  </a:cubicBezTo>
                  <a:cubicBezTo>
                    <a:pt x="0" y="229"/>
                    <a:pt x="8" y="229"/>
                    <a:pt x="11" y="229"/>
                  </a:cubicBezTo>
                  <a:cubicBezTo>
                    <a:pt x="21" y="229"/>
                    <a:pt x="21" y="229"/>
                    <a:pt x="25" y="200"/>
                  </a:cubicBezTo>
                  <a:cubicBezTo>
                    <a:pt x="49" y="72"/>
                    <a:pt x="85" y="33"/>
                    <a:pt x="116" y="33"/>
                  </a:cubicBezTo>
                  <a:cubicBezTo>
                    <a:pt x="125" y="33"/>
                    <a:pt x="138" y="33"/>
                    <a:pt x="138" y="75"/>
                  </a:cubicBezTo>
                  <a:cubicBezTo>
                    <a:pt x="138" y="111"/>
                    <a:pt x="127" y="150"/>
                    <a:pt x="123" y="173"/>
                  </a:cubicBezTo>
                  <a:cubicBezTo>
                    <a:pt x="85" y="337"/>
                    <a:pt x="72" y="402"/>
                    <a:pt x="72" y="451"/>
                  </a:cubicBezTo>
                  <a:cubicBezTo>
                    <a:pt x="72" y="582"/>
                    <a:pt x="131" y="631"/>
                    <a:pt x="197" y="631"/>
                  </a:cubicBezTo>
                  <a:cubicBezTo>
                    <a:pt x="214" y="631"/>
                    <a:pt x="256" y="631"/>
                    <a:pt x="292" y="530"/>
                  </a:cubicBezTo>
                  <a:cubicBezTo>
                    <a:pt x="316" y="621"/>
                    <a:pt x="379" y="631"/>
                    <a:pt x="404" y="631"/>
                  </a:cubicBezTo>
                  <a:cubicBezTo>
                    <a:pt x="472" y="631"/>
                    <a:pt x="510" y="543"/>
                    <a:pt x="534" y="461"/>
                  </a:cubicBezTo>
                  <a:cubicBezTo>
                    <a:pt x="563" y="350"/>
                    <a:pt x="591" y="167"/>
                    <a:pt x="591" y="98"/>
                  </a:cubicBezTo>
                  <a:cubicBezTo>
                    <a:pt x="591" y="23"/>
                    <a:pt x="567" y="0"/>
                    <a:pt x="551" y="0"/>
                  </a:cubicBezTo>
                  <a:cubicBezTo>
                    <a:pt x="529" y="0"/>
                    <a:pt x="508" y="36"/>
                    <a:pt x="508" y="65"/>
                  </a:cubicBezTo>
                  <a:cubicBezTo>
                    <a:pt x="508" y="85"/>
                    <a:pt x="512" y="95"/>
                    <a:pt x="521" y="101"/>
                  </a:cubicBezTo>
                  <a:cubicBezTo>
                    <a:pt x="529" y="118"/>
                    <a:pt x="553" y="154"/>
                    <a:pt x="553" y="226"/>
                  </a:cubicBezTo>
                  <a:cubicBezTo>
                    <a:pt x="553" y="271"/>
                    <a:pt x="527" y="406"/>
                    <a:pt x="504" y="478"/>
                  </a:cubicBezTo>
                  <a:cubicBezTo>
                    <a:pt x="483" y="550"/>
                    <a:pt x="451" y="599"/>
                    <a:pt x="407" y="599"/>
                  </a:cubicBezTo>
                  <a:cubicBezTo>
                    <a:pt x="362" y="599"/>
                    <a:pt x="341" y="559"/>
                    <a:pt x="341" y="481"/>
                  </a:cubicBezTo>
                  <a:cubicBezTo>
                    <a:pt x="341" y="442"/>
                    <a:pt x="347" y="399"/>
                    <a:pt x="349" y="379"/>
                  </a:cubicBezTo>
                  <a:lnTo>
                    <a:pt x="388" y="1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Freeform 110">
              <a:extLst>
                <a:ext uri="{FF2B5EF4-FFF2-40B4-BE49-F238E27FC236}">
                  <a16:creationId xmlns:a16="http://schemas.microsoft.com/office/drawing/2014/main" id="{373B083C-8A64-4DE6-8BF1-D1B90D3A8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" y="1557"/>
              <a:ext cx="63" cy="145"/>
            </a:xfrm>
            <a:custGeom>
              <a:avLst/>
              <a:gdLst>
                <a:gd name="T0" fmla="*/ 280 w 281"/>
                <a:gd name="T1" fmla="*/ 468 h 645"/>
                <a:gd name="T2" fmla="*/ 256 w 281"/>
                <a:gd name="T3" fmla="*/ 468 h 645"/>
                <a:gd name="T4" fmla="*/ 239 w 281"/>
                <a:gd name="T5" fmla="*/ 559 h 645"/>
                <a:gd name="T6" fmla="*/ 178 w 281"/>
                <a:gd name="T7" fmla="*/ 563 h 645"/>
                <a:gd name="T8" fmla="*/ 64 w 281"/>
                <a:gd name="T9" fmla="*/ 563 h 645"/>
                <a:gd name="T10" fmla="*/ 188 w 281"/>
                <a:gd name="T11" fmla="*/ 402 h 645"/>
                <a:gd name="T12" fmla="*/ 280 w 281"/>
                <a:gd name="T13" fmla="*/ 190 h 645"/>
                <a:gd name="T14" fmla="*/ 129 w 281"/>
                <a:gd name="T15" fmla="*/ 0 h 645"/>
                <a:gd name="T16" fmla="*/ 0 w 281"/>
                <a:gd name="T17" fmla="*/ 173 h 645"/>
                <a:gd name="T18" fmla="*/ 34 w 281"/>
                <a:gd name="T19" fmla="*/ 229 h 645"/>
                <a:gd name="T20" fmla="*/ 66 w 281"/>
                <a:gd name="T21" fmla="*/ 177 h 645"/>
                <a:gd name="T22" fmla="*/ 30 w 281"/>
                <a:gd name="T23" fmla="*/ 128 h 645"/>
                <a:gd name="T24" fmla="*/ 123 w 281"/>
                <a:gd name="T25" fmla="*/ 36 h 645"/>
                <a:gd name="T26" fmla="*/ 218 w 281"/>
                <a:gd name="T27" fmla="*/ 190 h 645"/>
                <a:gd name="T28" fmla="*/ 157 w 281"/>
                <a:gd name="T29" fmla="*/ 379 h 645"/>
                <a:gd name="T30" fmla="*/ 4 w 281"/>
                <a:gd name="T31" fmla="*/ 612 h 645"/>
                <a:gd name="T32" fmla="*/ 0 w 281"/>
                <a:gd name="T33" fmla="*/ 644 h 645"/>
                <a:gd name="T34" fmla="*/ 258 w 281"/>
                <a:gd name="T35" fmla="*/ 644 h 645"/>
                <a:gd name="T36" fmla="*/ 280 w 281"/>
                <a:gd name="T37" fmla="*/ 46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645">
                  <a:moveTo>
                    <a:pt x="280" y="468"/>
                  </a:moveTo>
                  <a:lnTo>
                    <a:pt x="256" y="468"/>
                  </a:lnTo>
                  <a:cubicBezTo>
                    <a:pt x="254" y="491"/>
                    <a:pt x="248" y="546"/>
                    <a:pt x="239" y="559"/>
                  </a:cubicBezTo>
                  <a:cubicBezTo>
                    <a:pt x="235" y="563"/>
                    <a:pt x="188" y="563"/>
                    <a:pt x="178" y="563"/>
                  </a:cubicBezTo>
                  <a:lnTo>
                    <a:pt x="64" y="563"/>
                  </a:lnTo>
                  <a:cubicBezTo>
                    <a:pt x="127" y="471"/>
                    <a:pt x="150" y="448"/>
                    <a:pt x="188" y="402"/>
                  </a:cubicBezTo>
                  <a:cubicBezTo>
                    <a:pt x="235" y="343"/>
                    <a:pt x="280" y="285"/>
                    <a:pt x="280" y="190"/>
                  </a:cubicBezTo>
                  <a:cubicBezTo>
                    <a:pt x="280" y="72"/>
                    <a:pt x="210" y="0"/>
                    <a:pt x="129" y="0"/>
                  </a:cubicBezTo>
                  <a:cubicBezTo>
                    <a:pt x="53" y="0"/>
                    <a:pt x="0" y="85"/>
                    <a:pt x="0" y="173"/>
                  </a:cubicBezTo>
                  <a:cubicBezTo>
                    <a:pt x="0" y="226"/>
                    <a:pt x="25" y="229"/>
                    <a:pt x="34" y="229"/>
                  </a:cubicBezTo>
                  <a:cubicBezTo>
                    <a:pt x="49" y="229"/>
                    <a:pt x="66" y="213"/>
                    <a:pt x="66" y="177"/>
                  </a:cubicBezTo>
                  <a:cubicBezTo>
                    <a:pt x="66" y="160"/>
                    <a:pt x="64" y="128"/>
                    <a:pt x="30" y="128"/>
                  </a:cubicBezTo>
                  <a:cubicBezTo>
                    <a:pt x="49" y="56"/>
                    <a:pt x="91" y="36"/>
                    <a:pt x="123" y="36"/>
                  </a:cubicBezTo>
                  <a:cubicBezTo>
                    <a:pt x="184" y="36"/>
                    <a:pt x="218" y="111"/>
                    <a:pt x="218" y="190"/>
                  </a:cubicBezTo>
                  <a:cubicBezTo>
                    <a:pt x="218" y="275"/>
                    <a:pt x="178" y="337"/>
                    <a:pt x="157" y="379"/>
                  </a:cubicBezTo>
                  <a:lnTo>
                    <a:pt x="4" y="612"/>
                  </a:lnTo>
                  <a:cubicBezTo>
                    <a:pt x="0" y="618"/>
                    <a:pt x="0" y="621"/>
                    <a:pt x="0" y="644"/>
                  </a:cubicBezTo>
                  <a:lnTo>
                    <a:pt x="258" y="644"/>
                  </a:lnTo>
                  <a:lnTo>
                    <a:pt x="280" y="4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6" name="Text Box 111">
            <a:extLst>
              <a:ext uri="{FF2B5EF4-FFF2-40B4-BE49-F238E27FC236}">
                <a16:creationId xmlns:a16="http://schemas.microsoft.com/office/drawing/2014/main" id="{248B3412-CD25-45C1-8362-007CE94FA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74" y="5839257"/>
            <a:ext cx="4090446" cy="25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200" dirty="0"/>
              <a:t>  Standard Single “Perceptron” Classifier (no hidden units)</a:t>
            </a:r>
          </a:p>
        </p:txBody>
      </p:sp>
      <p:pic>
        <p:nvPicPr>
          <p:cNvPr id="60" name="Picture 173">
            <a:extLst>
              <a:ext uri="{FF2B5EF4-FFF2-40B4-BE49-F238E27FC236}">
                <a16:creationId xmlns:a16="http://schemas.microsoft.com/office/drawing/2014/main" id="{94299B7D-331A-4BD3-90DB-1C898F2A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72" y="3040450"/>
            <a:ext cx="84772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1" name="Group 174">
            <a:extLst>
              <a:ext uri="{FF2B5EF4-FFF2-40B4-BE49-F238E27FC236}">
                <a16:creationId xmlns:a16="http://schemas.microsoft.com/office/drawing/2014/main" id="{E40A0548-345C-4700-91C6-396ECFB9599A}"/>
              </a:ext>
            </a:extLst>
          </p:cNvPr>
          <p:cNvGrpSpPr>
            <a:grpSpLocks/>
          </p:cNvGrpSpPr>
          <p:nvPr/>
        </p:nvGrpSpPr>
        <p:grpSpPr bwMode="auto">
          <a:xfrm>
            <a:off x="981060" y="3651637"/>
            <a:ext cx="358775" cy="214313"/>
            <a:chOff x="1369" y="3424"/>
            <a:chExt cx="226" cy="135"/>
          </a:xfrm>
        </p:grpSpPr>
        <p:sp>
          <p:nvSpPr>
            <p:cNvPr id="62" name="Freeform 175">
              <a:extLst>
                <a:ext uri="{FF2B5EF4-FFF2-40B4-BE49-F238E27FC236}">
                  <a16:creationId xmlns:a16="http://schemas.microsoft.com/office/drawing/2014/main" id="{93DA401E-397C-4CC6-9C2B-FB90F050C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3427"/>
              <a:ext cx="226" cy="114"/>
            </a:xfrm>
            <a:custGeom>
              <a:avLst/>
              <a:gdLst>
                <a:gd name="T0" fmla="*/ 500 w 1001"/>
                <a:gd name="T1" fmla="*/ 508 h 509"/>
                <a:gd name="T2" fmla="*/ 0 w 1001"/>
                <a:gd name="T3" fmla="*/ 508 h 509"/>
                <a:gd name="T4" fmla="*/ 0 w 1001"/>
                <a:gd name="T5" fmla="*/ 0 h 509"/>
                <a:gd name="T6" fmla="*/ 1000 w 1001"/>
                <a:gd name="T7" fmla="*/ 0 h 509"/>
                <a:gd name="T8" fmla="*/ 1000 w 1001"/>
                <a:gd name="T9" fmla="*/ 508 h 509"/>
                <a:gd name="T10" fmla="*/ 500 w 1001"/>
                <a:gd name="T11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509">
                  <a:moveTo>
                    <a:pt x="500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1000" y="0"/>
                  </a:lnTo>
                  <a:lnTo>
                    <a:pt x="1000" y="508"/>
                  </a:lnTo>
                  <a:lnTo>
                    <a:pt x="500" y="50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Freeform 176">
              <a:extLst>
                <a:ext uri="{FF2B5EF4-FFF2-40B4-BE49-F238E27FC236}">
                  <a16:creationId xmlns:a16="http://schemas.microsoft.com/office/drawing/2014/main" id="{C2DC560F-AE47-4617-8596-983CD32F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3424"/>
              <a:ext cx="77" cy="90"/>
            </a:xfrm>
            <a:custGeom>
              <a:avLst/>
              <a:gdLst>
                <a:gd name="T0" fmla="*/ 210 w 343"/>
                <a:gd name="T1" fmla="*/ 125 h 400"/>
                <a:gd name="T2" fmla="*/ 278 w 343"/>
                <a:gd name="T3" fmla="*/ 20 h 400"/>
                <a:gd name="T4" fmla="*/ 311 w 343"/>
                <a:gd name="T5" fmla="*/ 30 h 400"/>
                <a:gd name="T6" fmla="*/ 278 w 343"/>
                <a:gd name="T7" fmla="*/ 77 h 400"/>
                <a:gd name="T8" fmla="*/ 305 w 343"/>
                <a:gd name="T9" fmla="*/ 110 h 400"/>
                <a:gd name="T10" fmla="*/ 342 w 343"/>
                <a:gd name="T11" fmla="*/ 57 h 400"/>
                <a:gd name="T12" fmla="*/ 278 w 343"/>
                <a:gd name="T13" fmla="*/ 0 h 400"/>
                <a:gd name="T14" fmla="*/ 206 w 343"/>
                <a:gd name="T15" fmla="*/ 67 h 400"/>
                <a:gd name="T16" fmla="*/ 132 w 343"/>
                <a:gd name="T17" fmla="*/ 0 h 400"/>
                <a:gd name="T18" fmla="*/ 21 w 343"/>
                <a:gd name="T19" fmla="*/ 135 h 400"/>
                <a:gd name="T20" fmla="*/ 29 w 343"/>
                <a:gd name="T21" fmla="*/ 145 h 400"/>
                <a:gd name="T22" fmla="*/ 39 w 343"/>
                <a:gd name="T23" fmla="*/ 135 h 400"/>
                <a:gd name="T24" fmla="*/ 130 w 343"/>
                <a:gd name="T25" fmla="*/ 20 h 400"/>
                <a:gd name="T26" fmla="*/ 167 w 343"/>
                <a:gd name="T27" fmla="*/ 77 h 400"/>
                <a:gd name="T28" fmla="*/ 130 w 343"/>
                <a:gd name="T29" fmla="*/ 286 h 400"/>
                <a:gd name="T30" fmla="*/ 66 w 343"/>
                <a:gd name="T31" fmla="*/ 379 h 400"/>
                <a:gd name="T32" fmla="*/ 31 w 343"/>
                <a:gd name="T33" fmla="*/ 369 h 400"/>
                <a:gd name="T34" fmla="*/ 64 w 343"/>
                <a:gd name="T35" fmla="*/ 321 h 400"/>
                <a:gd name="T36" fmla="*/ 37 w 343"/>
                <a:gd name="T37" fmla="*/ 289 h 400"/>
                <a:gd name="T38" fmla="*/ 0 w 343"/>
                <a:gd name="T39" fmla="*/ 341 h 400"/>
                <a:gd name="T40" fmla="*/ 64 w 343"/>
                <a:gd name="T41" fmla="*/ 399 h 400"/>
                <a:gd name="T42" fmla="*/ 136 w 343"/>
                <a:gd name="T43" fmla="*/ 331 h 400"/>
                <a:gd name="T44" fmla="*/ 210 w 343"/>
                <a:gd name="T45" fmla="*/ 399 h 400"/>
                <a:gd name="T46" fmla="*/ 321 w 343"/>
                <a:gd name="T47" fmla="*/ 264 h 400"/>
                <a:gd name="T48" fmla="*/ 313 w 343"/>
                <a:gd name="T49" fmla="*/ 254 h 400"/>
                <a:gd name="T50" fmla="*/ 304 w 343"/>
                <a:gd name="T51" fmla="*/ 264 h 400"/>
                <a:gd name="T52" fmla="*/ 212 w 343"/>
                <a:gd name="T53" fmla="*/ 379 h 400"/>
                <a:gd name="T54" fmla="*/ 175 w 343"/>
                <a:gd name="T55" fmla="*/ 321 h 400"/>
                <a:gd name="T56" fmla="*/ 187 w 343"/>
                <a:gd name="T57" fmla="*/ 244 h 400"/>
                <a:gd name="T58" fmla="*/ 210 w 343"/>
                <a:gd name="T59" fmla="*/ 12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3" h="400">
                  <a:moveTo>
                    <a:pt x="210" y="125"/>
                  </a:moveTo>
                  <a:cubicBezTo>
                    <a:pt x="214" y="100"/>
                    <a:pt x="230" y="20"/>
                    <a:pt x="278" y="20"/>
                  </a:cubicBezTo>
                  <a:cubicBezTo>
                    <a:pt x="282" y="20"/>
                    <a:pt x="298" y="20"/>
                    <a:pt x="311" y="30"/>
                  </a:cubicBezTo>
                  <a:cubicBezTo>
                    <a:pt x="294" y="35"/>
                    <a:pt x="278" y="57"/>
                    <a:pt x="278" y="77"/>
                  </a:cubicBezTo>
                  <a:cubicBezTo>
                    <a:pt x="278" y="92"/>
                    <a:pt x="286" y="110"/>
                    <a:pt x="305" y="110"/>
                  </a:cubicBezTo>
                  <a:cubicBezTo>
                    <a:pt x="321" y="110"/>
                    <a:pt x="342" y="95"/>
                    <a:pt x="342" y="57"/>
                  </a:cubicBezTo>
                  <a:cubicBezTo>
                    <a:pt x="342" y="12"/>
                    <a:pt x="302" y="0"/>
                    <a:pt x="278" y="0"/>
                  </a:cubicBezTo>
                  <a:cubicBezTo>
                    <a:pt x="237" y="0"/>
                    <a:pt x="214" y="45"/>
                    <a:pt x="206" y="67"/>
                  </a:cubicBezTo>
                  <a:cubicBezTo>
                    <a:pt x="189" y="7"/>
                    <a:pt x="152" y="0"/>
                    <a:pt x="132" y="0"/>
                  </a:cubicBezTo>
                  <a:cubicBezTo>
                    <a:pt x="61" y="0"/>
                    <a:pt x="21" y="115"/>
                    <a:pt x="21" y="135"/>
                  </a:cubicBezTo>
                  <a:cubicBezTo>
                    <a:pt x="21" y="145"/>
                    <a:pt x="27" y="145"/>
                    <a:pt x="29" y="145"/>
                  </a:cubicBezTo>
                  <a:cubicBezTo>
                    <a:pt x="35" y="145"/>
                    <a:pt x="37" y="145"/>
                    <a:pt x="39" y="135"/>
                  </a:cubicBezTo>
                  <a:cubicBezTo>
                    <a:pt x="62" y="42"/>
                    <a:pt x="107" y="20"/>
                    <a:pt x="130" y="20"/>
                  </a:cubicBezTo>
                  <a:cubicBezTo>
                    <a:pt x="144" y="20"/>
                    <a:pt x="167" y="27"/>
                    <a:pt x="167" y="77"/>
                  </a:cubicBezTo>
                  <a:cubicBezTo>
                    <a:pt x="167" y="105"/>
                    <a:pt x="156" y="164"/>
                    <a:pt x="130" y="286"/>
                  </a:cubicBezTo>
                  <a:cubicBezTo>
                    <a:pt x="121" y="344"/>
                    <a:pt x="95" y="379"/>
                    <a:pt x="66" y="379"/>
                  </a:cubicBezTo>
                  <a:cubicBezTo>
                    <a:pt x="61" y="379"/>
                    <a:pt x="45" y="379"/>
                    <a:pt x="31" y="369"/>
                  </a:cubicBezTo>
                  <a:cubicBezTo>
                    <a:pt x="48" y="364"/>
                    <a:pt x="64" y="344"/>
                    <a:pt x="64" y="321"/>
                  </a:cubicBezTo>
                  <a:cubicBezTo>
                    <a:pt x="64" y="296"/>
                    <a:pt x="48" y="289"/>
                    <a:pt x="37" y="289"/>
                  </a:cubicBezTo>
                  <a:cubicBezTo>
                    <a:pt x="17" y="289"/>
                    <a:pt x="0" y="314"/>
                    <a:pt x="0" y="341"/>
                  </a:cubicBezTo>
                  <a:cubicBezTo>
                    <a:pt x="0" y="381"/>
                    <a:pt x="35" y="399"/>
                    <a:pt x="64" y="399"/>
                  </a:cubicBezTo>
                  <a:cubicBezTo>
                    <a:pt x="111" y="399"/>
                    <a:pt x="136" y="336"/>
                    <a:pt x="136" y="331"/>
                  </a:cubicBezTo>
                  <a:cubicBezTo>
                    <a:pt x="144" y="364"/>
                    <a:pt x="169" y="399"/>
                    <a:pt x="210" y="399"/>
                  </a:cubicBezTo>
                  <a:cubicBezTo>
                    <a:pt x="282" y="399"/>
                    <a:pt x="321" y="284"/>
                    <a:pt x="321" y="264"/>
                  </a:cubicBezTo>
                  <a:cubicBezTo>
                    <a:pt x="321" y="254"/>
                    <a:pt x="315" y="254"/>
                    <a:pt x="313" y="254"/>
                  </a:cubicBezTo>
                  <a:cubicBezTo>
                    <a:pt x="308" y="254"/>
                    <a:pt x="305" y="256"/>
                    <a:pt x="304" y="264"/>
                  </a:cubicBezTo>
                  <a:cubicBezTo>
                    <a:pt x="282" y="359"/>
                    <a:pt x="234" y="379"/>
                    <a:pt x="212" y="379"/>
                  </a:cubicBezTo>
                  <a:cubicBezTo>
                    <a:pt x="185" y="379"/>
                    <a:pt x="175" y="351"/>
                    <a:pt x="175" y="321"/>
                  </a:cubicBezTo>
                  <a:cubicBezTo>
                    <a:pt x="175" y="301"/>
                    <a:pt x="179" y="284"/>
                    <a:pt x="187" y="244"/>
                  </a:cubicBezTo>
                  <a:lnTo>
                    <a:pt x="210" y="1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" name="Freeform 177">
              <a:extLst>
                <a:ext uri="{FF2B5EF4-FFF2-40B4-BE49-F238E27FC236}">
                  <a16:creationId xmlns:a16="http://schemas.microsoft.com/office/drawing/2014/main" id="{7BD1386A-FDB7-4397-A262-4082D642A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3481"/>
              <a:ext cx="66" cy="62"/>
            </a:xfrm>
            <a:custGeom>
              <a:avLst/>
              <a:gdLst>
                <a:gd name="T0" fmla="*/ 35 w 295"/>
                <a:gd name="T1" fmla="*/ 234 h 280"/>
                <a:gd name="T2" fmla="*/ 31 w 295"/>
                <a:gd name="T3" fmla="*/ 259 h 280"/>
                <a:gd name="T4" fmla="*/ 48 w 295"/>
                <a:gd name="T5" fmla="*/ 279 h 280"/>
                <a:gd name="T6" fmla="*/ 66 w 295"/>
                <a:gd name="T7" fmla="*/ 264 h 280"/>
                <a:gd name="T8" fmla="*/ 74 w 295"/>
                <a:gd name="T9" fmla="*/ 226 h 280"/>
                <a:gd name="T10" fmla="*/ 85 w 295"/>
                <a:gd name="T11" fmla="*/ 172 h 280"/>
                <a:gd name="T12" fmla="*/ 93 w 295"/>
                <a:gd name="T13" fmla="*/ 130 h 280"/>
                <a:gd name="T14" fmla="*/ 113 w 295"/>
                <a:gd name="T15" fmla="*/ 75 h 280"/>
                <a:gd name="T16" fmla="*/ 187 w 295"/>
                <a:gd name="T17" fmla="*/ 17 h 280"/>
                <a:gd name="T18" fmla="*/ 214 w 295"/>
                <a:gd name="T19" fmla="*/ 60 h 280"/>
                <a:gd name="T20" fmla="*/ 187 w 295"/>
                <a:gd name="T21" fmla="*/ 191 h 280"/>
                <a:gd name="T22" fmla="*/ 179 w 295"/>
                <a:gd name="T23" fmla="*/ 224 h 280"/>
                <a:gd name="T24" fmla="*/ 224 w 295"/>
                <a:gd name="T25" fmla="*/ 279 h 280"/>
                <a:gd name="T26" fmla="*/ 294 w 295"/>
                <a:gd name="T27" fmla="*/ 184 h 280"/>
                <a:gd name="T28" fmla="*/ 286 w 295"/>
                <a:gd name="T29" fmla="*/ 174 h 280"/>
                <a:gd name="T30" fmla="*/ 278 w 295"/>
                <a:gd name="T31" fmla="*/ 186 h 280"/>
                <a:gd name="T32" fmla="*/ 226 w 295"/>
                <a:gd name="T33" fmla="*/ 261 h 280"/>
                <a:gd name="T34" fmla="*/ 214 w 295"/>
                <a:gd name="T35" fmla="*/ 239 h 280"/>
                <a:gd name="T36" fmla="*/ 226 w 295"/>
                <a:gd name="T37" fmla="*/ 189 h 280"/>
                <a:gd name="T38" fmla="*/ 251 w 295"/>
                <a:gd name="T39" fmla="*/ 70 h 280"/>
                <a:gd name="T40" fmla="*/ 189 w 295"/>
                <a:gd name="T41" fmla="*/ 0 h 280"/>
                <a:gd name="T42" fmla="*/ 107 w 295"/>
                <a:gd name="T43" fmla="*/ 55 h 280"/>
                <a:gd name="T44" fmla="*/ 57 w 295"/>
                <a:gd name="T45" fmla="*/ 0 h 280"/>
                <a:gd name="T46" fmla="*/ 17 w 295"/>
                <a:gd name="T47" fmla="*/ 35 h 280"/>
                <a:gd name="T48" fmla="*/ 0 w 295"/>
                <a:gd name="T49" fmla="*/ 95 h 280"/>
                <a:gd name="T50" fmla="*/ 8 w 295"/>
                <a:gd name="T51" fmla="*/ 102 h 280"/>
                <a:gd name="T52" fmla="*/ 20 w 295"/>
                <a:gd name="T53" fmla="*/ 85 h 280"/>
                <a:gd name="T54" fmla="*/ 54 w 295"/>
                <a:gd name="T55" fmla="*/ 17 h 280"/>
                <a:gd name="T56" fmla="*/ 70 w 295"/>
                <a:gd name="T57" fmla="*/ 47 h 280"/>
                <a:gd name="T58" fmla="*/ 62 w 295"/>
                <a:gd name="T59" fmla="*/ 100 h 280"/>
                <a:gd name="T60" fmla="*/ 51 w 295"/>
                <a:gd name="T61" fmla="*/ 154 h 280"/>
                <a:gd name="T62" fmla="*/ 35 w 295"/>
                <a:gd name="T63" fmla="*/ 23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" h="280">
                  <a:moveTo>
                    <a:pt x="35" y="234"/>
                  </a:moveTo>
                  <a:cubicBezTo>
                    <a:pt x="35" y="241"/>
                    <a:pt x="31" y="256"/>
                    <a:pt x="31" y="259"/>
                  </a:cubicBezTo>
                  <a:cubicBezTo>
                    <a:pt x="31" y="274"/>
                    <a:pt x="41" y="279"/>
                    <a:pt x="48" y="279"/>
                  </a:cubicBezTo>
                  <a:cubicBezTo>
                    <a:pt x="57" y="279"/>
                    <a:pt x="64" y="271"/>
                    <a:pt x="66" y="264"/>
                  </a:cubicBezTo>
                  <a:cubicBezTo>
                    <a:pt x="68" y="259"/>
                    <a:pt x="74" y="239"/>
                    <a:pt x="74" y="226"/>
                  </a:cubicBezTo>
                  <a:cubicBezTo>
                    <a:pt x="78" y="214"/>
                    <a:pt x="82" y="186"/>
                    <a:pt x="85" y="172"/>
                  </a:cubicBezTo>
                  <a:cubicBezTo>
                    <a:pt x="89" y="157"/>
                    <a:pt x="91" y="145"/>
                    <a:pt x="93" y="130"/>
                  </a:cubicBezTo>
                  <a:cubicBezTo>
                    <a:pt x="99" y="105"/>
                    <a:pt x="99" y="100"/>
                    <a:pt x="113" y="75"/>
                  </a:cubicBezTo>
                  <a:cubicBezTo>
                    <a:pt x="129" y="50"/>
                    <a:pt x="150" y="17"/>
                    <a:pt x="187" y="17"/>
                  </a:cubicBezTo>
                  <a:cubicBezTo>
                    <a:pt x="214" y="17"/>
                    <a:pt x="214" y="47"/>
                    <a:pt x="214" y="60"/>
                  </a:cubicBezTo>
                  <a:cubicBezTo>
                    <a:pt x="214" y="97"/>
                    <a:pt x="194" y="164"/>
                    <a:pt x="187" y="191"/>
                  </a:cubicBezTo>
                  <a:cubicBezTo>
                    <a:pt x="181" y="209"/>
                    <a:pt x="179" y="214"/>
                    <a:pt x="179" y="224"/>
                  </a:cubicBezTo>
                  <a:cubicBezTo>
                    <a:pt x="179" y="256"/>
                    <a:pt x="200" y="279"/>
                    <a:pt x="224" y="279"/>
                  </a:cubicBezTo>
                  <a:cubicBezTo>
                    <a:pt x="272" y="279"/>
                    <a:pt x="294" y="194"/>
                    <a:pt x="294" y="184"/>
                  </a:cubicBezTo>
                  <a:cubicBezTo>
                    <a:pt x="294" y="174"/>
                    <a:pt x="288" y="174"/>
                    <a:pt x="286" y="174"/>
                  </a:cubicBezTo>
                  <a:cubicBezTo>
                    <a:pt x="280" y="174"/>
                    <a:pt x="278" y="179"/>
                    <a:pt x="278" y="186"/>
                  </a:cubicBezTo>
                  <a:cubicBezTo>
                    <a:pt x="267" y="234"/>
                    <a:pt x="245" y="261"/>
                    <a:pt x="226" y="261"/>
                  </a:cubicBezTo>
                  <a:cubicBezTo>
                    <a:pt x="216" y="261"/>
                    <a:pt x="214" y="254"/>
                    <a:pt x="214" y="239"/>
                  </a:cubicBezTo>
                  <a:cubicBezTo>
                    <a:pt x="214" y="224"/>
                    <a:pt x="216" y="216"/>
                    <a:pt x="226" y="189"/>
                  </a:cubicBezTo>
                  <a:cubicBezTo>
                    <a:pt x="230" y="169"/>
                    <a:pt x="251" y="105"/>
                    <a:pt x="251" y="70"/>
                  </a:cubicBezTo>
                  <a:cubicBezTo>
                    <a:pt x="251" y="10"/>
                    <a:pt x="214" y="0"/>
                    <a:pt x="189" y="0"/>
                  </a:cubicBezTo>
                  <a:cubicBezTo>
                    <a:pt x="148" y="0"/>
                    <a:pt x="121" y="32"/>
                    <a:pt x="107" y="55"/>
                  </a:cubicBezTo>
                  <a:cubicBezTo>
                    <a:pt x="103" y="15"/>
                    <a:pt x="74" y="0"/>
                    <a:pt x="57" y="0"/>
                  </a:cubicBezTo>
                  <a:cubicBezTo>
                    <a:pt x="35" y="0"/>
                    <a:pt x="23" y="20"/>
                    <a:pt x="17" y="35"/>
                  </a:cubicBezTo>
                  <a:cubicBezTo>
                    <a:pt x="6" y="55"/>
                    <a:pt x="0" y="92"/>
                    <a:pt x="0" y="95"/>
                  </a:cubicBezTo>
                  <a:cubicBezTo>
                    <a:pt x="0" y="102"/>
                    <a:pt x="6" y="102"/>
                    <a:pt x="8" y="102"/>
                  </a:cubicBezTo>
                  <a:cubicBezTo>
                    <a:pt x="16" y="102"/>
                    <a:pt x="16" y="100"/>
                    <a:pt x="20" y="85"/>
                  </a:cubicBezTo>
                  <a:cubicBezTo>
                    <a:pt x="27" y="47"/>
                    <a:pt x="35" y="17"/>
                    <a:pt x="54" y="17"/>
                  </a:cubicBezTo>
                  <a:cubicBezTo>
                    <a:pt x="66" y="17"/>
                    <a:pt x="70" y="30"/>
                    <a:pt x="70" y="47"/>
                  </a:cubicBezTo>
                  <a:cubicBezTo>
                    <a:pt x="70" y="60"/>
                    <a:pt x="66" y="82"/>
                    <a:pt x="62" y="100"/>
                  </a:cubicBezTo>
                  <a:cubicBezTo>
                    <a:pt x="58" y="115"/>
                    <a:pt x="54" y="142"/>
                    <a:pt x="51" y="154"/>
                  </a:cubicBezTo>
                  <a:lnTo>
                    <a:pt x="35" y="2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Freeform 178">
              <a:extLst>
                <a:ext uri="{FF2B5EF4-FFF2-40B4-BE49-F238E27FC236}">
                  <a16:creationId xmlns:a16="http://schemas.microsoft.com/office/drawing/2014/main" id="{9C0F4699-16DE-4B61-95CC-B86D363F5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3450"/>
              <a:ext cx="47" cy="110"/>
            </a:xfrm>
            <a:custGeom>
              <a:avLst/>
              <a:gdLst>
                <a:gd name="T0" fmla="*/ 130 w 211"/>
                <a:gd name="T1" fmla="*/ 20 h 489"/>
                <a:gd name="T2" fmla="*/ 115 w 211"/>
                <a:gd name="T3" fmla="*/ 0 h 489"/>
                <a:gd name="T4" fmla="*/ 0 w 211"/>
                <a:gd name="T5" fmla="*/ 47 h 489"/>
                <a:gd name="T6" fmla="*/ 0 w 211"/>
                <a:gd name="T7" fmla="*/ 75 h 489"/>
                <a:gd name="T8" fmla="*/ 84 w 211"/>
                <a:gd name="T9" fmla="*/ 55 h 489"/>
                <a:gd name="T10" fmla="*/ 84 w 211"/>
                <a:gd name="T11" fmla="*/ 428 h 489"/>
                <a:gd name="T12" fmla="*/ 25 w 211"/>
                <a:gd name="T13" fmla="*/ 460 h 489"/>
                <a:gd name="T14" fmla="*/ 4 w 211"/>
                <a:gd name="T15" fmla="*/ 460 h 489"/>
                <a:gd name="T16" fmla="*/ 4 w 211"/>
                <a:gd name="T17" fmla="*/ 488 h 489"/>
                <a:gd name="T18" fmla="*/ 107 w 211"/>
                <a:gd name="T19" fmla="*/ 485 h 489"/>
                <a:gd name="T20" fmla="*/ 210 w 211"/>
                <a:gd name="T21" fmla="*/ 488 h 489"/>
                <a:gd name="T22" fmla="*/ 210 w 211"/>
                <a:gd name="T23" fmla="*/ 460 h 489"/>
                <a:gd name="T24" fmla="*/ 189 w 211"/>
                <a:gd name="T25" fmla="*/ 460 h 489"/>
                <a:gd name="T26" fmla="*/ 130 w 211"/>
                <a:gd name="T27" fmla="*/ 428 h 489"/>
                <a:gd name="T28" fmla="*/ 130 w 211"/>
                <a:gd name="T29" fmla="*/ 2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489">
                  <a:moveTo>
                    <a:pt x="130" y="20"/>
                  </a:moveTo>
                  <a:cubicBezTo>
                    <a:pt x="130" y="0"/>
                    <a:pt x="129" y="0"/>
                    <a:pt x="115" y="0"/>
                  </a:cubicBezTo>
                  <a:cubicBezTo>
                    <a:pt x="76" y="45"/>
                    <a:pt x="23" y="47"/>
                    <a:pt x="0" y="47"/>
                  </a:cubicBezTo>
                  <a:lnTo>
                    <a:pt x="0" y="75"/>
                  </a:lnTo>
                  <a:cubicBezTo>
                    <a:pt x="14" y="75"/>
                    <a:pt x="51" y="75"/>
                    <a:pt x="84" y="55"/>
                  </a:cubicBezTo>
                  <a:lnTo>
                    <a:pt x="84" y="428"/>
                  </a:lnTo>
                  <a:cubicBezTo>
                    <a:pt x="84" y="453"/>
                    <a:pt x="84" y="460"/>
                    <a:pt x="25" y="460"/>
                  </a:cubicBezTo>
                  <a:lnTo>
                    <a:pt x="4" y="460"/>
                  </a:lnTo>
                  <a:lnTo>
                    <a:pt x="4" y="488"/>
                  </a:lnTo>
                  <a:cubicBezTo>
                    <a:pt x="14" y="488"/>
                    <a:pt x="85" y="485"/>
                    <a:pt x="107" y="485"/>
                  </a:cubicBezTo>
                  <a:cubicBezTo>
                    <a:pt x="126" y="485"/>
                    <a:pt x="198" y="488"/>
                    <a:pt x="210" y="488"/>
                  </a:cubicBezTo>
                  <a:lnTo>
                    <a:pt x="210" y="460"/>
                  </a:lnTo>
                  <a:lnTo>
                    <a:pt x="189" y="460"/>
                  </a:lnTo>
                  <a:cubicBezTo>
                    <a:pt x="130" y="460"/>
                    <a:pt x="130" y="453"/>
                    <a:pt x="130" y="428"/>
                  </a:cubicBezTo>
                  <a:lnTo>
                    <a:pt x="130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" name="Group 179">
            <a:extLst>
              <a:ext uri="{FF2B5EF4-FFF2-40B4-BE49-F238E27FC236}">
                <a16:creationId xmlns:a16="http://schemas.microsoft.com/office/drawing/2014/main" id="{1CC44323-B1B7-4D5E-A494-9BAD8BC517D8}"/>
              </a:ext>
            </a:extLst>
          </p:cNvPr>
          <p:cNvGrpSpPr>
            <a:grpSpLocks/>
          </p:cNvGrpSpPr>
          <p:nvPr/>
        </p:nvGrpSpPr>
        <p:grpSpPr bwMode="auto">
          <a:xfrm>
            <a:off x="1593835" y="3508762"/>
            <a:ext cx="322262" cy="200025"/>
            <a:chOff x="1755" y="3334"/>
            <a:chExt cx="203" cy="126"/>
          </a:xfrm>
        </p:grpSpPr>
        <p:sp>
          <p:nvSpPr>
            <p:cNvPr id="67" name="Freeform 180">
              <a:extLst>
                <a:ext uri="{FF2B5EF4-FFF2-40B4-BE49-F238E27FC236}">
                  <a16:creationId xmlns:a16="http://schemas.microsoft.com/office/drawing/2014/main" id="{39107823-3CCD-41D9-8A70-2202D0231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3336"/>
              <a:ext cx="201" cy="107"/>
            </a:xfrm>
            <a:custGeom>
              <a:avLst/>
              <a:gdLst>
                <a:gd name="T0" fmla="*/ 445 w 890"/>
                <a:gd name="T1" fmla="*/ 476 h 477"/>
                <a:gd name="T2" fmla="*/ 0 w 890"/>
                <a:gd name="T3" fmla="*/ 476 h 477"/>
                <a:gd name="T4" fmla="*/ 0 w 890"/>
                <a:gd name="T5" fmla="*/ 0 h 477"/>
                <a:gd name="T6" fmla="*/ 889 w 890"/>
                <a:gd name="T7" fmla="*/ 0 h 477"/>
                <a:gd name="T8" fmla="*/ 889 w 890"/>
                <a:gd name="T9" fmla="*/ 476 h 477"/>
                <a:gd name="T10" fmla="*/ 445 w 890"/>
                <a:gd name="T11" fmla="*/ 47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0" h="477">
                  <a:moveTo>
                    <a:pt x="445" y="476"/>
                  </a:moveTo>
                  <a:lnTo>
                    <a:pt x="0" y="476"/>
                  </a:lnTo>
                  <a:lnTo>
                    <a:pt x="0" y="0"/>
                  </a:lnTo>
                  <a:lnTo>
                    <a:pt x="889" y="0"/>
                  </a:lnTo>
                  <a:lnTo>
                    <a:pt x="889" y="476"/>
                  </a:lnTo>
                  <a:lnTo>
                    <a:pt x="445" y="47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" name="Freeform 181">
              <a:extLst>
                <a:ext uri="{FF2B5EF4-FFF2-40B4-BE49-F238E27FC236}">
                  <a16:creationId xmlns:a16="http://schemas.microsoft.com/office/drawing/2014/main" id="{BA875F65-E06E-4F77-B0B6-2A0ECF841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3334"/>
              <a:ext cx="68" cy="84"/>
            </a:xfrm>
            <a:custGeom>
              <a:avLst/>
              <a:gdLst>
                <a:gd name="T0" fmla="*/ 187 w 305"/>
                <a:gd name="T1" fmla="*/ 117 h 374"/>
                <a:gd name="T2" fmla="*/ 248 w 305"/>
                <a:gd name="T3" fmla="*/ 19 h 374"/>
                <a:gd name="T4" fmla="*/ 277 w 305"/>
                <a:gd name="T5" fmla="*/ 28 h 374"/>
                <a:gd name="T6" fmla="*/ 248 w 305"/>
                <a:gd name="T7" fmla="*/ 72 h 374"/>
                <a:gd name="T8" fmla="*/ 272 w 305"/>
                <a:gd name="T9" fmla="*/ 103 h 374"/>
                <a:gd name="T10" fmla="*/ 304 w 305"/>
                <a:gd name="T11" fmla="*/ 54 h 374"/>
                <a:gd name="T12" fmla="*/ 248 w 305"/>
                <a:gd name="T13" fmla="*/ 0 h 374"/>
                <a:gd name="T14" fmla="*/ 184 w 305"/>
                <a:gd name="T15" fmla="*/ 63 h 374"/>
                <a:gd name="T16" fmla="*/ 118 w 305"/>
                <a:gd name="T17" fmla="*/ 0 h 374"/>
                <a:gd name="T18" fmla="*/ 19 w 305"/>
                <a:gd name="T19" fmla="*/ 126 h 374"/>
                <a:gd name="T20" fmla="*/ 26 w 305"/>
                <a:gd name="T21" fmla="*/ 136 h 374"/>
                <a:gd name="T22" fmla="*/ 34 w 305"/>
                <a:gd name="T23" fmla="*/ 126 h 374"/>
                <a:gd name="T24" fmla="*/ 116 w 305"/>
                <a:gd name="T25" fmla="*/ 19 h 374"/>
                <a:gd name="T26" fmla="*/ 149 w 305"/>
                <a:gd name="T27" fmla="*/ 72 h 374"/>
                <a:gd name="T28" fmla="*/ 116 w 305"/>
                <a:gd name="T29" fmla="*/ 268 h 374"/>
                <a:gd name="T30" fmla="*/ 59 w 305"/>
                <a:gd name="T31" fmla="*/ 355 h 374"/>
                <a:gd name="T32" fmla="*/ 28 w 305"/>
                <a:gd name="T33" fmla="*/ 345 h 374"/>
                <a:gd name="T34" fmla="*/ 57 w 305"/>
                <a:gd name="T35" fmla="*/ 301 h 374"/>
                <a:gd name="T36" fmla="*/ 33 w 305"/>
                <a:gd name="T37" fmla="*/ 270 h 374"/>
                <a:gd name="T38" fmla="*/ 0 w 305"/>
                <a:gd name="T39" fmla="*/ 320 h 374"/>
                <a:gd name="T40" fmla="*/ 57 w 305"/>
                <a:gd name="T41" fmla="*/ 373 h 374"/>
                <a:gd name="T42" fmla="*/ 121 w 305"/>
                <a:gd name="T43" fmla="*/ 310 h 374"/>
                <a:gd name="T44" fmla="*/ 187 w 305"/>
                <a:gd name="T45" fmla="*/ 373 h 374"/>
                <a:gd name="T46" fmla="*/ 285 w 305"/>
                <a:gd name="T47" fmla="*/ 247 h 374"/>
                <a:gd name="T48" fmla="*/ 278 w 305"/>
                <a:gd name="T49" fmla="*/ 238 h 374"/>
                <a:gd name="T50" fmla="*/ 270 w 305"/>
                <a:gd name="T51" fmla="*/ 247 h 374"/>
                <a:gd name="T52" fmla="*/ 188 w 305"/>
                <a:gd name="T53" fmla="*/ 355 h 374"/>
                <a:gd name="T54" fmla="*/ 156 w 305"/>
                <a:gd name="T55" fmla="*/ 301 h 374"/>
                <a:gd name="T56" fmla="*/ 166 w 305"/>
                <a:gd name="T57" fmla="*/ 228 h 374"/>
                <a:gd name="T58" fmla="*/ 187 w 305"/>
                <a:gd name="T59" fmla="*/ 11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5" h="374">
                  <a:moveTo>
                    <a:pt x="187" y="117"/>
                  </a:moveTo>
                  <a:cubicBezTo>
                    <a:pt x="191" y="93"/>
                    <a:pt x="204" y="19"/>
                    <a:pt x="248" y="19"/>
                  </a:cubicBezTo>
                  <a:cubicBezTo>
                    <a:pt x="251" y="19"/>
                    <a:pt x="265" y="19"/>
                    <a:pt x="277" y="28"/>
                  </a:cubicBezTo>
                  <a:cubicBezTo>
                    <a:pt x="262" y="33"/>
                    <a:pt x="248" y="54"/>
                    <a:pt x="248" y="72"/>
                  </a:cubicBezTo>
                  <a:cubicBezTo>
                    <a:pt x="248" y="86"/>
                    <a:pt x="255" y="103"/>
                    <a:pt x="272" y="103"/>
                  </a:cubicBezTo>
                  <a:cubicBezTo>
                    <a:pt x="285" y="103"/>
                    <a:pt x="304" y="89"/>
                    <a:pt x="304" y="54"/>
                  </a:cubicBezTo>
                  <a:cubicBezTo>
                    <a:pt x="304" y="12"/>
                    <a:pt x="268" y="0"/>
                    <a:pt x="248" y="0"/>
                  </a:cubicBezTo>
                  <a:cubicBezTo>
                    <a:pt x="211" y="0"/>
                    <a:pt x="191" y="42"/>
                    <a:pt x="184" y="63"/>
                  </a:cubicBezTo>
                  <a:cubicBezTo>
                    <a:pt x="168" y="7"/>
                    <a:pt x="135" y="0"/>
                    <a:pt x="118" y="0"/>
                  </a:cubicBezTo>
                  <a:cubicBezTo>
                    <a:pt x="53" y="0"/>
                    <a:pt x="19" y="107"/>
                    <a:pt x="19" y="126"/>
                  </a:cubicBezTo>
                  <a:cubicBezTo>
                    <a:pt x="19" y="136"/>
                    <a:pt x="24" y="136"/>
                    <a:pt x="26" y="136"/>
                  </a:cubicBezTo>
                  <a:cubicBezTo>
                    <a:pt x="31" y="136"/>
                    <a:pt x="33" y="136"/>
                    <a:pt x="34" y="126"/>
                  </a:cubicBezTo>
                  <a:cubicBezTo>
                    <a:pt x="56" y="40"/>
                    <a:pt x="95" y="19"/>
                    <a:pt x="116" y="19"/>
                  </a:cubicBezTo>
                  <a:cubicBezTo>
                    <a:pt x="128" y="19"/>
                    <a:pt x="149" y="26"/>
                    <a:pt x="149" y="72"/>
                  </a:cubicBezTo>
                  <a:cubicBezTo>
                    <a:pt x="149" y="98"/>
                    <a:pt x="139" y="154"/>
                    <a:pt x="116" y="268"/>
                  </a:cubicBezTo>
                  <a:cubicBezTo>
                    <a:pt x="107" y="322"/>
                    <a:pt x="85" y="355"/>
                    <a:pt x="59" y="355"/>
                  </a:cubicBezTo>
                  <a:cubicBezTo>
                    <a:pt x="53" y="355"/>
                    <a:pt x="40" y="355"/>
                    <a:pt x="28" y="345"/>
                  </a:cubicBezTo>
                  <a:cubicBezTo>
                    <a:pt x="43" y="341"/>
                    <a:pt x="57" y="322"/>
                    <a:pt x="57" y="301"/>
                  </a:cubicBezTo>
                  <a:cubicBezTo>
                    <a:pt x="57" y="277"/>
                    <a:pt x="43" y="270"/>
                    <a:pt x="33" y="270"/>
                  </a:cubicBezTo>
                  <a:cubicBezTo>
                    <a:pt x="15" y="270"/>
                    <a:pt x="0" y="294"/>
                    <a:pt x="0" y="320"/>
                  </a:cubicBezTo>
                  <a:cubicBezTo>
                    <a:pt x="0" y="357"/>
                    <a:pt x="31" y="373"/>
                    <a:pt x="57" y="373"/>
                  </a:cubicBezTo>
                  <a:cubicBezTo>
                    <a:pt x="98" y="373"/>
                    <a:pt x="121" y="315"/>
                    <a:pt x="121" y="310"/>
                  </a:cubicBezTo>
                  <a:cubicBezTo>
                    <a:pt x="128" y="341"/>
                    <a:pt x="150" y="373"/>
                    <a:pt x="187" y="373"/>
                  </a:cubicBezTo>
                  <a:cubicBezTo>
                    <a:pt x="251" y="373"/>
                    <a:pt x="285" y="266"/>
                    <a:pt x="285" y="247"/>
                  </a:cubicBezTo>
                  <a:cubicBezTo>
                    <a:pt x="285" y="238"/>
                    <a:pt x="281" y="238"/>
                    <a:pt x="278" y="238"/>
                  </a:cubicBezTo>
                  <a:cubicBezTo>
                    <a:pt x="274" y="238"/>
                    <a:pt x="272" y="240"/>
                    <a:pt x="270" y="247"/>
                  </a:cubicBezTo>
                  <a:cubicBezTo>
                    <a:pt x="251" y="336"/>
                    <a:pt x="208" y="355"/>
                    <a:pt x="188" y="355"/>
                  </a:cubicBezTo>
                  <a:cubicBezTo>
                    <a:pt x="165" y="355"/>
                    <a:pt x="156" y="329"/>
                    <a:pt x="156" y="301"/>
                  </a:cubicBezTo>
                  <a:cubicBezTo>
                    <a:pt x="156" y="282"/>
                    <a:pt x="159" y="266"/>
                    <a:pt x="166" y="228"/>
                  </a:cubicBezTo>
                  <a:lnTo>
                    <a:pt x="187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" name="Freeform 182">
              <a:extLst>
                <a:ext uri="{FF2B5EF4-FFF2-40B4-BE49-F238E27FC236}">
                  <a16:creationId xmlns:a16="http://schemas.microsoft.com/office/drawing/2014/main" id="{1600F6B2-7C6B-41C0-BF50-178C5BC74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386"/>
              <a:ext cx="59" cy="58"/>
            </a:xfrm>
            <a:custGeom>
              <a:avLst/>
              <a:gdLst>
                <a:gd name="T0" fmla="*/ 31 w 263"/>
                <a:gd name="T1" fmla="*/ 219 h 262"/>
                <a:gd name="T2" fmla="*/ 28 w 263"/>
                <a:gd name="T3" fmla="*/ 242 h 262"/>
                <a:gd name="T4" fmla="*/ 43 w 263"/>
                <a:gd name="T5" fmla="*/ 261 h 262"/>
                <a:gd name="T6" fmla="*/ 59 w 263"/>
                <a:gd name="T7" fmla="*/ 247 h 262"/>
                <a:gd name="T8" fmla="*/ 66 w 263"/>
                <a:gd name="T9" fmla="*/ 212 h 262"/>
                <a:gd name="T10" fmla="*/ 76 w 263"/>
                <a:gd name="T11" fmla="*/ 161 h 262"/>
                <a:gd name="T12" fmla="*/ 83 w 263"/>
                <a:gd name="T13" fmla="*/ 122 h 262"/>
                <a:gd name="T14" fmla="*/ 101 w 263"/>
                <a:gd name="T15" fmla="*/ 70 h 262"/>
                <a:gd name="T16" fmla="*/ 166 w 263"/>
                <a:gd name="T17" fmla="*/ 16 h 262"/>
                <a:gd name="T18" fmla="*/ 191 w 263"/>
                <a:gd name="T19" fmla="*/ 56 h 262"/>
                <a:gd name="T20" fmla="*/ 166 w 263"/>
                <a:gd name="T21" fmla="*/ 179 h 262"/>
                <a:gd name="T22" fmla="*/ 159 w 263"/>
                <a:gd name="T23" fmla="*/ 210 h 262"/>
                <a:gd name="T24" fmla="*/ 199 w 263"/>
                <a:gd name="T25" fmla="*/ 261 h 262"/>
                <a:gd name="T26" fmla="*/ 262 w 263"/>
                <a:gd name="T27" fmla="*/ 172 h 262"/>
                <a:gd name="T28" fmla="*/ 255 w 263"/>
                <a:gd name="T29" fmla="*/ 163 h 262"/>
                <a:gd name="T30" fmla="*/ 248 w 263"/>
                <a:gd name="T31" fmla="*/ 175 h 262"/>
                <a:gd name="T32" fmla="*/ 201 w 263"/>
                <a:gd name="T33" fmla="*/ 245 h 262"/>
                <a:gd name="T34" fmla="*/ 191 w 263"/>
                <a:gd name="T35" fmla="*/ 224 h 262"/>
                <a:gd name="T36" fmla="*/ 201 w 263"/>
                <a:gd name="T37" fmla="*/ 177 h 262"/>
                <a:gd name="T38" fmla="*/ 223 w 263"/>
                <a:gd name="T39" fmla="*/ 65 h 262"/>
                <a:gd name="T40" fmla="*/ 168 w 263"/>
                <a:gd name="T41" fmla="*/ 0 h 262"/>
                <a:gd name="T42" fmla="*/ 95 w 263"/>
                <a:gd name="T43" fmla="*/ 51 h 262"/>
                <a:gd name="T44" fmla="*/ 50 w 263"/>
                <a:gd name="T45" fmla="*/ 0 h 262"/>
                <a:gd name="T46" fmla="*/ 15 w 263"/>
                <a:gd name="T47" fmla="*/ 33 h 262"/>
                <a:gd name="T48" fmla="*/ 0 w 263"/>
                <a:gd name="T49" fmla="*/ 89 h 262"/>
                <a:gd name="T50" fmla="*/ 7 w 263"/>
                <a:gd name="T51" fmla="*/ 96 h 262"/>
                <a:gd name="T52" fmla="*/ 17 w 263"/>
                <a:gd name="T53" fmla="*/ 79 h 262"/>
                <a:gd name="T54" fmla="*/ 49 w 263"/>
                <a:gd name="T55" fmla="*/ 16 h 262"/>
                <a:gd name="T56" fmla="*/ 62 w 263"/>
                <a:gd name="T57" fmla="*/ 44 h 262"/>
                <a:gd name="T58" fmla="*/ 56 w 263"/>
                <a:gd name="T59" fmla="*/ 93 h 262"/>
                <a:gd name="T60" fmla="*/ 45 w 263"/>
                <a:gd name="T61" fmla="*/ 144 h 262"/>
                <a:gd name="T62" fmla="*/ 31 w 263"/>
                <a:gd name="T63" fmla="*/ 21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262">
                  <a:moveTo>
                    <a:pt x="31" y="219"/>
                  </a:moveTo>
                  <a:cubicBezTo>
                    <a:pt x="31" y="226"/>
                    <a:pt x="28" y="240"/>
                    <a:pt x="28" y="242"/>
                  </a:cubicBezTo>
                  <a:cubicBezTo>
                    <a:pt x="28" y="256"/>
                    <a:pt x="37" y="261"/>
                    <a:pt x="43" y="261"/>
                  </a:cubicBezTo>
                  <a:cubicBezTo>
                    <a:pt x="50" y="261"/>
                    <a:pt x="57" y="254"/>
                    <a:pt x="59" y="247"/>
                  </a:cubicBezTo>
                  <a:cubicBezTo>
                    <a:pt x="60" y="242"/>
                    <a:pt x="66" y="224"/>
                    <a:pt x="66" y="212"/>
                  </a:cubicBezTo>
                  <a:cubicBezTo>
                    <a:pt x="69" y="200"/>
                    <a:pt x="73" y="175"/>
                    <a:pt x="76" y="161"/>
                  </a:cubicBezTo>
                  <a:cubicBezTo>
                    <a:pt x="79" y="147"/>
                    <a:pt x="82" y="136"/>
                    <a:pt x="83" y="122"/>
                  </a:cubicBezTo>
                  <a:cubicBezTo>
                    <a:pt x="88" y="98"/>
                    <a:pt x="88" y="93"/>
                    <a:pt x="101" y="70"/>
                  </a:cubicBezTo>
                  <a:cubicBezTo>
                    <a:pt x="114" y="47"/>
                    <a:pt x="133" y="16"/>
                    <a:pt x="166" y="16"/>
                  </a:cubicBezTo>
                  <a:cubicBezTo>
                    <a:pt x="191" y="16"/>
                    <a:pt x="191" y="44"/>
                    <a:pt x="191" y="56"/>
                  </a:cubicBezTo>
                  <a:cubicBezTo>
                    <a:pt x="191" y="91"/>
                    <a:pt x="173" y="154"/>
                    <a:pt x="166" y="179"/>
                  </a:cubicBezTo>
                  <a:cubicBezTo>
                    <a:pt x="161" y="196"/>
                    <a:pt x="159" y="200"/>
                    <a:pt x="159" y="210"/>
                  </a:cubicBezTo>
                  <a:cubicBezTo>
                    <a:pt x="159" y="240"/>
                    <a:pt x="178" y="261"/>
                    <a:pt x="199" y="261"/>
                  </a:cubicBezTo>
                  <a:cubicBezTo>
                    <a:pt x="242" y="261"/>
                    <a:pt x="262" y="182"/>
                    <a:pt x="262" y="172"/>
                  </a:cubicBezTo>
                  <a:cubicBezTo>
                    <a:pt x="262" y="163"/>
                    <a:pt x="256" y="163"/>
                    <a:pt x="255" y="163"/>
                  </a:cubicBezTo>
                  <a:cubicBezTo>
                    <a:pt x="249" y="163"/>
                    <a:pt x="248" y="168"/>
                    <a:pt x="248" y="175"/>
                  </a:cubicBezTo>
                  <a:cubicBezTo>
                    <a:pt x="237" y="219"/>
                    <a:pt x="218" y="245"/>
                    <a:pt x="201" y="245"/>
                  </a:cubicBezTo>
                  <a:cubicBezTo>
                    <a:pt x="192" y="245"/>
                    <a:pt x="191" y="238"/>
                    <a:pt x="191" y="224"/>
                  </a:cubicBezTo>
                  <a:cubicBezTo>
                    <a:pt x="191" y="210"/>
                    <a:pt x="192" y="203"/>
                    <a:pt x="201" y="177"/>
                  </a:cubicBezTo>
                  <a:cubicBezTo>
                    <a:pt x="204" y="158"/>
                    <a:pt x="223" y="98"/>
                    <a:pt x="223" y="65"/>
                  </a:cubicBezTo>
                  <a:cubicBezTo>
                    <a:pt x="223" y="9"/>
                    <a:pt x="191" y="0"/>
                    <a:pt x="168" y="0"/>
                  </a:cubicBezTo>
                  <a:cubicBezTo>
                    <a:pt x="131" y="0"/>
                    <a:pt x="107" y="30"/>
                    <a:pt x="95" y="51"/>
                  </a:cubicBezTo>
                  <a:cubicBezTo>
                    <a:pt x="92" y="14"/>
                    <a:pt x="66" y="0"/>
                    <a:pt x="50" y="0"/>
                  </a:cubicBezTo>
                  <a:cubicBezTo>
                    <a:pt x="31" y="0"/>
                    <a:pt x="21" y="19"/>
                    <a:pt x="15" y="33"/>
                  </a:cubicBezTo>
                  <a:cubicBezTo>
                    <a:pt x="5" y="51"/>
                    <a:pt x="0" y="86"/>
                    <a:pt x="0" y="89"/>
                  </a:cubicBezTo>
                  <a:cubicBezTo>
                    <a:pt x="0" y="96"/>
                    <a:pt x="5" y="96"/>
                    <a:pt x="7" y="96"/>
                  </a:cubicBezTo>
                  <a:cubicBezTo>
                    <a:pt x="14" y="96"/>
                    <a:pt x="14" y="93"/>
                    <a:pt x="17" y="79"/>
                  </a:cubicBezTo>
                  <a:cubicBezTo>
                    <a:pt x="24" y="44"/>
                    <a:pt x="31" y="16"/>
                    <a:pt x="49" y="16"/>
                  </a:cubicBezTo>
                  <a:cubicBezTo>
                    <a:pt x="59" y="16"/>
                    <a:pt x="62" y="28"/>
                    <a:pt x="62" y="44"/>
                  </a:cubicBezTo>
                  <a:cubicBezTo>
                    <a:pt x="62" y="56"/>
                    <a:pt x="59" y="77"/>
                    <a:pt x="56" y="93"/>
                  </a:cubicBezTo>
                  <a:cubicBezTo>
                    <a:pt x="52" y="107"/>
                    <a:pt x="49" y="133"/>
                    <a:pt x="45" y="144"/>
                  </a:cubicBezTo>
                  <a:lnTo>
                    <a:pt x="31" y="2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Freeform 183">
              <a:extLst>
                <a:ext uri="{FF2B5EF4-FFF2-40B4-BE49-F238E27FC236}">
                  <a16:creationId xmlns:a16="http://schemas.microsoft.com/office/drawing/2014/main" id="{D7BC0D09-E31E-408D-A3E0-7AA573235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3357"/>
              <a:ext cx="51" cy="103"/>
            </a:xfrm>
            <a:custGeom>
              <a:avLst/>
              <a:gdLst>
                <a:gd name="T0" fmla="*/ 227 w 228"/>
                <a:gd name="T1" fmla="*/ 331 h 458"/>
                <a:gd name="T2" fmla="*/ 210 w 228"/>
                <a:gd name="T3" fmla="*/ 331 h 458"/>
                <a:gd name="T4" fmla="*/ 194 w 228"/>
                <a:gd name="T5" fmla="*/ 397 h 458"/>
                <a:gd name="T6" fmla="*/ 146 w 228"/>
                <a:gd name="T7" fmla="*/ 399 h 458"/>
                <a:gd name="T8" fmla="*/ 52 w 228"/>
                <a:gd name="T9" fmla="*/ 399 h 458"/>
                <a:gd name="T10" fmla="*/ 152 w 228"/>
                <a:gd name="T11" fmla="*/ 285 h 458"/>
                <a:gd name="T12" fmla="*/ 227 w 228"/>
                <a:gd name="T13" fmla="*/ 133 h 458"/>
                <a:gd name="T14" fmla="*/ 105 w 228"/>
                <a:gd name="T15" fmla="*/ 0 h 458"/>
                <a:gd name="T16" fmla="*/ 0 w 228"/>
                <a:gd name="T17" fmla="*/ 124 h 458"/>
                <a:gd name="T18" fmla="*/ 28 w 228"/>
                <a:gd name="T19" fmla="*/ 161 h 458"/>
                <a:gd name="T20" fmla="*/ 53 w 228"/>
                <a:gd name="T21" fmla="*/ 126 h 458"/>
                <a:gd name="T22" fmla="*/ 24 w 228"/>
                <a:gd name="T23" fmla="*/ 89 h 458"/>
                <a:gd name="T24" fmla="*/ 98 w 228"/>
                <a:gd name="T25" fmla="*/ 26 h 458"/>
                <a:gd name="T26" fmla="*/ 178 w 228"/>
                <a:gd name="T27" fmla="*/ 133 h 458"/>
                <a:gd name="T28" fmla="*/ 128 w 228"/>
                <a:gd name="T29" fmla="*/ 268 h 458"/>
                <a:gd name="T30" fmla="*/ 4 w 228"/>
                <a:gd name="T31" fmla="*/ 429 h 458"/>
                <a:gd name="T32" fmla="*/ 0 w 228"/>
                <a:gd name="T33" fmla="*/ 457 h 458"/>
                <a:gd name="T34" fmla="*/ 211 w 228"/>
                <a:gd name="T35" fmla="*/ 457 h 458"/>
                <a:gd name="T36" fmla="*/ 227 w 228"/>
                <a:gd name="T37" fmla="*/ 33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8" h="458">
                  <a:moveTo>
                    <a:pt x="227" y="331"/>
                  </a:moveTo>
                  <a:lnTo>
                    <a:pt x="210" y="331"/>
                  </a:lnTo>
                  <a:cubicBezTo>
                    <a:pt x="206" y="348"/>
                    <a:pt x="202" y="387"/>
                    <a:pt x="194" y="397"/>
                  </a:cubicBezTo>
                  <a:cubicBezTo>
                    <a:pt x="192" y="399"/>
                    <a:pt x="152" y="399"/>
                    <a:pt x="146" y="399"/>
                  </a:cubicBezTo>
                  <a:lnTo>
                    <a:pt x="52" y="399"/>
                  </a:lnTo>
                  <a:cubicBezTo>
                    <a:pt x="104" y="334"/>
                    <a:pt x="121" y="317"/>
                    <a:pt x="152" y="285"/>
                  </a:cubicBezTo>
                  <a:cubicBezTo>
                    <a:pt x="192" y="242"/>
                    <a:pt x="227" y="200"/>
                    <a:pt x="227" y="133"/>
                  </a:cubicBezTo>
                  <a:cubicBezTo>
                    <a:pt x="227" y="51"/>
                    <a:pt x="172" y="0"/>
                    <a:pt x="105" y="0"/>
                  </a:cubicBezTo>
                  <a:cubicBezTo>
                    <a:pt x="43" y="0"/>
                    <a:pt x="0" y="61"/>
                    <a:pt x="0" y="124"/>
                  </a:cubicBezTo>
                  <a:cubicBezTo>
                    <a:pt x="0" y="158"/>
                    <a:pt x="21" y="161"/>
                    <a:pt x="28" y="161"/>
                  </a:cubicBezTo>
                  <a:cubicBezTo>
                    <a:pt x="40" y="161"/>
                    <a:pt x="53" y="151"/>
                    <a:pt x="53" y="126"/>
                  </a:cubicBezTo>
                  <a:cubicBezTo>
                    <a:pt x="53" y="115"/>
                    <a:pt x="52" y="89"/>
                    <a:pt x="24" y="89"/>
                  </a:cubicBezTo>
                  <a:cubicBezTo>
                    <a:pt x="40" y="40"/>
                    <a:pt x="75" y="26"/>
                    <a:pt x="98" y="26"/>
                  </a:cubicBezTo>
                  <a:cubicBezTo>
                    <a:pt x="150" y="26"/>
                    <a:pt x="178" y="77"/>
                    <a:pt x="178" y="133"/>
                  </a:cubicBezTo>
                  <a:cubicBezTo>
                    <a:pt x="178" y="196"/>
                    <a:pt x="146" y="240"/>
                    <a:pt x="128" y="268"/>
                  </a:cubicBezTo>
                  <a:lnTo>
                    <a:pt x="4" y="429"/>
                  </a:lnTo>
                  <a:cubicBezTo>
                    <a:pt x="0" y="438"/>
                    <a:pt x="0" y="440"/>
                    <a:pt x="0" y="457"/>
                  </a:cubicBezTo>
                  <a:lnTo>
                    <a:pt x="211" y="457"/>
                  </a:lnTo>
                  <a:lnTo>
                    <a:pt x="227" y="3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1" name="Text Box 184">
            <a:extLst>
              <a:ext uri="{FF2B5EF4-FFF2-40B4-BE49-F238E27FC236}">
                <a16:creationId xmlns:a16="http://schemas.microsoft.com/office/drawing/2014/main" id="{D9015ADA-D390-4249-9B27-D8F9E6B96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585" y="2994412"/>
            <a:ext cx="5540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en-IN" altLang="en-US" sz="1200" dirty="0">
                <a:solidFill>
                  <a:srgbClr val="000000"/>
                </a:solidFill>
              </a:rPr>
              <a:t>score</a:t>
            </a:r>
          </a:p>
        </p:txBody>
      </p:sp>
      <p:sp>
        <p:nvSpPr>
          <p:cNvPr id="72" name="Line 185">
            <a:extLst>
              <a:ext uri="{FF2B5EF4-FFF2-40B4-BE49-F238E27FC236}">
                <a16:creationId xmlns:a16="http://schemas.microsoft.com/office/drawing/2014/main" id="{6C8A052A-5953-48B8-B585-C89A61B596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135" y="3038862"/>
            <a:ext cx="1587" cy="4714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Line 113">
            <a:extLst>
              <a:ext uri="{FF2B5EF4-FFF2-40B4-BE49-F238E27FC236}">
                <a16:creationId xmlns:a16="http://schemas.microsoft.com/office/drawing/2014/main" id="{C036D4FA-4348-4A47-B00F-0AA963E5E2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5870" y="2978538"/>
            <a:ext cx="1587" cy="14065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" name="Line 114">
            <a:extLst>
              <a:ext uri="{FF2B5EF4-FFF2-40B4-BE49-F238E27FC236}">
                <a16:creationId xmlns:a16="http://schemas.microsoft.com/office/drawing/2014/main" id="{48EA27CC-B752-4B60-A24C-1CD99DB0CF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5870" y="4345376"/>
            <a:ext cx="1871662" cy="396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" name="AutoShape 115">
            <a:extLst>
              <a:ext uri="{FF2B5EF4-FFF2-40B4-BE49-F238E27FC236}">
                <a16:creationId xmlns:a16="http://schemas.microsoft.com/office/drawing/2014/main" id="{C2E0B475-1DE8-4627-952F-6368DBA8A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820" y="3988188"/>
            <a:ext cx="144462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" name="AutoShape 116">
            <a:extLst>
              <a:ext uri="{FF2B5EF4-FFF2-40B4-BE49-F238E27FC236}">
                <a16:creationId xmlns:a16="http://schemas.microsoft.com/office/drawing/2014/main" id="{32D83B46-21F8-4B86-B6C2-764433D2B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207" y="4059626"/>
            <a:ext cx="144463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" name="AutoShape 117">
            <a:extLst>
              <a:ext uri="{FF2B5EF4-FFF2-40B4-BE49-F238E27FC236}">
                <a16:creationId xmlns:a16="http://schemas.microsoft.com/office/drawing/2014/main" id="{74453150-C5C6-460A-AB75-8D9B35F25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207" y="3807213"/>
            <a:ext cx="144463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" name="AutoShape 118">
            <a:extLst>
              <a:ext uri="{FF2B5EF4-FFF2-40B4-BE49-F238E27FC236}">
                <a16:creationId xmlns:a16="http://schemas.microsoft.com/office/drawing/2014/main" id="{49845053-66A2-4C53-AE2D-8FA145E6F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620" y="4059626"/>
            <a:ext cx="144462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AutoShape 119">
            <a:extLst>
              <a:ext uri="{FF2B5EF4-FFF2-40B4-BE49-F238E27FC236}">
                <a16:creationId xmlns:a16="http://schemas.microsoft.com/office/drawing/2014/main" id="{BEB4AC8E-A2F2-474E-8968-8104498E0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307" y="3699263"/>
            <a:ext cx="144463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" name="AutoShape 120">
            <a:extLst>
              <a:ext uri="{FF2B5EF4-FFF2-40B4-BE49-F238E27FC236}">
                <a16:creationId xmlns:a16="http://schemas.microsoft.com/office/drawing/2014/main" id="{F8204E5A-FC98-4713-BE0B-97DBE7D1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007" y="3230951"/>
            <a:ext cx="144463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" name="AutoShape 121">
            <a:extLst>
              <a:ext uri="{FF2B5EF4-FFF2-40B4-BE49-F238E27FC236}">
                <a16:creationId xmlns:a16="http://schemas.microsoft.com/office/drawing/2014/main" id="{87D4A085-6468-4576-8F28-F7A777BC1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420" y="3267463"/>
            <a:ext cx="144462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" name="AutoShape 122">
            <a:extLst>
              <a:ext uri="{FF2B5EF4-FFF2-40B4-BE49-F238E27FC236}">
                <a16:creationId xmlns:a16="http://schemas.microsoft.com/office/drawing/2014/main" id="{A8794E9B-7CA3-46A6-923F-48F4CE396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907" y="3051563"/>
            <a:ext cx="144463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4" name="AutoShape 123">
            <a:extLst>
              <a:ext uri="{FF2B5EF4-FFF2-40B4-BE49-F238E27FC236}">
                <a16:creationId xmlns:a16="http://schemas.microsoft.com/office/drawing/2014/main" id="{48A1F794-3413-4BFE-BBAE-84D64BAA5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270" y="3303976"/>
            <a:ext cx="144462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5" name="AutoShape 124">
            <a:extLst>
              <a:ext uri="{FF2B5EF4-FFF2-40B4-BE49-F238E27FC236}">
                <a16:creationId xmlns:a16="http://schemas.microsoft.com/office/drawing/2014/main" id="{2802362E-8383-4239-85CC-67DFC47E9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570" y="3015051"/>
            <a:ext cx="144462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" name="AutoShape 125">
            <a:extLst>
              <a:ext uri="{FF2B5EF4-FFF2-40B4-BE49-F238E27FC236}">
                <a16:creationId xmlns:a16="http://schemas.microsoft.com/office/drawing/2014/main" id="{C4C2D39E-A74B-4E85-824D-9CC05698E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320" y="3735776"/>
            <a:ext cx="144462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" name="AutoShape 126">
            <a:extLst>
              <a:ext uri="{FF2B5EF4-FFF2-40B4-BE49-F238E27FC236}">
                <a16:creationId xmlns:a16="http://schemas.microsoft.com/office/drawing/2014/main" id="{037E5ACA-9D3E-4431-B100-E0A5E5DB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732" y="3772288"/>
            <a:ext cx="144463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8" name="AutoShape 127">
            <a:extLst>
              <a:ext uri="{FF2B5EF4-FFF2-40B4-BE49-F238E27FC236}">
                <a16:creationId xmlns:a16="http://schemas.microsoft.com/office/drawing/2014/main" id="{23786766-9ECF-405A-B6C9-8CDD8B36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220" y="3556388"/>
            <a:ext cx="144462" cy="144463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" name="AutoShape 128">
            <a:extLst>
              <a:ext uri="{FF2B5EF4-FFF2-40B4-BE49-F238E27FC236}">
                <a16:creationId xmlns:a16="http://schemas.microsoft.com/office/drawing/2014/main" id="{874B9FC3-320D-471A-86C6-5B1990D58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882" y="3519876"/>
            <a:ext cx="144463" cy="144462"/>
          </a:xfrm>
          <a:prstGeom prst="triangle">
            <a:avLst>
              <a:gd name="adj" fmla="val 5000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" name="Oval 129">
            <a:extLst>
              <a:ext uri="{FF2B5EF4-FFF2-40B4-BE49-F238E27FC236}">
                <a16:creationId xmlns:a16="http://schemas.microsoft.com/office/drawing/2014/main" id="{B53B29C0-BCFA-4913-BF5B-D93E518AB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257" y="3411926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1" name="Oval 130">
            <a:extLst>
              <a:ext uri="{FF2B5EF4-FFF2-40B4-BE49-F238E27FC236}">
                <a16:creationId xmlns:a16="http://schemas.microsoft.com/office/drawing/2014/main" id="{D1617BF6-1F68-4962-8643-18A17BC47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157" y="3267463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" name="Oval 131">
            <a:extLst>
              <a:ext uri="{FF2B5EF4-FFF2-40B4-BE49-F238E27FC236}">
                <a16:creationId xmlns:a16="http://schemas.microsoft.com/office/drawing/2014/main" id="{4D7C382C-1288-4C04-9E2F-A0E8C84AA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545" y="3411926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3" name="Oval 132">
            <a:extLst>
              <a:ext uri="{FF2B5EF4-FFF2-40B4-BE49-F238E27FC236}">
                <a16:creationId xmlns:a16="http://schemas.microsoft.com/office/drawing/2014/main" id="{CB3275FA-49FD-4D15-9F3F-BF185E9E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645" y="3519876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" name="Oval 133">
            <a:extLst>
              <a:ext uri="{FF2B5EF4-FFF2-40B4-BE49-F238E27FC236}">
                <a16:creationId xmlns:a16="http://schemas.microsoft.com/office/drawing/2014/main" id="{F1E4C1C8-FA4B-4FCD-BF87-D11722185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545" y="3627826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5" name="Oval 134">
            <a:extLst>
              <a:ext uri="{FF2B5EF4-FFF2-40B4-BE49-F238E27FC236}">
                <a16:creationId xmlns:a16="http://schemas.microsoft.com/office/drawing/2014/main" id="{D8833D68-E204-4986-B885-214F5D5F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957" y="3664338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" name="Oval 135">
            <a:extLst>
              <a:ext uri="{FF2B5EF4-FFF2-40B4-BE49-F238E27FC236}">
                <a16:creationId xmlns:a16="http://schemas.microsoft.com/office/drawing/2014/main" id="{B28111D7-F2F1-4224-8850-A777C3224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420" y="3951676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7" name="Oval 136">
            <a:extLst>
              <a:ext uri="{FF2B5EF4-FFF2-40B4-BE49-F238E27FC236}">
                <a16:creationId xmlns:a16="http://schemas.microsoft.com/office/drawing/2014/main" id="{CD25E3ED-4F3A-4AA1-ACD9-085287DBC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007" y="3843726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EA6793B3-E317-49A0-AA75-A6B6FE54BB6F}"/>
              </a:ext>
            </a:extLst>
          </p:cNvPr>
          <p:cNvSpPr/>
          <p:nvPr/>
        </p:nvSpPr>
        <p:spPr>
          <a:xfrm>
            <a:off x="1971019" y="2098072"/>
            <a:ext cx="2337588" cy="959384"/>
          </a:xfrm>
          <a:prstGeom prst="wedgeRectCallout">
            <a:avLst>
              <a:gd name="adj1" fmla="val -78234"/>
              <a:gd name="adj2" fmla="val 826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Score monotonically increases. One-sided increase (not ideal for learning nonlinear decision boundaries)</a:t>
            </a:r>
          </a:p>
        </p:txBody>
      </p:sp>
      <p:sp>
        <p:nvSpPr>
          <p:cNvPr id="99" name="Oval 1">
            <a:extLst>
              <a:ext uri="{FF2B5EF4-FFF2-40B4-BE49-F238E27FC236}">
                <a16:creationId xmlns:a16="http://schemas.microsoft.com/office/drawing/2014/main" id="{22972A4B-6821-4354-B613-C81B4BF52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2104" y="5608469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0" name="Oval 2">
            <a:extLst>
              <a:ext uri="{FF2B5EF4-FFF2-40B4-BE49-F238E27FC236}">
                <a16:creationId xmlns:a16="http://schemas.microsoft.com/office/drawing/2014/main" id="{CE3055EB-677C-4525-A791-CCDBF065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167" y="5570369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" name="Oval 3">
            <a:extLst>
              <a:ext uri="{FF2B5EF4-FFF2-40B4-BE49-F238E27FC236}">
                <a16:creationId xmlns:a16="http://schemas.microsoft.com/office/drawing/2014/main" id="{7722B7F7-63B0-4667-B472-DD73DE945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279" y="3736807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2" name="AutoShape 4">
            <a:extLst>
              <a:ext uri="{FF2B5EF4-FFF2-40B4-BE49-F238E27FC236}">
                <a16:creationId xmlns:a16="http://schemas.microsoft.com/office/drawing/2014/main" id="{DDEB20B8-10CC-4D41-AA38-00904ADC8DE8}"/>
              </a:ext>
            </a:extLst>
          </p:cNvPr>
          <p:cNvCxnSpPr>
            <a:cxnSpLocks noChangeShapeType="1"/>
            <a:stCxn id="100" idx="0"/>
            <a:endCxn id="101" idx="3"/>
          </p:cNvCxnSpPr>
          <p:nvPr/>
        </p:nvCxnSpPr>
        <p:spPr bwMode="auto">
          <a:xfrm flipV="1">
            <a:off x="7921067" y="4321007"/>
            <a:ext cx="657225" cy="124777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" name="AutoShape 5">
            <a:extLst>
              <a:ext uri="{FF2B5EF4-FFF2-40B4-BE49-F238E27FC236}">
                <a16:creationId xmlns:a16="http://schemas.microsoft.com/office/drawing/2014/main" id="{2F3DBD5E-8867-4569-83F3-0605EBC434F1}"/>
              </a:ext>
            </a:extLst>
          </p:cNvPr>
          <p:cNvCxnSpPr>
            <a:cxnSpLocks noChangeShapeType="1"/>
            <a:stCxn id="99" idx="1"/>
            <a:endCxn id="101" idx="4"/>
          </p:cNvCxnSpPr>
          <p:nvPr/>
        </p:nvCxnSpPr>
        <p:spPr bwMode="auto">
          <a:xfrm flipH="1" flipV="1">
            <a:off x="8821179" y="4422607"/>
            <a:ext cx="2420938" cy="128587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" name="Oval 6">
            <a:extLst>
              <a:ext uri="{FF2B5EF4-FFF2-40B4-BE49-F238E27FC236}">
                <a16:creationId xmlns:a16="http://schemas.microsoft.com/office/drawing/2014/main" id="{01651DA3-19F7-48B4-B041-C37E775F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5367" y="2296944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5" name="AutoShape 7">
            <a:extLst>
              <a:ext uri="{FF2B5EF4-FFF2-40B4-BE49-F238E27FC236}">
                <a16:creationId xmlns:a16="http://schemas.microsoft.com/office/drawing/2014/main" id="{EAE3CB54-2B1E-4B1B-8226-3E315C00D336}"/>
              </a:ext>
            </a:extLst>
          </p:cNvPr>
          <p:cNvCxnSpPr>
            <a:cxnSpLocks noChangeShapeType="1"/>
            <a:endCxn id="104" idx="4"/>
          </p:cNvCxnSpPr>
          <p:nvPr/>
        </p:nvCxnSpPr>
        <p:spPr bwMode="auto">
          <a:xfrm flipV="1">
            <a:off x="8737042" y="2982744"/>
            <a:ext cx="91122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6" name="AutoShape 8">
            <a:extLst>
              <a:ext uri="{FF2B5EF4-FFF2-40B4-BE49-F238E27FC236}">
                <a16:creationId xmlns:a16="http://schemas.microsoft.com/office/drawing/2014/main" id="{5A89C275-FE3F-4DE5-8F8A-01EF96240011}"/>
              </a:ext>
            </a:extLst>
          </p:cNvPr>
          <p:cNvCxnSpPr>
            <a:cxnSpLocks noChangeShapeType="1"/>
            <a:endCxn id="104" idx="4"/>
          </p:cNvCxnSpPr>
          <p:nvPr/>
        </p:nvCxnSpPr>
        <p:spPr bwMode="auto">
          <a:xfrm flipH="1" flipV="1">
            <a:off x="9648267" y="2982744"/>
            <a:ext cx="917575" cy="7556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07" name="Group 9">
            <a:extLst>
              <a:ext uri="{FF2B5EF4-FFF2-40B4-BE49-F238E27FC236}">
                <a16:creationId xmlns:a16="http://schemas.microsoft.com/office/drawing/2014/main" id="{39F4D2AD-F9DD-493E-AF8F-B5CA56115E63}"/>
              </a:ext>
            </a:extLst>
          </p:cNvPr>
          <p:cNvGrpSpPr>
            <a:grpSpLocks/>
          </p:cNvGrpSpPr>
          <p:nvPr/>
        </p:nvGrpSpPr>
        <p:grpSpPr bwMode="auto">
          <a:xfrm>
            <a:off x="8657667" y="4119394"/>
            <a:ext cx="250825" cy="225425"/>
            <a:chOff x="4603" y="1170"/>
            <a:chExt cx="158" cy="142"/>
          </a:xfrm>
        </p:grpSpPr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F20C2D11-73FE-4C39-8DEA-1A0806551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117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A6FC1541-E235-4D01-BD0F-89E1F337D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17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110" name="Picture 12">
            <a:extLst>
              <a:ext uri="{FF2B5EF4-FFF2-40B4-BE49-F238E27FC236}">
                <a16:creationId xmlns:a16="http://schemas.microsoft.com/office/drawing/2014/main" id="{92ADA575-8029-4626-B31C-8CF75F0D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92" y="3806657"/>
            <a:ext cx="252412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11" name="Group 13">
            <a:extLst>
              <a:ext uri="{FF2B5EF4-FFF2-40B4-BE49-F238E27FC236}">
                <a16:creationId xmlns:a16="http://schemas.microsoft.com/office/drawing/2014/main" id="{7F400AFA-7A47-4579-A8C6-0495312BD3D1}"/>
              </a:ext>
            </a:extLst>
          </p:cNvPr>
          <p:cNvGrpSpPr>
            <a:grpSpLocks/>
          </p:cNvGrpSpPr>
          <p:nvPr/>
        </p:nvGrpSpPr>
        <p:grpSpPr bwMode="auto">
          <a:xfrm>
            <a:off x="6884038" y="5943988"/>
            <a:ext cx="622300" cy="344487"/>
            <a:chOff x="3468" y="2471"/>
            <a:chExt cx="392" cy="217"/>
          </a:xfrm>
        </p:grpSpPr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955A26CF-4175-4C2E-B638-8DC73F7E0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2475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9D3E94C4-1E92-48BA-AE54-02A0DB29A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471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9CA2C9C6-D9CC-422E-BBCE-0B8F8A0F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561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D37E5C5C-D134-4116-8EDA-1B8155EA6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2511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6" name="Group 18">
            <a:extLst>
              <a:ext uri="{FF2B5EF4-FFF2-40B4-BE49-F238E27FC236}">
                <a16:creationId xmlns:a16="http://schemas.microsoft.com/office/drawing/2014/main" id="{84172E82-59AC-477B-9240-D8DDE22B647C}"/>
              </a:ext>
            </a:extLst>
          </p:cNvPr>
          <p:cNvGrpSpPr>
            <a:grpSpLocks/>
          </p:cNvGrpSpPr>
          <p:nvPr/>
        </p:nvGrpSpPr>
        <p:grpSpPr bwMode="auto">
          <a:xfrm>
            <a:off x="10386454" y="5825957"/>
            <a:ext cx="611188" cy="344487"/>
            <a:chOff x="5692" y="2245"/>
            <a:chExt cx="385" cy="217"/>
          </a:xfrm>
        </p:grpSpPr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FD39A15F-07C2-47A2-B3AA-D386517C6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2" y="2250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D43E392E-8536-4D24-BA73-A2A210FB1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" y="2245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" name="Freeform 21">
              <a:extLst>
                <a:ext uri="{FF2B5EF4-FFF2-40B4-BE49-F238E27FC236}">
                  <a16:creationId xmlns:a16="http://schemas.microsoft.com/office/drawing/2014/main" id="{1AAE3D58-0BD1-4A8B-BC36-3C470093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9" y="2336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18764D95-B57E-4A18-AFED-B8F87F356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" y="2286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121" name="AutoShape 23">
            <a:extLst>
              <a:ext uri="{FF2B5EF4-FFF2-40B4-BE49-F238E27FC236}">
                <a16:creationId xmlns:a16="http://schemas.microsoft.com/office/drawing/2014/main" id="{AD2787A6-811F-42D6-89A8-1F737AFE3546}"/>
              </a:ext>
            </a:extLst>
          </p:cNvPr>
          <p:cNvCxnSpPr>
            <a:cxnSpLocks noChangeShapeType="1"/>
            <a:endCxn id="143" idx="3"/>
          </p:cNvCxnSpPr>
          <p:nvPr/>
        </p:nvCxnSpPr>
        <p:spPr bwMode="auto">
          <a:xfrm flipV="1">
            <a:off x="8163954" y="4321007"/>
            <a:ext cx="2249488" cy="1354137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2" name="AutoShape 24">
            <a:extLst>
              <a:ext uri="{FF2B5EF4-FFF2-40B4-BE49-F238E27FC236}">
                <a16:creationId xmlns:a16="http://schemas.microsoft.com/office/drawing/2014/main" id="{7A0BA03B-3168-4221-99C8-3F206E0DB81A}"/>
              </a:ext>
            </a:extLst>
          </p:cNvPr>
          <p:cNvCxnSpPr>
            <a:cxnSpLocks noChangeShapeType="1"/>
            <a:stCxn id="99" idx="0"/>
            <a:endCxn id="143" idx="4"/>
          </p:cNvCxnSpPr>
          <p:nvPr/>
        </p:nvCxnSpPr>
        <p:spPr bwMode="auto">
          <a:xfrm flipH="1" flipV="1">
            <a:off x="10654742" y="4422607"/>
            <a:ext cx="830262" cy="1185862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23" name="Group 25">
            <a:extLst>
              <a:ext uri="{FF2B5EF4-FFF2-40B4-BE49-F238E27FC236}">
                <a16:creationId xmlns:a16="http://schemas.microsoft.com/office/drawing/2014/main" id="{DE4FF896-4E76-45D1-874F-D2E8D7B5D3AE}"/>
              </a:ext>
            </a:extLst>
          </p:cNvPr>
          <p:cNvGrpSpPr>
            <a:grpSpLocks/>
          </p:cNvGrpSpPr>
          <p:nvPr/>
        </p:nvGrpSpPr>
        <p:grpSpPr bwMode="auto">
          <a:xfrm>
            <a:off x="7760729" y="4673432"/>
            <a:ext cx="393700" cy="285750"/>
            <a:chOff x="4038" y="1519"/>
            <a:chExt cx="248" cy="180"/>
          </a:xfrm>
        </p:grpSpPr>
        <p:sp>
          <p:nvSpPr>
            <p:cNvPr id="124" name="Freeform 26">
              <a:extLst>
                <a:ext uri="{FF2B5EF4-FFF2-40B4-BE49-F238E27FC236}">
                  <a16:creationId xmlns:a16="http://schemas.microsoft.com/office/drawing/2014/main" id="{982DEF6C-2705-4D3B-8ACD-7FFA23CFC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1523"/>
              <a:ext cx="249" cy="153"/>
            </a:xfrm>
            <a:custGeom>
              <a:avLst/>
              <a:gdLst>
                <a:gd name="T0" fmla="*/ 550 w 1101"/>
                <a:gd name="T1" fmla="*/ 677 h 678"/>
                <a:gd name="T2" fmla="*/ 0 w 1101"/>
                <a:gd name="T3" fmla="*/ 677 h 678"/>
                <a:gd name="T4" fmla="*/ 0 w 1101"/>
                <a:gd name="T5" fmla="*/ 0 h 678"/>
                <a:gd name="T6" fmla="*/ 1100 w 1101"/>
                <a:gd name="T7" fmla="*/ 0 h 678"/>
                <a:gd name="T8" fmla="*/ 1100 w 1101"/>
                <a:gd name="T9" fmla="*/ 677 h 678"/>
                <a:gd name="T10" fmla="*/ 550 w 1101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678">
                  <a:moveTo>
                    <a:pt x="550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100" y="0"/>
                  </a:lnTo>
                  <a:lnTo>
                    <a:pt x="1100" y="677"/>
                  </a:lnTo>
                  <a:lnTo>
                    <a:pt x="550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5" name="Freeform 27">
              <a:extLst>
                <a:ext uri="{FF2B5EF4-FFF2-40B4-BE49-F238E27FC236}">
                  <a16:creationId xmlns:a16="http://schemas.microsoft.com/office/drawing/2014/main" id="{E1CAEF82-0A81-48BE-AD56-618B581DA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1519"/>
              <a:ext cx="109" cy="120"/>
            </a:xfrm>
            <a:custGeom>
              <a:avLst/>
              <a:gdLst>
                <a:gd name="T0" fmla="*/ 318 w 485"/>
                <a:gd name="T1" fmla="*/ 120 h 532"/>
                <a:gd name="T2" fmla="*/ 326 w 485"/>
                <a:gd name="T3" fmla="*/ 46 h 532"/>
                <a:gd name="T4" fmla="*/ 307 w 485"/>
                <a:gd name="T5" fmla="*/ 13 h 532"/>
                <a:gd name="T6" fmla="*/ 278 w 485"/>
                <a:gd name="T7" fmla="*/ 46 h 532"/>
                <a:gd name="T8" fmla="*/ 237 w 485"/>
                <a:gd name="T9" fmla="*/ 309 h 532"/>
                <a:gd name="T10" fmla="*/ 230 w 485"/>
                <a:gd name="T11" fmla="*/ 385 h 532"/>
                <a:gd name="T12" fmla="*/ 232 w 485"/>
                <a:gd name="T13" fmla="*/ 408 h 532"/>
                <a:gd name="T14" fmla="*/ 164 w 485"/>
                <a:gd name="T15" fmla="*/ 505 h 532"/>
                <a:gd name="T16" fmla="*/ 106 w 485"/>
                <a:gd name="T17" fmla="*/ 398 h 532"/>
                <a:gd name="T18" fmla="*/ 145 w 485"/>
                <a:gd name="T19" fmla="*/ 169 h 532"/>
                <a:gd name="T20" fmla="*/ 156 w 485"/>
                <a:gd name="T21" fmla="*/ 96 h 532"/>
                <a:gd name="T22" fmla="*/ 95 w 485"/>
                <a:gd name="T23" fmla="*/ 0 h 532"/>
                <a:gd name="T24" fmla="*/ 0 w 485"/>
                <a:gd name="T25" fmla="*/ 179 h 532"/>
                <a:gd name="T26" fmla="*/ 8 w 485"/>
                <a:gd name="T27" fmla="*/ 193 h 532"/>
                <a:gd name="T28" fmla="*/ 21 w 485"/>
                <a:gd name="T29" fmla="*/ 169 h 532"/>
                <a:gd name="T30" fmla="*/ 95 w 485"/>
                <a:gd name="T31" fmla="*/ 27 h 532"/>
                <a:gd name="T32" fmla="*/ 112 w 485"/>
                <a:gd name="T33" fmla="*/ 63 h 532"/>
                <a:gd name="T34" fmla="*/ 100 w 485"/>
                <a:gd name="T35" fmla="*/ 146 h 532"/>
                <a:gd name="T36" fmla="*/ 58 w 485"/>
                <a:gd name="T37" fmla="*/ 382 h 532"/>
                <a:gd name="T38" fmla="*/ 162 w 485"/>
                <a:gd name="T39" fmla="*/ 531 h 532"/>
                <a:gd name="T40" fmla="*/ 239 w 485"/>
                <a:gd name="T41" fmla="*/ 448 h 532"/>
                <a:gd name="T42" fmla="*/ 330 w 485"/>
                <a:gd name="T43" fmla="*/ 531 h 532"/>
                <a:gd name="T44" fmla="*/ 436 w 485"/>
                <a:gd name="T45" fmla="*/ 388 h 532"/>
                <a:gd name="T46" fmla="*/ 484 w 485"/>
                <a:gd name="T47" fmla="*/ 83 h 532"/>
                <a:gd name="T48" fmla="*/ 450 w 485"/>
                <a:gd name="T49" fmla="*/ 0 h 532"/>
                <a:gd name="T50" fmla="*/ 415 w 485"/>
                <a:gd name="T51" fmla="*/ 56 h 532"/>
                <a:gd name="T52" fmla="*/ 425 w 485"/>
                <a:gd name="T53" fmla="*/ 86 h 532"/>
                <a:gd name="T54" fmla="*/ 452 w 485"/>
                <a:gd name="T55" fmla="*/ 189 h 532"/>
                <a:gd name="T56" fmla="*/ 413 w 485"/>
                <a:gd name="T57" fmla="*/ 402 h 532"/>
                <a:gd name="T58" fmla="*/ 332 w 485"/>
                <a:gd name="T59" fmla="*/ 505 h 532"/>
                <a:gd name="T60" fmla="*/ 278 w 485"/>
                <a:gd name="T61" fmla="*/ 405 h 532"/>
                <a:gd name="T62" fmla="*/ 284 w 485"/>
                <a:gd name="T63" fmla="*/ 319 h 532"/>
                <a:gd name="T64" fmla="*/ 318 w 485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32">
                  <a:moveTo>
                    <a:pt x="318" y="120"/>
                  </a:moveTo>
                  <a:cubicBezTo>
                    <a:pt x="320" y="96"/>
                    <a:pt x="326" y="50"/>
                    <a:pt x="326" y="46"/>
                  </a:cubicBezTo>
                  <a:cubicBezTo>
                    <a:pt x="326" y="23"/>
                    <a:pt x="318" y="13"/>
                    <a:pt x="307" y="13"/>
                  </a:cubicBezTo>
                  <a:cubicBezTo>
                    <a:pt x="297" y="13"/>
                    <a:pt x="284" y="20"/>
                    <a:pt x="278" y="46"/>
                  </a:cubicBezTo>
                  <a:cubicBezTo>
                    <a:pt x="276" y="53"/>
                    <a:pt x="243" y="279"/>
                    <a:pt x="237" y="309"/>
                  </a:cubicBezTo>
                  <a:cubicBezTo>
                    <a:pt x="232" y="342"/>
                    <a:pt x="230" y="365"/>
                    <a:pt x="230" y="385"/>
                  </a:cubicBezTo>
                  <a:cubicBezTo>
                    <a:pt x="230" y="398"/>
                    <a:pt x="230" y="402"/>
                    <a:pt x="232" y="408"/>
                  </a:cubicBezTo>
                  <a:cubicBezTo>
                    <a:pt x="216" y="471"/>
                    <a:pt x="193" y="505"/>
                    <a:pt x="164" y="505"/>
                  </a:cubicBezTo>
                  <a:cubicBezTo>
                    <a:pt x="106" y="505"/>
                    <a:pt x="106" y="422"/>
                    <a:pt x="106" y="398"/>
                  </a:cubicBezTo>
                  <a:cubicBezTo>
                    <a:pt x="106" y="362"/>
                    <a:pt x="110" y="315"/>
                    <a:pt x="145" y="169"/>
                  </a:cubicBezTo>
                  <a:cubicBezTo>
                    <a:pt x="154" y="136"/>
                    <a:pt x="156" y="120"/>
                    <a:pt x="156" y="96"/>
                  </a:cubicBezTo>
                  <a:cubicBezTo>
                    <a:pt x="156" y="43"/>
                    <a:pt x="133" y="0"/>
                    <a:pt x="95" y="0"/>
                  </a:cubicBezTo>
                  <a:cubicBezTo>
                    <a:pt x="27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7" y="193"/>
                    <a:pt x="17" y="193"/>
                    <a:pt x="21" y="169"/>
                  </a:cubicBezTo>
                  <a:cubicBezTo>
                    <a:pt x="39" y="60"/>
                    <a:pt x="68" y="27"/>
                    <a:pt x="95" y="27"/>
                  </a:cubicBezTo>
                  <a:cubicBezTo>
                    <a:pt x="102" y="27"/>
                    <a:pt x="112" y="27"/>
                    <a:pt x="112" y="63"/>
                  </a:cubicBezTo>
                  <a:cubicBezTo>
                    <a:pt x="112" y="93"/>
                    <a:pt x="104" y="126"/>
                    <a:pt x="100" y="146"/>
                  </a:cubicBezTo>
                  <a:cubicBezTo>
                    <a:pt x="68" y="285"/>
                    <a:pt x="58" y="339"/>
                    <a:pt x="58" y="382"/>
                  </a:cubicBezTo>
                  <a:cubicBezTo>
                    <a:pt x="58" y="491"/>
                    <a:pt x="108" y="531"/>
                    <a:pt x="162" y="531"/>
                  </a:cubicBezTo>
                  <a:cubicBezTo>
                    <a:pt x="174" y="531"/>
                    <a:pt x="210" y="531"/>
                    <a:pt x="239" y="448"/>
                  </a:cubicBezTo>
                  <a:cubicBezTo>
                    <a:pt x="257" y="524"/>
                    <a:pt x="309" y="531"/>
                    <a:pt x="330" y="531"/>
                  </a:cubicBezTo>
                  <a:cubicBezTo>
                    <a:pt x="384" y="531"/>
                    <a:pt x="417" y="458"/>
                    <a:pt x="436" y="388"/>
                  </a:cubicBezTo>
                  <a:cubicBezTo>
                    <a:pt x="461" y="295"/>
                    <a:pt x="484" y="139"/>
                    <a:pt x="484" y="83"/>
                  </a:cubicBezTo>
                  <a:cubicBezTo>
                    <a:pt x="484" y="20"/>
                    <a:pt x="465" y="0"/>
                    <a:pt x="450" y="0"/>
                  </a:cubicBezTo>
                  <a:cubicBezTo>
                    <a:pt x="434" y="0"/>
                    <a:pt x="415" y="30"/>
                    <a:pt x="415" y="56"/>
                  </a:cubicBezTo>
                  <a:cubicBezTo>
                    <a:pt x="415" y="73"/>
                    <a:pt x="419" y="80"/>
                    <a:pt x="425" y="86"/>
                  </a:cubicBezTo>
                  <a:cubicBezTo>
                    <a:pt x="434" y="100"/>
                    <a:pt x="452" y="129"/>
                    <a:pt x="452" y="189"/>
                  </a:cubicBezTo>
                  <a:cubicBezTo>
                    <a:pt x="452" y="229"/>
                    <a:pt x="432" y="342"/>
                    <a:pt x="413" y="402"/>
                  </a:cubicBezTo>
                  <a:cubicBezTo>
                    <a:pt x="392" y="465"/>
                    <a:pt x="367" y="505"/>
                    <a:pt x="332" y="505"/>
                  </a:cubicBezTo>
                  <a:cubicBezTo>
                    <a:pt x="297" y="505"/>
                    <a:pt x="278" y="471"/>
                    <a:pt x="278" y="405"/>
                  </a:cubicBezTo>
                  <a:cubicBezTo>
                    <a:pt x="278" y="372"/>
                    <a:pt x="284" y="335"/>
                    <a:pt x="284" y="319"/>
                  </a:cubicBezTo>
                  <a:lnTo>
                    <a:pt x="318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6" name="Freeform 28">
              <a:extLst>
                <a:ext uri="{FF2B5EF4-FFF2-40B4-BE49-F238E27FC236}">
                  <a16:creationId xmlns:a16="http://schemas.microsoft.com/office/drawing/2014/main" id="{8ECE21FC-52C4-458B-84E8-92BB25D56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553"/>
              <a:ext cx="42" cy="123"/>
            </a:xfrm>
            <a:custGeom>
              <a:avLst/>
              <a:gdLst>
                <a:gd name="T0" fmla="*/ 116 w 188"/>
                <a:gd name="T1" fmla="*/ 23 h 545"/>
                <a:gd name="T2" fmla="*/ 102 w 188"/>
                <a:gd name="T3" fmla="*/ 0 h 545"/>
                <a:gd name="T4" fmla="*/ 0 w 188"/>
                <a:gd name="T5" fmla="*/ 53 h 545"/>
                <a:gd name="T6" fmla="*/ 0 w 188"/>
                <a:gd name="T7" fmla="*/ 83 h 545"/>
                <a:gd name="T8" fmla="*/ 75 w 188"/>
                <a:gd name="T9" fmla="*/ 60 h 545"/>
                <a:gd name="T10" fmla="*/ 75 w 188"/>
                <a:gd name="T11" fmla="*/ 478 h 545"/>
                <a:gd name="T12" fmla="*/ 23 w 188"/>
                <a:gd name="T13" fmla="*/ 515 h 545"/>
                <a:gd name="T14" fmla="*/ 4 w 188"/>
                <a:gd name="T15" fmla="*/ 515 h 545"/>
                <a:gd name="T16" fmla="*/ 4 w 188"/>
                <a:gd name="T17" fmla="*/ 544 h 545"/>
                <a:gd name="T18" fmla="*/ 95 w 188"/>
                <a:gd name="T19" fmla="*/ 541 h 545"/>
                <a:gd name="T20" fmla="*/ 187 w 188"/>
                <a:gd name="T21" fmla="*/ 544 h 545"/>
                <a:gd name="T22" fmla="*/ 187 w 188"/>
                <a:gd name="T23" fmla="*/ 515 h 545"/>
                <a:gd name="T24" fmla="*/ 168 w 188"/>
                <a:gd name="T25" fmla="*/ 515 h 545"/>
                <a:gd name="T26" fmla="*/ 116 w 188"/>
                <a:gd name="T27" fmla="*/ 478 h 545"/>
                <a:gd name="T28" fmla="*/ 116 w 188"/>
                <a:gd name="T29" fmla="*/ 2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545">
                  <a:moveTo>
                    <a:pt x="116" y="23"/>
                  </a:moveTo>
                  <a:cubicBezTo>
                    <a:pt x="116" y="0"/>
                    <a:pt x="114" y="0"/>
                    <a:pt x="102" y="0"/>
                  </a:cubicBezTo>
                  <a:cubicBezTo>
                    <a:pt x="68" y="50"/>
                    <a:pt x="21" y="53"/>
                    <a:pt x="0" y="53"/>
                  </a:cubicBezTo>
                  <a:lnTo>
                    <a:pt x="0" y="83"/>
                  </a:lnTo>
                  <a:cubicBezTo>
                    <a:pt x="12" y="83"/>
                    <a:pt x="46" y="83"/>
                    <a:pt x="75" y="60"/>
                  </a:cubicBezTo>
                  <a:lnTo>
                    <a:pt x="75" y="478"/>
                  </a:lnTo>
                  <a:cubicBezTo>
                    <a:pt x="75" y="505"/>
                    <a:pt x="75" y="515"/>
                    <a:pt x="23" y="515"/>
                  </a:cubicBezTo>
                  <a:lnTo>
                    <a:pt x="4" y="515"/>
                  </a:lnTo>
                  <a:lnTo>
                    <a:pt x="4" y="544"/>
                  </a:lnTo>
                  <a:cubicBezTo>
                    <a:pt x="12" y="544"/>
                    <a:pt x="77" y="541"/>
                    <a:pt x="95" y="541"/>
                  </a:cubicBezTo>
                  <a:cubicBezTo>
                    <a:pt x="112" y="541"/>
                    <a:pt x="176" y="544"/>
                    <a:pt x="187" y="544"/>
                  </a:cubicBezTo>
                  <a:lnTo>
                    <a:pt x="187" y="515"/>
                  </a:lnTo>
                  <a:lnTo>
                    <a:pt x="168" y="515"/>
                  </a:lnTo>
                  <a:cubicBezTo>
                    <a:pt x="116" y="515"/>
                    <a:pt x="116" y="505"/>
                    <a:pt x="116" y="478"/>
                  </a:cubicBezTo>
                  <a:lnTo>
                    <a:pt x="11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7" name="Freeform 29">
              <a:extLst>
                <a:ext uri="{FF2B5EF4-FFF2-40B4-BE49-F238E27FC236}">
                  <a16:creationId xmlns:a16="http://schemas.microsoft.com/office/drawing/2014/main" id="{56EBC56C-F721-4073-8718-C7DD8AEE8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1553"/>
              <a:ext cx="50" cy="147"/>
            </a:xfrm>
            <a:custGeom>
              <a:avLst/>
              <a:gdLst>
                <a:gd name="T0" fmla="*/ 139 w 225"/>
                <a:gd name="T1" fmla="*/ 27 h 652"/>
                <a:gd name="T2" fmla="*/ 122 w 225"/>
                <a:gd name="T3" fmla="*/ 0 h 652"/>
                <a:gd name="T4" fmla="*/ 0 w 225"/>
                <a:gd name="T5" fmla="*/ 63 h 652"/>
                <a:gd name="T6" fmla="*/ 0 w 225"/>
                <a:gd name="T7" fmla="*/ 100 h 652"/>
                <a:gd name="T8" fmla="*/ 89 w 225"/>
                <a:gd name="T9" fmla="*/ 73 h 652"/>
                <a:gd name="T10" fmla="*/ 89 w 225"/>
                <a:gd name="T11" fmla="*/ 571 h 652"/>
                <a:gd name="T12" fmla="*/ 27 w 225"/>
                <a:gd name="T13" fmla="*/ 614 h 652"/>
                <a:gd name="T14" fmla="*/ 4 w 225"/>
                <a:gd name="T15" fmla="*/ 614 h 652"/>
                <a:gd name="T16" fmla="*/ 4 w 225"/>
                <a:gd name="T17" fmla="*/ 651 h 652"/>
                <a:gd name="T18" fmla="*/ 114 w 225"/>
                <a:gd name="T19" fmla="*/ 647 h 652"/>
                <a:gd name="T20" fmla="*/ 224 w 225"/>
                <a:gd name="T21" fmla="*/ 651 h 652"/>
                <a:gd name="T22" fmla="*/ 224 w 225"/>
                <a:gd name="T23" fmla="*/ 614 h 652"/>
                <a:gd name="T24" fmla="*/ 201 w 225"/>
                <a:gd name="T25" fmla="*/ 614 h 652"/>
                <a:gd name="T26" fmla="*/ 139 w 225"/>
                <a:gd name="T27" fmla="*/ 571 h 652"/>
                <a:gd name="T28" fmla="*/ 139 w 225"/>
                <a:gd name="T29" fmla="*/ 27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652">
                  <a:moveTo>
                    <a:pt x="139" y="27"/>
                  </a:moveTo>
                  <a:cubicBezTo>
                    <a:pt x="139" y="0"/>
                    <a:pt x="137" y="0"/>
                    <a:pt x="122" y="0"/>
                  </a:cubicBezTo>
                  <a:cubicBezTo>
                    <a:pt x="81" y="60"/>
                    <a:pt x="25" y="63"/>
                    <a:pt x="0" y="63"/>
                  </a:cubicBezTo>
                  <a:lnTo>
                    <a:pt x="0" y="100"/>
                  </a:lnTo>
                  <a:cubicBezTo>
                    <a:pt x="15" y="100"/>
                    <a:pt x="54" y="100"/>
                    <a:pt x="89" y="73"/>
                  </a:cubicBezTo>
                  <a:lnTo>
                    <a:pt x="89" y="571"/>
                  </a:lnTo>
                  <a:cubicBezTo>
                    <a:pt x="89" y="604"/>
                    <a:pt x="89" y="614"/>
                    <a:pt x="27" y="614"/>
                  </a:cubicBezTo>
                  <a:lnTo>
                    <a:pt x="4" y="614"/>
                  </a:lnTo>
                  <a:lnTo>
                    <a:pt x="4" y="651"/>
                  </a:lnTo>
                  <a:cubicBezTo>
                    <a:pt x="15" y="651"/>
                    <a:pt x="91" y="647"/>
                    <a:pt x="114" y="647"/>
                  </a:cubicBezTo>
                  <a:cubicBezTo>
                    <a:pt x="135" y="647"/>
                    <a:pt x="212" y="651"/>
                    <a:pt x="224" y="651"/>
                  </a:cubicBezTo>
                  <a:lnTo>
                    <a:pt x="224" y="614"/>
                  </a:lnTo>
                  <a:lnTo>
                    <a:pt x="201" y="614"/>
                  </a:lnTo>
                  <a:cubicBezTo>
                    <a:pt x="139" y="614"/>
                    <a:pt x="139" y="604"/>
                    <a:pt x="139" y="571"/>
                  </a:cubicBezTo>
                  <a:lnTo>
                    <a:pt x="139" y="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8" name="Group 30">
            <a:extLst>
              <a:ext uri="{FF2B5EF4-FFF2-40B4-BE49-F238E27FC236}">
                <a16:creationId xmlns:a16="http://schemas.microsoft.com/office/drawing/2014/main" id="{ACD4ECD5-B59C-4330-89E3-3EEA3BAE14EE}"/>
              </a:ext>
            </a:extLst>
          </p:cNvPr>
          <p:cNvGrpSpPr>
            <a:grpSpLocks/>
          </p:cNvGrpSpPr>
          <p:nvPr/>
        </p:nvGrpSpPr>
        <p:grpSpPr bwMode="auto">
          <a:xfrm>
            <a:off x="8765617" y="4795669"/>
            <a:ext cx="358775" cy="273050"/>
            <a:chOff x="4671" y="1596"/>
            <a:chExt cx="226" cy="172"/>
          </a:xfrm>
        </p:grpSpPr>
        <p:sp>
          <p:nvSpPr>
            <p:cNvPr id="129" name="Freeform 31">
              <a:extLst>
                <a:ext uri="{FF2B5EF4-FFF2-40B4-BE49-F238E27FC236}">
                  <a16:creationId xmlns:a16="http://schemas.microsoft.com/office/drawing/2014/main" id="{B9E0C5FF-6488-4B22-B408-D63E428AC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1599"/>
              <a:ext cx="224" cy="146"/>
            </a:xfrm>
            <a:custGeom>
              <a:avLst/>
              <a:gdLst>
                <a:gd name="T0" fmla="*/ 494 w 990"/>
                <a:gd name="T1" fmla="*/ 646 h 647"/>
                <a:gd name="T2" fmla="*/ 0 w 990"/>
                <a:gd name="T3" fmla="*/ 646 h 647"/>
                <a:gd name="T4" fmla="*/ 0 w 990"/>
                <a:gd name="T5" fmla="*/ 0 h 647"/>
                <a:gd name="T6" fmla="*/ 989 w 990"/>
                <a:gd name="T7" fmla="*/ 0 h 647"/>
                <a:gd name="T8" fmla="*/ 989 w 990"/>
                <a:gd name="T9" fmla="*/ 646 h 647"/>
                <a:gd name="T10" fmla="*/ 494 w 990"/>
                <a:gd name="T11" fmla="*/ 646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0" h="647">
                  <a:moveTo>
                    <a:pt x="494" y="646"/>
                  </a:moveTo>
                  <a:lnTo>
                    <a:pt x="0" y="646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646"/>
                  </a:lnTo>
                  <a:lnTo>
                    <a:pt x="494" y="64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CEF9A6F4-7436-44B1-8DDB-68B7369E7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" y="1596"/>
              <a:ext cx="98" cy="114"/>
            </a:xfrm>
            <a:custGeom>
              <a:avLst/>
              <a:gdLst>
                <a:gd name="T0" fmla="*/ 285 w 436"/>
                <a:gd name="T1" fmla="*/ 114 h 508"/>
                <a:gd name="T2" fmla="*/ 293 w 436"/>
                <a:gd name="T3" fmla="*/ 44 h 508"/>
                <a:gd name="T4" fmla="*/ 276 w 436"/>
                <a:gd name="T5" fmla="*/ 13 h 508"/>
                <a:gd name="T6" fmla="*/ 250 w 436"/>
                <a:gd name="T7" fmla="*/ 44 h 508"/>
                <a:gd name="T8" fmla="*/ 213 w 436"/>
                <a:gd name="T9" fmla="*/ 294 h 508"/>
                <a:gd name="T10" fmla="*/ 207 w 436"/>
                <a:gd name="T11" fmla="*/ 367 h 508"/>
                <a:gd name="T12" fmla="*/ 209 w 436"/>
                <a:gd name="T13" fmla="*/ 389 h 508"/>
                <a:gd name="T14" fmla="*/ 147 w 436"/>
                <a:gd name="T15" fmla="*/ 481 h 508"/>
                <a:gd name="T16" fmla="*/ 95 w 436"/>
                <a:gd name="T17" fmla="*/ 380 h 508"/>
                <a:gd name="T18" fmla="*/ 131 w 436"/>
                <a:gd name="T19" fmla="*/ 161 h 508"/>
                <a:gd name="T20" fmla="*/ 140 w 436"/>
                <a:gd name="T21" fmla="*/ 92 h 508"/>
                <a:gd name="T22" fmla="*/ 86 w 436"/>
                <a:gd name="T23" fmla="*/ 0 h 508"/>
                <a:gd name="T24" fmla="*/ 0 w 436"/>
                <a:gd name="T25" fmla="*/ 171 h 508"/>
                <a:gd name="T26" fmla="*/ 7 w 436"/>
                <a:gd name="T27" fmla="*/ 184 h 508"/>
                <a:gd name="T28" fmla="*/ 19 w 436"/>
                <a:gd name="T29" fmla="*/ 161 h 508"/>
                <a:gd name="T30" fmla="*/ 86 w 436"/>
                <a:gd name="T31" fmla="*/ 25 h 508"/>
                <a:gd name="T32" fmla="*/ 101 w 436"/>
                <a:gd name="T33" fmla="*/ 60 h 508"/>
                <a:gd name="T34" fmla="*/ 90 w 436"/>
                <a:gd name="T35" fmla="*/ 139 h 508"/>
                <a:gd name="T36" fmla="*/ 52 w 436"/>
                <a:gd name="T37" fmla="*/ 364 h 508"/>
                <a:gd name="T38" fmla="*/ 146 w 436"/>
                <a:gd name="T39" fmla="*/ 507 h 508"/>
                <a:gd name="T40" fmla="*/ 215 w 436"/>
                <a:gd name="T41" fmla="*/ 427 h 508"/>
                <a:gd name="T42" fmla="*/ 297 w 436"/>
                <a:gd name="T43" fmla="*/ 507 h 508"/>
                <a:gd name="T44" fmla="*/ 392 w 436"/>
                <a:gd name="T45" fmla="*/ 370 h 508"/>
                <a:gd name="T46" fmla="*/ 435 w 436"/>
                <a:gd name="T47" fmla="*/ 79 h 508"/>
                <a:gd name="T48" fmla="*/ 405 w 436"/>
                <a:gd name="T49" fmla="*/ 0 h 508"/>
                <a:gd name="T50" fmla="*/ 373 w 436"/>
                <a:gd name="T51" fmla="*/ 54 h 508"/>
                <a:gd name="T52" fmla="*/ 382 w 436"/>
                <a:gd name="T53" fmla="*/ 82 h 508"/>
                <a:gd name="T54" fmla="*/ 407 w 436"/>
                <a:gd name="T55" fmla="*/ 180 h 508"/>
                <a:gd name="T56" fmla="*/ 371 w 436"/>
                <a:gd name="T57" fmla="*/ 383 h 508"/>
                <a:gd name="T58" fmla="*/ 299 w 436"/>
                <a:gd name="T59" fmla="*/ 481 h 508"/>
                <a:gd name="T60" fmla="*/ 250 w 436"/>
                <a:gd name="T61" fmla="*/ 386 h 508"/>
                <a:gd name="T62" fmla="*/ 256 w 436"/>
                <a:gd name="T63" fmla="*/ 304 h 508"/>
                <a:gd name="T64" fmla="*/ 285 w 436"/>
                <a:gd name="T65" fmla="*/ 11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508">
                  <a:moveTo>
                    <a:pt x="285" y="114"/>
                  </a:moveTo>
                  <a:cubicBezTo>
                    <a:pt x="287" y="92"/>
                    <a:pt x="293" y="47"/>
                    <a:pt x="293" y="44"/>
                  </a:cubicBezTo>
                  <a:cubicBezTo>
                    <a:pt x="293" y="22"/>
                    <a:pt x="285" y="13"/>
                    <a:pt x="276" y="13"/>
                  </a:cubicBezTo>
                  <a:cubicBezTo>
                    <a:pt x="267" y="13"/>
                    <a:pt x="256" y="19"/>
                    <a:pt x="250" y="44"/>
                  </a:cubicBezTo>
                  <a:cubicBezTo>
                    <a:pt x="248" y="51"/>
                    <a:pt x="218" y="266"/>
                    <a:pt x="213" y="294"/>
                  </a:cubicBezTo>
                  <a:cubicBezTo>
                    <a:pt x="209" y="326"/>
                    <a:pt x="207" y="348"/>
                    <a:pt x="207" y="367"/>
                  </a:cubicBezTo>
                  <a:cubicBezTo>
                    <a:pt x="207" y="380"/>
                    <a:pt x="207" y="383"/>
                    <a:pt x="209" y="389"/>
                  </a:cubicBezTo>
                  <a:cubicBezTo>
                    <a:pt x="194" y="450"/>
                    <a:pt x="174" y="481"/>
                    <a:pt x="147" y="481"/>
                  </a:cubicBezTo>
                  <a:cubicBezTo>
                    <a:pt x="95" y="481"/>
                    <a:pt x="95" y="402"/>
                    <a:pt x="95" y="380"/>
                  </a:cubicBezTo>
                  <a:cubicBezTo>
                    <a:pt x="95" y="345"/>
                    <a:pt x="99" y="301"/>
                    <a:pt x="131" y="161"/>
                  </a:cubicBezTo>
                  <a:cubicBezTo>
                    <a:pt x="138" y="130"/>
                    <a:pt x="140" y="114"/>
                    <a:pt x="140" y="92"/>
                  </a:cubicBezTo>
                  <a:cubicBezTo>
                    <a:pt x="140" y="41"/>
                    <a:pt x="119" y="0"/>
                    <a:pt x="86" y="0"/>
                  </a:cubicBezTo>
                  <a:cubicBezTo>
                    <a:pt x="24" y="0"/>
                    <a:pt x="0" y="161"/>
                    <a:pt x="0" y="171"/>
                  </a:cubicBezTo>
                  <a:cubicBezTo>
                    <a:pt x="0" y="184"/>
                    <a:pt x="6" y="184"/>
                    <a:pt x="7" y="184"/>
                  </a:cubicBezTo>
                  <a:cubicBezTo>
                    <a:pt x="15" y="184"/>
                    <a:pt x="15" y="184"/>
                    <a:pt x="19" y="161"/>
                  </a:cubicBezTo>
                  <a:cubicBezTo>
                    <a:pt x="35" y="57"/>
                    <a:pt x="62" y="25"/>
                    <a:pt x="86" y="25"/>
                  </a:cubicBezTo>
                  <a:cubicBezTo>
                    <a:pt x="91" y="25"/>
                    <a:pt x="101" y="25"/>
                    <a:pt x="101" y="60"/>
                  </a:cubicBezTo>
                  <a:cubicBezTo>
                    <a:pt x="101" y="89"/>
                    <a:pt x="93" y="120"/>
                    <a:pt x="90" y="139"/>
                  </a:cubicBezTo>
                  <a:cubicBezTo>
                    <a:pt x="62" y="272"/>
                    <a:pt x="52" y="323"/>
                    <a:pt x="52" y="364"/>
                  </a:cubicBezTo>
                  <a:cubicBezTo>
                    <a:pt x="52" y="469"/>
                    <a:pt x="97" y="507"/>
                    <a:pt x="146" y="507"/>
                  </a:cubicBezTo>
                  <a:cubicBezTo>
                    <a:pt x="157" y="507"/>
                    <a:pt x="188" y="507"/>
                    <a:pt x="215" y="427"/>
                  </a:cubicBezTo>
                  <a:cubicBezTo>
                    <a:pt x="231" y="500"/>
                    <a:pt x="278" y="507"/>
                    <a:pt x="297" y="507"/>
                  </a:cubicBezTo>
                  <a:cubicBezTo>
                    <a:pt x="345" y="507"/>
                    <a:pt x="375" y="437"/>
                    <a:pt x="392" y="370"/>
                  </a:cubicBezTo>
                  <a:cubicBezTo>
                    <a:pt x="414" y="282"/>
                    <a:pt x="435" y="133"/>
                    <a:pt x="435" y="79"/>
                  </a:cubicBezTo>
                  <a:cubicBezTo>
                    <a:pt x="435" y="19"/>
                    <a:pt x="418" y="0"/>
                    <a:pt x="405" y="0"/>
                  </a:cubicBezTo>
                  <a:cubicBezTo>
                    <a:pt x="390" y="0"/>
                    <a:pt x="373" y="28"/>
                    <a:pt x="373" y="54"/>
                  </a:cubicBezTo>
                  <a:cubicBezTo>
                    <a:pt x="373" y="70"/>
                    <a:pt x="377" y="76"/>
                    <a:pt x="382" y="82"/>
                  </a:cubicBezTo>
                  <a:cubicBezTo>
                    <a:pt x="390" y="95"/>
                    <a:pt x="407" y="123"/>
                    <a:pt x="407" y="180"/>
                  </a:cubicBezTo>
                  <a:cubicBezTo>
                    <a:pt x="407" y="218"/>
                    <a:pt x="388" y="326"/>
                    <a:pt x="371" y="383"/>
                  </a:cubicBezTo>
                  <a:cubicBezTo>
                    <a:pt x="353" y="443"/>
                    <a:pt x="330" y="481"/>
                    <a:pt x="299" y="481"/>
                  </a:cubicBezTo>
                  <a:cubicBezTo>
                    <a:pt x="267" y="481"/>
                    <a:pt x="250" y="450"/>
                    <a:pt x="250" y="386"/>
                  </a:cubicBezTo>
                  <a:cubicBezTo>
                    <a:pt x="250" y="355"/>
                    <a:pt x="256" y="320"/>
                    <a:pt x="256" y="304"/>
                  </a:cubicBezTo>
                  <a:lnTo>
                    <a:pt x="285" y="1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" name="Freeform 33">
              <a:extLst>
                <a:ext uri="{FF2B5EF4-FFF2-40B4-BE49-F238E27FC236}">
                  <a16:creationId xmlns:a16="http://schemas.microsoft.com/office/drawing/2014/main" id="{94873997-AEB9-46ED-912E-8B73FBE84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" y="1628"/>
              <a:ext cx="37" cy="117"/>
            </a:xfrm>
            <a:custGeom>
              <a:avLst/>
              <a:gdLst>
                <a:gd name="T0" fmla="*/ 104 w 169"/>
                <a:gd name="T1" fmla="*/ 22 h 520"/>
                <a:gd name="T2" fmla="*/ 91 w 169"/>
                <a:gd name="T3" fmla="*/ 0 h 520"/>
                <a:gd name="T4" fmla="*/ 0 w 169"/>
                <a:gd name="T5" fmla="*/ 51 h 520"/>
                <a:gd name="T6" fmla="*/ 0 w 169"/>
                <a:gd name="T7" fmla="*/ 79 h 520"/>
                <a:gd name="T8" fmla="*/ 67 w 169"/>
                <a:gd name="T9" fmla="*/ 57 h 520"/>
                <a:gd name="T10" fmla="*/ 67 w 169"/>
                <a:gd name="T11" fmla="*/ 456 h 520"/>
                <a:gd name="T12" fmla="*/ 21 w 169"/>
                <a:gd name="T13" fmla="*/ 491 h 520"/>
                <a:gd name="T14" fmla="*/ 4 w 169"/>
                <a:gd name="T15" fmla="*/ 491 h 520"/>
                <a:gd name="T16" fmla="*/ 4 w 169"/>
                <a:gd name="T17" fmla="*/ 519 h 520"/>
                <a:gd name="T18" fmla="*/ 86 w 169"/>
                <a:gd name="T19" fmla="*/ 516 h 520"/>
                <a:gd name="T20" fmla="*/ 168 w 169"/>
                <a:gd name="T21" fmla="*/ 519 h 520"/>
                <a:gd name="T22" fmla="*/ 168 w 169"/>
                <a:gd name="T23" fmla="*/ 491 h 520"/>
                <a:gd name="T24" fmla="*/ 151 w 169"/>
                <a:gd name="T25" fmla="*/ 491 h 520"/>
                <a:gd name="T26" fmla="*/ 104 w 169"/>
                <a:gd name="T27" fmla="*/ 456 h 520"/>
                <a:gd name="T28" fmla="*/ 104 w 169"/>
                <a:gd name="T29" fmla="*/ 2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520">
                  <a:moveTo>
                    <a:pt x="104" y="22"/>
                  </a:moveTo>
                  <a:cubicBezTo>
                    <a:pt x="104" y="0"/>
                    <a:pt x="103" y="0"/>
                    <a:pt x="91" y="0"/>
                  </a:cubicBezTo>
                  <a:cubicBezTo>
                    <a:pt x="62" y="47"/>
                    <a:pt x="19" y="51"/>
                    <a:pt x="0" y="51"/>
                  </a:cubicBezTo>
                  <a:lnTo>
                    <a:pt x="0" y="79"/>
                  </a:lnTo>
                  <a:cubicBezTo>
                    <a:pt x="11" y="79"/>
                    <a:pt x="41" y="79"/>
                    <a:pt x="67" y="57"/>
                  </a:cubicBezTo>
                  <a:lnTo>
                    <a:pt x="67" y="456"/>
                  </a:lnTo>
                  <a:cubicBezTo>
                    <a:pt x="67" y="481"/>
                    <a:pt x="67" y="491"/>
                    <a:pt x="21" y="491"/>
                  </a:cubicBezTo>
                  <a:lnTo>
                    <a:pt x="4" y="491"/>
                  </a:lnTo>
                  <a:lnTo>
                    <a:pt x="4" y="519"/>
                  </a:lnTo>
                  <a:cubicBezTo>
                    <a:pt x="11" y="519"/>
                    <a:pt x="69" y="516"/>
                    <a:pt x="86" y="516"/>
                  </a:cubicBezTo>
                  <a:cubicBezTo>
                    <a:pt x="101" y="516"/>
                    <a:pt x="159" y="519"/>
                    <a:pt x="168" y="519"/>
                  </a:cubicBezTo>
                  <a:lnTo>
                    <a:pt x="168" y="491"/>
                  </a:lnTo>
                  <a:lnTo>
                    <a:pt x="151" y="491"/>
                  </a:lnTo>
                  <a:cubicBezTo>
                    <a:pt x="104" y="491"/>
                    <a:pt x="104" y="481"/>
                    <a:pt x="104" y="456"/>
                  </a:cubicBezTo>
                  <a:lnTo>
                    <a:pt x="104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" name="Freeform 34">
              <a:extLst>
                <a:ext uri="{FF2B5EF4-FFF2-40B4-BE49-F238E27FC236}">
                  <a16:creationId xmlns:a16="http://schemas.microsoft.com/office/drawing/2014/main" id="{7017C860-2337-4081-9882-0804B8538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1628"/>
              <a:ext cx="55" cy="140"/>
            </a:xfrm>
            <a:custGeom>
              <a:avLst/>
              <a:gdLst>
                <a:gd name="T0" fmla="*/ 244 w 245"/>
                <a:gd name="T1" fmla="*/ 450 h 622"/>
                <a:gd name="T2" fmla="*/ 226 w 245"/>
                <a:gd name="T3" fmla="*/ 450 h 622"/>
                <a:gd name="T4" fmla="*/ 209 w 245"/>
                <a:gd name="T5" fmla="*/ 538 h 622"/>
                <a:gd name="T6" fmla="*/ 157 w 245"/>
                <a:gd name="T7" fmla="*/ 541 h 622"/>
                <a:gd name="T8" fmla="*/ 56 w 245"/>
                <a:gd name="T9" fmla="*/ 541 h 622"/>
                <a:gd name="T10" fmla="*/ 164 w 245"/>
                <a:gd name="T11" fmla="*/ 386 h 622"/>
                <a:gd name="T12" fmla="*/ 244 w 245"/>
                <a:gd name="T13" fmla="*/ 180 h 622"/>
                <a:gd name="T14" fmla="*/ 114 w 245"/>
                <a:gd name="T15" fmla="*/ 0 h 622"/>
                <a:gd name="T16" fmla="*/ 0 w 245"/>
                <a:gd name="T17" fmla="*/ 168 h 622"/>
                <a:gd name="T18" fmla="*/ 30 w 245"/>
                <a:gd name="T19" fmla="*/ 218 h 622"/>
                <a:gd name="T20" fmla="*/ 58 w 245"/>
                <a:gd name="T21" fmla="*/ 171 h 622"/>
                <a:gd name="T22" fmla="*/ 26 w 245"/>
                <a:gd name="T23" fmla="*/ 120 h 622"/>
                <a:gd name="T24" fmla="*/ 106 w 245"/>
                <a:gd name="T25" fmla="*/ 35 h 622"/>
                <a:gd name="T26" fmla="*/ 192 w 245"/>
                <a:gd name="T27" fmla="*/ 180 h 622"/>
                <a:gd name="T28" fmla="*/ 138 w 245"/>
                <a:gd name="T29" fmla="*/ 364 h 622"/>
                <a:gd name="T30" fmla="*/ 4 w 245"/>
                <a:gd name="T31" fmla="*/ 586 h 622"/>
                <a:gd name="T32" fmla="*/ 0 w 245"/>
                <a:gd name="T33" fmla="*/ 621 h 622"/>
                <a:gd name="T34" fmla="*/ 228 w 245"/>
                <a:gd name="T35" fmla="*/ 621 h 622"/>
                <a:gd name="T36" fmla="*/ 244 w 245"/>
                <a:gd name="T37" fmla="*/ 45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622">
                  <a:moveTo>
                    <a:pt x="244" y="450"/>
                  </a:moveTo>
                  <a:lnTo>
                    <a:pt x="226" y="450"/>
                  </a:lnTo>
                  <a:cubicBezTo>
                    <a:pt x="222" y="472"/>
                    <a:pt x="218" y="526"/>
                    <a:pt x="209" y="538"/>
                  </a:cubicBezTo>
                  <a:cubicBezTo>
                    <a:pt x="207" y="541"/>
                    <a:pt x="164" y="541"/>
                    <a:pt x="157" y="541"/>
                  </a:cubicBezTo>
                  <a:lnTo>
                    <a:pt x="56" y="541"/>
                  </a:lnTo>
                  <a:cubicBezTo>
                    <a:pt x="112" y="453"/>
                    <a:pt x="131" y="431"/>
                    <a:pt x="164" y="386"/>
                  </a:cubicBezTo>
                  <a:cubicBezTo>
                    <a:pt x="207" y="329"/>
                    <a:pt x="244" y="272"/>
                    <a:pt x="244" y="180"/>
                  </a:cubicBezTo>
                  <a:cubicBezTo>
                    <a:pt x="244" y="70"/>
                    <a:pt x="185" y="0"/>
                    <a:pt x="114" y="0"/>
                  </a:cubicBezTo>
                  <a:cubicBezTo>
                    <a:pt x="47" y="0"/>
                    <a:pt x="0" y="82"/>
                    <a:pt x="0" y="168"/>
                  </a:cubicBezTo>
                  <a:cubicBezTo>
                    <a:pt x="0" y="215"/>
                    <a:pt x="22" y="218"/>
                    <a:pt x="30" y="218"/>
                  </a:cubicBezTo>
                  <a:cubicBezTo>
                    <a:pt x="43" y="218"/>
                    <a:pt x="58" y="206"/>
                    <a:pt x="58" y="171"/>
                  </a:cubicBezTo>
                  <a:cubicBezTo>
                    <a:pt x="58" y="155"/>
                    <a:pt x="56" y="120"/>
                    <a:pt x="26" y="120"/>
                  </a:cubicBezTo>
                  <a:cubicBezTo>
                    <a:pt x="43" y="54"/>
                    <a:pt x="80" y="35"/>
                    <a:pt x="106" y="35"/>
                  </a:cubicBezTo>
                  <a:cubicBezTo>
                    <a:pt x="162" y="35"/>
                    <a:pt x="192" y="104"/>
                    <a:pt x="192" y="180"/>
                  </a:cubicBezTo>
                  <a:cubicBezTo>
                    <a:pt x="192" y="266"/>
                    <a:pt x="157" y="326"/>
                    <a:pt x="138" y="364"/>
                  </a:cubicBezTo>
                  <a:lnTo>
                    <a:pt x="4" y="586"/>
                  </a:lnTo>
                  <a:cubicBezTo>
                    <a:pt x="0" y="595"/>
                    <a:pt x="0" y="598"/>
                    <a:pt x="0" y="621"/>
                  </a:cubicBezTo>
                  <a:lnTo>
                    <a:pt x="228" y="621"/>
                  </a:lnTo>
                  <a:lnTo>
                    <a:pt x="244" y="4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3" name="Group 35">
            <a:extLst>
              <a:ext uri="{FF2B5EF4-FFF2-40B4-BE49-F238E27FC236}">
                <a16:creationId xmlns:a16="http://schemas.microsoft.com/office/drawing/2014/main" id="{F3FF5922-D32D-4352-9417-4C634ACBE192}"/>
              </a:ext>
            </a:extLst>
          </p:cNvPr>
          <p:cNvGrpSpPr>
            <a:grpSpLocks/>
          </p:cNvGrpSpPr>
          <p:nvPr/>
        </p:nvGrpSpPr>
        <p:grpSpPr bwMode="auto">
          <a:xfrm>
            <a:off x="10321367" y="5048082"/>
            <a:ext cx="387350" cy="236537"/>
            <a:chOff x="5651" y="1755"/>
            <a:chExt cx="244" cy="149"/>
          </a:xfrm>
        </p:grpSpPr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E6E18A3C-715F-4BAF-902E-52E4E4EF9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" y="1758"/>
              <a:ext cx="244" cy="126"/>
            </a:xfrm>
            <a:custGeom>
              <a:avLst/>
              <a:gdLst>
                <a:gd name="T0" fmla="*/ 540 w 1081"/>
                <a:gd name="T1" fmla="*/ 561 h 562"/>
                <a:gd name="T2" fmla="*/ 0 w 1081"/>
                <a:gd name="T3" fmla="*/ 561 h 562"/>
                <a:gd name="T4" fmla="*/ 0 w 1081"/>
                <a:gd name="T5" fmla="*/ 0 h 562"/>
                <a:gd name="T6" fmla="*/ 1080 w 1081"/>
                <a:gd name="T7" fmla="*/ 0 h 562"/>
                <a:gd name="T8" fmla="*/ 1080 w 1081"/>
                <a:gd name="T9" fmla="*/ 561 h 562"/>
                <a:gd name="T10" fmla="*/ 540 w 1081"/>
                <a:gd name="T11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1" h="562">
                  <a:moveTo>
                    <a:pt x="540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080" y="0"/>
                  </a:lnTo>
                  <a:lnTo>
                    <a:pt x="1080" y="561"/>
                  </a:lnTo>
                  <a:lnTo>
                    <a:pt x="540" y="56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" name="Freeform 37">
              <a:extLst>
                <a:ext uri="{FF2B5EF4-FFF2-40B4-BE49-F238E27FC236}">
                  <a16:creationId xmlns:a16="http://schemas.microsoft.com/office/drawing/2014/main" id="{CFF6056B-241D-40CD-8C9F-B56F01FC5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" y="1755"/>
              <a:ext cx="107" cy="99"/>
            </a:xfrm>
            <a:custGeom>
              <a:avLst/>
              <a:gdLst>
                <a:gd name="T0" fmla="*/ 312 w 476"/>
                <a:gd name="T1" fmla="*/ 99 h 441"/>
                <a:gd name="T2" fmla="*/ 320 w 476"/>
                <a:gd name="T3" fmla="*/ 39 h 441"/>
                <a:gd name="T4" fmla="*/ 302 w 476"/>
                <a:gd name="T5" fmla="*/ 11 h 441"/>
                <a:gd name="T6" fmla="*/ 273 w 476"/>
                <a:gd name="T7" fmla="*/ 39 h 441"/>
                <a:gd name="T8" fmla="*/ 232 w 476"/>
                <a:gd name="T9" fmla="*/ 256 h 441"/>
                <a:gd name="T10" fmla="*/ 226 w 476"/>
                <a:gd name="T11" fmla="*/ 319 h 441"/>
                <a:gd name="T12" fmla="*/ 228 w 476"/>
                <a:gd name="T13" fmla="*/ 338 h 441"/>
                <a:gd name="T14" fmla="*/ 161 w 476"/>
                <a:gd name="T15" fmla="*/ 418 h 441"/>
                <a:gd name="T16" fmla="*/ 104 w 476"/>
                <a:gd name="T17" fmla="*/ 330 h 441"/>
                <a:gd name="T18" fmla="*/ 143 w 476"/>
                <a:gd name="T19" fmla="*/ 140 h 441"/>
                <a:gd name="T20" fmla="*/ 153 w 476"/>
                <a:gd name="T21" fmla="*/ 80 h 441"/>
                <a:gd name="T22" fmla="*/ 94 w 476"/>
                <a:gd name="T23" fmla="*/ 0 h 441"/>
                <a:gd name="T24" fmla="*/ 0 w 476"/>
                <a:gd name="T25" fmla="*/ 149 h 441"/>
                <a:gd name="T26" fmla="*/ 8 w 476"/>
                <a:gd name="T27" fmla="*/ 160 h 441"/>
                <a:gd name="T28" fmla="*/ 20 w 476"/>
                <a:gd name="T29" fmla="*/ 140 h 441"/>
                <a:gd name="T30" fmla="*/ 94 w 476"/>
                <a:gd name="T31" fmla="*/ 22 h 441"/>
                <a:gd name="T32" fmla="*/ 110 w 476"/>
                <a:gd name="T33" fmla="*/ 52 h 441"/>
                <a:gd name="T34" fmla="*/ 98 w 476"/>
                <a:gd name="T35" fmla="*/ 121 h 441"/>
                <a:gd name="T36" fmla="*/ 57 w 476"/>
                <a:gd name="T37" fmla="*/ 316 h 441"/>
                <a:gd name="T38" fmla="*/ 159 w 476"/>
                <a:gd name="T39" fmla="*/ 440 h 441"/>
                <a:gd name="T40" fmla="*/ 234 w 476"/>
                <a:gd name="T41" fmla="*/ 371 h 441"/>
                <a:gd name="T42" fmla="*/ 324 w 476"/>
                <a:gd name="T43" fmla="*/ 440 h 441"/>
                <a:gd name="T44" fmla="*/ 428 w 476"/>
                <a:gd name="T45" fmla="*/ 322 h 441"/>
                <a:gd name="T46" fmla="*/ 475 w 476"/>
                <a:gd name="T47" fmla="*/ 69 h 441"/>
                <a:gd name="T48" fmla="*/ 442 w 476"/>
                <a:gd name="T49" fmla="*/ 0 h 441"/>
                <a:gd name="T50" fmla="*/ 408 w 476"/>
                <a:gd name="T51" fmla="*/ 47 h 441"/>
                <a:gd name="T52" fmla="*/ 418 w 476"/>
                <a:gd name="T53" fmla="*/ 72 h 441"/>
                <a:gd name="T54" fmla="*/ 444 w 476"/>
                <a:gd name="T55" fmla="*/ 157 h 441"/>
                <a:gd name="T56" fmla="*/ 406 w 476"/>
                <a:gd name="T57" fmla="*/ 333 h 441"/>
                <a:gd name="T58" fmla="*/ 326 w 476"/>
                <a:gd name="T59" fmla="*/ 418 h 441"/>
                <a:gd name="T60" fmla="*/ 273 w 476"/>
                <a:gd name="T61" fmla="*/ 336 h 441"/>
                <a:gd name="T62" fmla="*/ 279 w 476"/>
                <a:gd name="T63" fmla="*/ 264 h 441"/>
                <a:gd name="T64" fmla="*/ 312 w 476"/>
                <a:gd name="T65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6" h="441">
                  <a:moveTo>
                    <a:pt x="312" y="99"/>
                  </a:moveTo>
                  <a:cubicBezTo>
                    <a:pt x="314" y="80"/>
                    <a:pt x="320" y="41"/>
                    <a:pt x="320" y="39"/>
                  </a:cubicBezTo>
                  <a:cubicBezTo>
                    <a:pt x="320" y="19"/>
                    <a:pt x="312" y="11"/>
                    <a:pt x="302" y="11"/>
                  </a:cubicBezTo>
                  <a:cubicBezTo>
                    <a:pt x="291" y="11"/>
                    <a:pt x="279" y="17"/>
                    <a:pt x="273" y="39"/>
                  </a:cubicBezTo>
                  <a:cubicBezTo>
                    <a:pt x="271" y="44"/>
                    <a:pt x="238" y="231"/>
                    <a:pt x="232" y="256"/>
                  </a:cubicBezTo>
                  <a:cubicBezTo>
                    <a:pt x="228" y="283"/>
                    <a:pt x="226" y="303"/>
                    <a:pt x="226" y="319"/>
                  </a:cubicBezTo>
                  <a:cubicBezTo>
                    <a:pt x="226" y="330"/>
                    <a:pt x="226" y="333"/>
                    <a:pt x="228" y="338"/>
                  </a:cubicBezTo>
                  <a:cubicBezTo>
                    <a:pt x="212" y="391"/>
                    <a:pt x="190" y="418"/>
                    <a:pt x="161" y="418"/>
                  </a:cubicBezTo>
                  <a:cubicBezTo>
                    <a:pt x="104" y="418"/>
                    <a:pt x="104" y="349"/>
                    <a:pt x="104" y="330"/>
                  </a:cubicBezTo>
                  <a:cubicBezTo>
                    <a:pt x="104" y="300"/>
                    <a:pt x="108" y="261"/>
                    <a:pt x="143" y="140"/>
                  </a:cubicBezTo>
                  <a:cubicBezTo>
                    <a:pt x="151" y="113"/>
                    <a:pt x="153" y="99"/>
                    <a:pt x="153" y="80"/>
                  </a:cubicBezTo>
                  <a:cubicBezTo>
                    <a:pt x="153" y="36"/>
                    <a:pt x="130" y="0"/>
                    <a:pt x="94" y="0"/>
                  </a:cubicBezTo>
                  <a:cubicBezTo>
                    <a:pt x="26" y="0"/>
                    <a:pt x="0" y="140"/>
                    <a:pt x="0" y="149"/>
                  </a:cubicBezTo>
                  <a:cubicBezTo>
                    <a:pt x="0" y="160"/>
                    <a:pt x="6" y="160"/>
                    <a:pt x="8" y="160"/>
                  </a:cubicBezTo>
                  <a:cubicBezTo>
                    <a:pt x="16" y="160"/>
                    <a:pt x="16" y="160"/>
                    <a:pt x="20" y="140"/>
                  </a:cubicBezTo>
                  <a:cubicBezTo>
                    <a:pt x="39" y="50"/>
                    <a:pt x="67" y="22"/>
                    <a:pt x="94" y="22"/>
                  </a:cubicBezTo>
                  <a:cubicBezTo>
                    <a:pt x="100" y="22"/>
                    <a:pt x="110" y="22"/>
                    <a:pt x="110" y="52"/>
                  </a:cubicBezTo>
                  <a:cubicBezTo>
                    <a:pt x="110" y="77"/>
                    <a:pt x="102" y="105"/>
                    <a:pt x="98" y="121"/>
                  </a:cubicBezTo>
                  <a:cubicBezTo>
                    <a:pt x="67" y="237"/>
                    <a:pt x="57" y="281"/>
                    <a:pt x="57" y="316"/>
                  </a:cubicBezTo>
                  <a:cubicBezTo>
                    <a:pt x="57" y="407"/>
                    <a:pt x="106" y="440"/>
                    <a:pt x="159" y="440"/>
                  </a:cubicBezTo>
                  <a:cubicBezTo>
                    <a:pt x="171" y="440"/>
                    <a:pt x="206" y="440"/>
                    <a:pt x="234" y="371"/>
                  </a:cubicBezTo>
                  <a:cubicBezTo>
                    <a:pt x="253" y="435"/>
                    <a:pt x="304" y="440"/>
                    <a:pt x="324" y="440"/>
                  </a:cubicBezTo>
                  <a:cubicBezTo>
                    <a:pt x="377" y="440"/>
                    <a:pt x="410" y="380"/>
                    <a:pt x="428" y="322"/>
                  </a:cubicBezTo>
                  <a:cubicBezTo>
                    <a:pt x="452" y="245"/>
                    <a:pt x="475" y="116"/>
                    <a:pt x="475" y="69"/>
                  </a:cubicBezTo>
                  <a:cubicBezTo>
                    <a:pt x="475" y="17"/>
                    <a:pt x="456" y="0"/>
                    <a:pt x="442" y="0"/>
                  </a:cubicBezTo>
                  <a:cubicBezTo>
                    <a:pt x="426" y="0"/>
                    <a:pt x="408" y="25"/>
                    <a:pt x="408" y="47"/>
                  </a:cubicBezTo>
                  <a:cubicBezTo>
                    <a:pt x="408" y="61"/>
                    <a:pt x="412" y="66"/>
                    <a:pt x="418" y="72"/>
                  </a:cubicBezTo>
                  <a:cubicBezTo>
                    <a:pt x="426" y="83"/>
                    <a:pt x="444" y="107"/>
                    <a:pt x="444" y="157"/>
                  </a:cubicBezTo>
                  <a:cubicBezTo>
                    <a:pt x="444" y="190"/>
                    <a:pt x="424" y="283"/>
                    <a:pt x="406" y="333"/>
                  </a:cubicBezTo>
                  <a:cubicBezTo>
                    <a:pt x="385" y="385"/>
                    <a:pt x="361" y="418"/>
                    <a:pt x="326" y="418"/>
                  </a:cubicBezTo>
                  <a:cubicBezTo>
                    <a:pt x="291" y="418"/>
                    <a:pt x="273" y="391"/>
                    <a:pt x="273" y="336"/>
                  </a:cubicBezTo>
                  <a:cubicBezTo>
                    <a:pt x="273" y="308"/>
                    <a:pt x="279" y="278"/>
                    <a:pt x="279" y="264"/>
                  </a:cubicBezTo>
                  <a:lnTo>
                    <a:pt x="312" y="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6" name="Freeform 38">
              <a:extLst>
                <a:ext uri="{FF2B5EF4-FFF2-40B4-BE49-F238E27FC236}">
                  <a16:creationId xmlns:a16="http://schemas.microsoft.com/office/drawing/2014/main" id="{7C18AD11-9330-4C3E-A846-A4FBB052D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4" y="1783"/>
              <a:ext cx="50" cy="102"/>
            </a:xfrm>
            <a:custGeom>
              <a:avLst/>
              <a:gdLst>
                <a:gd name="T0" fmla="*/ 224 w 225"/>
                <a:gd name="T1" fmla="*/ 327 h 452"/>
                <a:gd name="T2" fmla="*/ 206 w 225"/>
                <a:gd name="T3" fmla="*/ 327 h 452"/>
                <a:gd name="T4" fmla="*/ 192 w 225"/>
                <a:gd name="T5" fmla="*/ 391 h 452"/>
                <a:gd name="T6" fmla="*/ 143 w 225"/>
                <a:gd name="T7" fmla="*/ 393 h 452"/>
                <a:gd name="T8" fmla="*/ 51 w 225"/>
                <a:gd name="T9" fmla="*/ 393 h 452"/>
                <a:gd name="T10" fmla="*/ 151 w 225"/>
                <a:gd name="T11" fmla="*/ 281 h 452"/>
                <a:gd name="T12" fmla="*/ 224 w 225"/>
                <a:gd name="T13" fmla="*/ 132 h 452"/>
                <a:gd name="T14" fmla="*/ 104 w 225"/>
                <a:gd name="T15" fmla="*/ 0 h 452"/>
                <a:gd name="T16" fmla="*/ 0 w 225"/>
                <a:gd name="T17" fmla="*/ 121 h 452"/>
                <a:gd name="T18" fmla="*/ 26 w 225"/>
                <a:gd name="T19" fmla="*/ 160 h 452"/>
                <a:gd name="T20" fmla="*/ 53 w 225"/>
                <a:gd name="T21" fmla="*/ 124 h 452"/>
                <a:gd name="T22" fmla="*/ 24 w 225"/>
                <a:gd name="T23" fmla="*/ 88 h 452"/>
                <a:gd name="T24" fmla="*/ 98 w 225"/>
                <a:gd name="T25" fmla="*/ 25 h 452"/>
                <a:gd name="T26" fmla="*/ 175 w 225"/>
                <a:gd name="T27" fmla="*/ 132 h 452"/>
                <a:gd name="T28" fmla="*/ 126 w 225"/>
                <a:gd name="T29" fmla="*/ 264 h 452"/>
                <a:gd name="T30" fmla="*/ 4 w 225"/>
                <a:gd name="T31" fmla="*/ 426 h 452"/>
                <a:gd name="T32" fmla="*/ 0 w 225"/>
                <a:gd name="T33" fmla="*/ 451 h 452"/>
                <a:gd name="T34" fmla="*/ 208 w 225"/>
                <a:gd name="T35" fmla="*/ 451 h 452"/>
                <a:gd name="T36" fmla="*/ 224 w 225"/>
                <a:gd name="T37" fmla="*/ 32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452">
                  <a:moveTo>
                    <a:pt x="224" y="327"/>
                  </a:moveTo>
                  <a:lnTo>
                    <a:pt x="206" y="327"/>
                  </a:lnTo>
                  <a:cubicBezTo>
                    <a:pt x="204" y="344"/>
                    <a:pt x="200" y="382"/>
                    <a:pt x="192" y="391"/>
                  </a:cubicBezTo>
                  <a:cubicBezTo>
                    <a:pt x="190" y="393"/>
                    <a:pt x="151" y="393"/>
                    <a:pt x="143" y="393"/>
                  </a:cubicBezTo>
                  <a:lnTo>
                    <a:pt x="51" y="393"/>
                  </a:lnTo>
                  <a:cubicBezTo>
                    <a:pt x="102" y="330"/>
                    <a:pt x="120" y="314"/>
                    <a:pt x="151" y="281"/>
                  </a:cubicBezTo>
                  <a:cubicBezTo>
                    <a:pt x="190" y="239"/>
                    <a:pt x="224" y="198"/>
                    <a:pt x="224" y="132"/>
                  </a:cubicBezTo>
                  <a:cubicBezTo>
                    <a:pt x="224" y="50"/>
                    <a:pt x="169" y="0"/>
                    <a:pt x="104" y="0"/>
                  </a:cubicBezTo>
                  <a:cubicBezTo>
                    <a:pt x="43" y="0"/>
                    <a:pt x="0" y="61"/>
                    <a:pt x="0" y="121"/>
                  </a:cubicBezTo>
                  <a:cubicBezTo>
                    <a:pt x="0" y="157"/>
                    <a:pt x="20" y="160"/>
                    <a:pt x="26" y="160"/>
                  </a:cubicBezTo>
                  <a:cubicBezTo>
                    <a:pt x="39" y="160"/>
                    <a:pt x="53" y="149"/>
                    <a:pt x="53" y="124"/>
                  </a:cubicBezTo>
                  <a:cubicBezTo>
                    <a:pt x="53" y="113"/>
                    <a:pt x="51" y="88"/>
                    <a:pt x="24" y="88"/>
                  </a:cubicBezTo>
                  <a:cubicBezTo>
                    <a:pt x="39" y="39"/>
                    <a:pt x="73" y="25"/>
                    <a:pt x="98" y="25"/>
                  </a:cubicBezTo>
                  <a:cubicBezTo>
                    <a:pt x="149" y="25"/>
                    <a:pt x="175" y="77"/>
                    <a:pt x="175" y="132"/>
                  </a:cubicBezTo>
                  <a:cubicBezTo>
                    <a:pt x="175" y="193"/>
                    <a:pt x="143" y="237"/>
                    <a:pt x="126" y="264"/>
                  </a:cubicBezTo>
                  <a:lnTo>
                    <a:pt x="4" y="426"/>
                  </a:lnTo>
                  <a:cubicBezTo>
                    <a:pt x="0" y="432"/>
                    <a:pt x="0" y="435"/>
                    <a:pt x="0" y="451"/>
                  </a:cubicBezTo>
                  <a:lnTo>
                    <a:pt x="208" y="451"/>
                  </a:lnTo>
                  <a:lnTo>
                    <a:pt x="224" y="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7" name="Freeform 39">
              <a:extLst>
                <a:ext uri="{FF2B5EF4-FFF2-40B4-BE49-F238E27FC236}">
                  <a16:creationId xmlns:a16="http://schemas.microsoft.com/office/drawing/2014/main" id="{A0D643A7-C9F9-472C-80CB-00CEFE13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3" y="1783"/>
              <a:ext cx="49" cy="121"/>
            </a:xfrm>
            <a:custGeom>
              <a:avLst/>
              <a:gdLst>
                <a:gd name="T0" fmla="*/ 137 w 221"/>
                <a:gd name="T1" fmla="*/ 22 h 540"/>
                <a:gd name="T2" fmla="*/ 120 w 221"/>
                <a:gd name="T3" fmla="*/ 0 h 540"/>
                <a:gd name="T4" fmla="*/ 0 w 221"/>
                <a:gd name="T5" fmla="*/ 52 h 540"/>
                <a:gd name="T6" fmla="*/ 0 w 221"/>
                <a:gd name="T7" fmla="*/ 83 h 540"/>
                <a:gd name="T8" fmla="*/ 88 w 221"/>
                <a:gd name="T9" fmla="*/ 61 h 540"/>
                <a:gd name="T10" fmla="*/ 88 w 221"/>
                <a:gd name="T11" fmla="*/ 473 h 540"/>
                <a:gd name="T12" fmla="*/ 26 w 221"/>
                <a:gd name="T13" fmla="*/ 509 h 540"/>
                <a:gd name="T14" fmla="*/ 4 w 221"/>
                <a:gd name="T15" fmla="*/ 509 h 540"/>
                <a:gd name="T16" fmla="*/ 4 w 221"/>
                <a:gd name="T17" fmla="*/ 539 h 540"/>
                <a:gd name="T18" fmla="*/ 112 w 221"/>
                <a:gd name="T19" fmla="*/ 536 h 540"/>
                <a:gd name="T20" fmla="*/ 220 w 221"/>
                <a:gd name="T21" fmla="*/ 539 h 540"/>
                <a:gd name="T22" fmla="*/ 220 w 221"/>
                <a:gd name="T23" fmla="*/ 509 h 540"/>
                <a:gd name="T24" fmla="*/ 198 w 221"/>
                <a:gd name="T25" fmla="*/ 509 h 540"/>
                <a:gd name="T26" fmla="*/ 137 w 221"/>
                <a:gd name="T27" fmla="*/ 473 h 540"/>
                <a:gd name="T28" fmla="*/ 137 w 221"/>
                <a:gd name="T29" fmla="*/ 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540">
                  <a:moveTo>
                    <a:pt x="137" y="22"/>
                  </a:moveTo>
                  <a:cubicBezTo>
                    <a:pt x="137" y="0"/>
                    <a:pt x="134" y="0"/>
                    <a:pt x="120" y="0"/>
                  </a:cubicBezTo>
                  <a:cubicBezTo>
                    <a:pt x="79" y="50"/>
                    <a:pt x="24" y="52"/>
                    <a:pt x="0" y="52"/>
                  </a:cubicBezTo>
                  <a:lnTo>
                    <a:pt x="0" y="83"/>
                  </a:lnTo>
                  <a:cubicBezTo>
                    <a:pt x="14" y="83"/>
                    <a:pt x="53" y="83"/>
                    <a:pt x="88" y="61"/>
                  </a:cubicBezTo>
                  <a:lnTo>
                    <a:pt x="88" y="473"/>
                  </a:lnTo>
                  <a:cubicBezTo>
                    <a:pt x="88" y="501"/>
                    <a:pt x="88" y="509"/>
                    <a:pt x="26" y="509"/>
                  </a:cubicBezTo>
                  <a:lnTo>
                    <a:pt x="4" y="509"/>
                  </a:lnTo>
                  <a:lnTo>
                    <a:pt x="4" y="539"/>
                  </a:lnTo>
                  <a:cubicBezTo>
                    <a:pt x="14" y="539"/>
                    <a:pt x="90" y="536"/>
                    <a:pt x="112" y="536"/>
                  </a:cubicBezTo>
                  <a:cubicBezTo>
                    <a:pt x="132" y="536"/>
                    <a:pt x="208" y="539"/>
                    <a:pt x="220" y="539"/>
                  </a:cubicBezTo>
                  <a:lnTo>
                    <a:pt x="220" y="509"/>
                  </a:lnTo>
                  <a:lnTo>
                    <a:pt x="198" y="509"/>
                  </a:lnTo>
                  <a:cubicBezTo>
                    <a:pt x="137" y="509"/>
                    <a:pt x="137" y="501"/>
                    <a:pt x="137" y="473"/>
                  </a:cubicBezTo>
                  <a:lnTo>
                    <a:pt x="137" y="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8" name="Group 40">
            <a:extLst>
              <a:ext uri="{FF2B5EF4-FFF2-40B4-BE49-F238E27FC236}">
                <a16:creationId xmlns:a16="http://schemas.microsoft.com/office/drawing/2014/main" id="{83271AB9-C2C7-4D19-A305-524E3D45C023}"/>
              </a:ext>
            </a:extLst>
          </p:cNvPr>
          <p:cNvGrpSpPr>
            <a:grpSpLocks/>
          </p:cNvGrpSpPr>
          <p:nvPr/>
        </p:nvGrpSpPr>
        <p:grpSpPr bwMode="auto">
          <a:xfrm>
            <a:off x="11148454" y="4817894"/>
            <a:ext cx="388938" cy="285750"/>
            <a:chOff x="6172" y="1610"/>
            <a:chExt cx="245" cy="180"/>
          </a:xfrm>
        </p:grpSpPr>
        <p:sp>
          <p:nvSpPr>
            <p:cNvPr id="139" name="Freeform 41">
              <a:extLst>
                <a:ext uri="{FF2B5EF4-FFF2-40B4-BE49-F238E27FC236}">
                  <a16:creationId xmlns:a16="http://schemas.microsoft.com/office/drawing/2014/main" id="{6C85C2A0-05D8-4A9D-826F-377F6966B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" y="1614"/>
              <a:ext cx="242" cy="153"/>
            </a:xfrm>
            <a:custGeom>
              <a:avLst/>
              <a:gdLst>
                <a:gd name="T0" fmla="*/ 535 w 1072"/>
                <a:gd name="T1" fmla="*/ 677 h 678"/>
                <a:gd name="T2" fmla="*/ 0 w 1072"/>
                <a:gd name="T3" fmla="*/ 677 h 678"/>
                <a:gd name="T4" fmla="*/ 0 w 1072"/>
                <a:gd name="T5" fmla="*/ 0 h 678"/>
                <a:gd name="T6" fmla="*/ 1071 w 1072"/>
                <a:gd name="T7" fmla="*/ 0 h 678"/>
                <a:gd name="T8" fmla="*/ 1071 w 1072"/>
                <a:gd name="T9" fmla="*/ 677 h 678"/>
                <a:gd name="T10" fmla="*/ 535 w 1072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2" h="678">
                  <a:moveTo>
                    <a:pt x="535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1071" y="0"/>
                  </a:lnTo>
                  <a:lnTo>
                    <a:pt x="1071" y="677"/>
                  </a:lnTo>
                  <a:lnTo>
                    <a:pt x="535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0" name="Freeform 42">
              <a:extLst>
                <a:ext uri="{FF2B5EF4-FFF2-40B4-BE49-F238E27FC236}">
                  <a16:creationId xmlns:a16="http://schemas.microsoft.com/office/drawing/2014/main" id="{0F1E9E16-CCA0-4988-BC2E-5B45E675C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7" y="1610"/>
              <a:ext cx="106" cy="120"/>
            </a:xfrm>
            <a:custGeom>
              <a:avLst/>
              <a:gdLst>
                <a:gd name="T0" fmla="*/ 309 w 472"/>
                <a:gd name="T1" fmla="*/ 120 h 532"/>
                <a:gd name="T2" fmla="*/ 317 w 472"/>
                <a:gd name="T3" fmla="*/ 46 h 532"/>
                <a:gd name="T4" fmla="*/ 299 w 472"/>
                <a:gd name="T5" fmla="*/ 13 h 532"/>
                <a:gd name="T6" fmla="*/ 271 w 472"/>
                <a:gd name="T7" fmla="*/ 46 h 532"/>
                <a:gd name="T8" fmla="*/ 230 w 472"/>
                <a:gd name="T9" fmla="*/ 309 h 532"/>
                <a:gd name="T10" fmla="*/ 224 w 472"/>
                <a:gd name="T11" fmla="*/ 385 h 532"/>
                <a:gd name="T12" fmla="*/ 226 w 472"/>
                <a:gd name="T13" fmla="*/ 408 h 532"/>
                <a:gd name="T14" fmla="*/ 160 w 472"/>
                <a:gd name="T15" fmla="*/ 505 h 532"/>
                <a:gd name="T16" fmla="*/ 103 w 472"/>
                <a:gd name="T17" fmla="*/ 398 h 532"/>
                <a:gd name="T18" fmla="*/ 141 w 472"/>
                <a:gd name="T19" fmla="*/ 169 h 532"/>
                <a:gd name="T20" fmla="*/ 152 w 472"/>
                <a:gd name="T21" fmla="*/ 96 h 532"/>
                <a:gd name="T22" fmla="*/ 93 w 472"/>
                <a:gd name="T23" fmla="*/ 0 h 532"/>
                <a:gd name="T24" fmla="*/ 0 w 472"/>
                <a:gd name="T25" fmla="*/ 179 h 532"/>
                <a:gd name="T26" fmla="*/ 8 w 472"/>
                <a:gd name="T27" fmla="*/ 193 h 532"/>
                <a:gd name="T28" fmla="*/ 20 w 472"/>
                <a:gd name="T29" fmla="*/ 169 h 532"/>
                <a:gd name="T30" fmla="*/ 93 w 472"/>
                <a:gd name="T31" fmla="*/ 27 h 532"/>
                <a:gd name="T32" fmla="*/ 109 w 472"/>
                <a:gd name="T33" fmla="*/ 63 h 532"/>
                <a:gd name="T34" fmla="*/ 97 w 472"/>
                <a:gd name="T35" fmla="*/ 146 h 532"/>
                <a:gd name="T36" fmla="*/ 57 w 472"/>
                <a:gd name="T37" fmla="*/ 382 h 532"/>
                <a:gd name="T38" fmla="*/ 158 w 472"/>
                <a:gd name="T39" fmla="*/ 531 h 532"/>
                <a:gd name="T40" fmla="*/ 232 w 472"/>
                <a:gd name="T41" fmla="*/ 448 h 532"/>
                <a:gd name="T42" fmla="*/ 321 w 472"/>
                <a:gd name="T43" fmla="*/ 531 h 532"/>
                <a:gd name="T44" fmla="*/ 424 w 472"/>
                <a:gd name="T45" fmla="*/ 388 h 532"/>
                <a:gd name="T46" fmla="*/ 471 w 472"/>
                <a:gd name="T47" fmla="*/ 83 h 532"/>
                <a:gd name="T48" fmla="*/ 438 w 472"/>
                <a:gd name="T49" fmla="*/ 0 h 532"/>
                <a:gd name="T50" fmla="*/ 404 w 472"/>
                <a:gd name="T51" fmla="*/ 56 h 532"/>
                <a:gd name="T52" fmla="*/ 414 w 472"/>
                <a:gd name="T53" fmla="*/ 86 h 532"/>
                <a:gd name="T54" fmla="*/ 440 w 472"/>
                <a:gd name="T55" fmla="*/ 189 h 532"/>
                <a:gd name="T56" fmla="*/ 402 w 472"/>
                <a:gd name="T57" fmla="*/ 402 h 532"/>
                <a:gd name="T58" fmla="*/ 323 w 472"/>
                <a:gd name="T59" fmla="*/ 505 h 532"/>
                <a:gd name="T60" fmla="*/ 271 w 472"/>
                <a:gd name="T61" fmla="*/ 405 h 532"/>
                <a:gd name="T62" fmla="*/ 277 w 472"/>
                <a:gd name="T63" fmla="*/ 319 h 532"/>
                <a:gd name="T64" fmla="*/ 309 w 472"/>
                <a:gd name="T65" fmla="*/ 12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532">
                  <a:moveTo>
                    <a:pt x="309" y="120"/>
                  </a:moveTo>
                  <a:cubicBezTo>
                    <a:pt x="311" y="96"/>
                    <a:pt x="317" y="50"/>
                    <a:pt x="317" y="46"/>
                  </a:cubicBezTo>
                  <a:cubicBezTo>
                    <a:pt x="317" y="23"/>
                    <a:pt x="309" y="13"/>
                    <a:pt x="299" y="13"/>
                  </a:cubicBezTo>
                  <a:cubicBezTo>
                    <a:pt x="289" y="13"/>
                    <a:pt x="277" y="20"/>
                    <a:pt x="271" y="46"/>
                  </a:cubicBezTo>
                  <a:cubicBezTo>
                    <a:pt x="269" y="53"/>
                    <a:pt x="236" y="279"/>
                    <a:pt x="230" y="309"/>
                  </a:cubicBezTo>
                  <a:cubicBezTo>
                    <a:pt x="226" y="342"/>
                    <a:pt x="224" y="365"/>
                    <a:pt x="224" y="385"/>
                  </a:cubicBezTo>
                  <a:cubicBezTo>
                    <a:pt x="224" y="398"/>
                    <a:pt x="224" y="402"/>
                    <a:pt x="226" y="408"/>
                  </a:cubicBezTo>
                  <a:cubicBezTo>
                    <a:pt x="210" y="471"/>
                    <a:pt x="188" y="505"/>
                    <a:pt x="160" y="505"/>
                  </a:cubicBezTo>
                  <a:cubicBezTo>
                    <a:pt x="103" y="505"/>
                    <a:pt x="103" y="422"/>
                    <a:pt x="103" y="398"/>
                  </a:cubicBezTo>
                  <a:cubicBezTo>
                    <a:pt x="103" y="362"/>
                    <a:pt x="107" y="315"/>
                    <a:pt x="141" y="169"/>
                  </a:cubicBezTo>
                  <a:cubicBezTo>
                    <a:pt x="150" y="136"/>
                    <a:pt x="152" y="120"/>
                    <a:pt x="152" y="96"/>
                  </a:cubicBezTo>
                  <a:cubicBezTo>
                    <a:pt x="152" y="43"/>
                    <a:pt x="129" y="0"/>
                    <a:pt x="93" y="0"/>
                  </a:cubicBezTo>
                  <a:cubicBezTo>
                    <a:pt x="26" y="0"/>
                    <a:pt x="0" y="169"/>
                    <a:pt x="0" y="179"/>
                  </a:cubicBezTo>
                  <a:cubicBezTo>
                    <a:pt x="0" y="193"/>
                    <a:pt x="6" y="193"/>
                    <a:pt x="8" y="193"/>
                  </a:cubicBezTo>
                  <a:cubicBezTo>
                    <a:pt x="16" y="193"/>
                    <a:pt x="16" y="193"/>
                    <a:pt x="20" y="169"/>
                  </a:cubicBezTo>
                  <a:cubicBezTo>
                    <a:pt x="38" y="60"/>
                    <a:pt x="67" y="27"/>
                    <a:pt x="93" y="27"/>
                  </a:cubicBezTo>
                  <a:cubicBezTo>
                    <a:pt x="99" y="27"/>
                    <a:pt x="109" y="27"/>
                    <a:pt x="109" y="63"/>
                  </a:cubicBezTo>
                  <a:cubicBezTo>
                    <a:pt x="109" y="93"/>
                    <a:pt x="101" y="126"/>
                    <a:pt x="97" y="146"/>
                  </a:cubicBezTo>
                  <a:cubicBezTo>
                    <a:pt x="67" y="285"/>
                    <a:pt x="57" y="339"/>
                    <a:pt x="57" y="382"/>
                  </a:cubicBezTo>
                  <a:cubicBezTo>
                    <a:pt x="57" y="491"/>
                    <a:pt x="105" y="531"/>
                    <a:pt x="158" y="531"/>
                  </a:cubicBezTo>
                  <a:cubicBezTo>
                    <a:pt x="170" y="531"/>
                    <a:pt x="204" y="531"/>
                    <a:pt x="232" y="448"/>
                  </a:cubicBezTo>
                  <a:cubicBezTo>
                    <a:pt x="251" y="524"/>
                    <a:pt x="301" y="531"/>
                    <a:pt x="321" y="531"/>
                  </a:cubicBezTo>
                  <a:cubicBezTo>
                    <a:pt x="374" y="531"/>
                    <a:pt x="406" y="458"/>
                    <a:pt x="424" y="388"/>
                  </a:cubicBezTo>
                  <a:cubicBezTo>
                    <a:pt x="449" y="295"/>
                    <a:pt x="471" y="139"/>
                    <a:pt x="471" y="83"/>
                  </a:cubicBezTo>
                  <a:cubicBezTo>
                    <a:pt x="471" y="20"/>
                    <a:pt x="453" y="0"/>
                    <a:pt x="438" y="0"/>
                  </a:cubicBezTo>
                  <a:cubicBezTo>
                    <a:pt x="422" y="0"/>
                    <a:pt x="404" y="30"/>
                    <a:pt x="404" y="56"/>
                  </a:cubicBezTo>
                  <a:cubicBezTo>
                    <a:pt x="404" y="73"/>
                    <a:pt x="408" y="80"/>
                    <a:pt x="414" y="86"/>
                  </a:cubicBezTo>
                  <a:cubicBezTo>
                    <a:pt x="422" y="100"/>
                    <a:pt x="440" y="129"/>
                    <a:pt x="440" y="189"/>
                  </a:cubicBezTo>
                  <a:cubicBezTo>
                    <a:pt x="440" y="229"/>
                    <a:pt x="420" y="342"/>
                    <a:pt x="402" y="402"/>
                  </a:cubicBezTo>
                  <a:cubicBezTo>
                    <a:pt x="382" y="465"/>
                    <a:pt x="358" y="505"/>
                    <a:pt x="323" y="505"/>
                  </a:cubicBezTo>
                  <a:cubicBezTo>
                    <a:pt x="289" y="505"/>
                    <a:pt x="271" y="471"/>
                    <a:pt x="271" y="405"/>
                  </a:cubicBezTo>
                  <a:cubicBezTo>
                    <a:pt x="271" y="372"/>
                    <a:pt x="277" y="335"/>
                    <a:pt x="277" y="319"/>
                  </a:cubicBezTo>
                  <a:lnTo>
                    <a:pt x="309" y="1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1" name="Freeform 43">
              <a:extLst>
                <a:ext uri="{FF2B5EF4-FFF2-40B4-BE49-F238E27FC236}">
                  <a16:creationId xmlns:a16="http://schemas.microsoft.com/office/drawing/2014/main" id="{E405C6E8-C6E9-4FF8-97FA-93759D104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4" y="1644"/>
              <a:ext cx="50" cy="123"/>
            </a:xfrm>
            <a:custGeom>
              <a:avLst/>
              <a:gdLst>
                <a:gd name="T0" fmla="*/ 222 w 223"/>
                <a:gd name="T1" fmla="*/ 395 h 545"/>
                <a:gd name="T2" fmla="*/ 204 w 223"/>
                <a:gd name="T3" fmla="*/ 395 h 545"/>
                <a:gd name="T4" fmla="*/ 190 w 223"/>
                <a:gd name="T5" fmla="*/ 471 h 545"/>
                <a:gd name="T6" fmla="*/ 141 w 223"/>
                <a:gd name="T7" fmla="*/ 475 h 545"/>
                <a:gd name="T8" fmla="*/ 51 w 223"/>
                <a:gd name="T9" fmla="*/ 475 h 545"/>
                <a:gd name="T10" fmla="*/ 150 w 223"/>
                <a:gd name="T11" fmla="*/ 339 h 545"/>
                <a:gd name="T12" fmla="*/ 222 w 223"/>
                <a:gd name="T13" fmla="*/ 159 h 545"/>
                <a:gd name="T14" fmla="*/ 103 w 223"/>
                <a:gd name="T15" fmla="*/ 0 h 545"/>
                <a:gd name="T16" fmla="*/ 0 w 223"/>
                <a:gd name="T17" fmla="*/ 146 h 545"/>
                <a:gd name="T18" fmla="*/ 26 w 223"/>
                <a:gd name="T19" fmla="*/ 193 h 545"/>
                <a:gd name="T20" fmla="*/ 53 w 223"/>
                <a:gd name="T21" fmla="*/ 149 h 545"/>
                <a:gd name="T22" fmla="*/ 24 w 223"/>
                <a:gd name="T23" fmla="*/ 106 h 545"/>
                <a:gd name="T24" fmla="*/ 97 w 223"/>
                <a:gd name="T25" fmla="*/ 30 h 545"/>
                <a:gd name="T26" fmla="*/ 174 w 223"/>
                <a:gd name="T27" fmla="*/ 159 h 545"/>
                <a:gd name="T28" fmla="*/ 125 w 223"/>
                <a:gd name="T29" fmla="*/ 319 h 545"/>
                <a:gd name="T30" fmla="*/ 4 w 223"/>
                <a:gd name="T31" fmla="*/ 515 h 545"/>
                <a:gd name="T32" fmla="*/ 0 w 223"/>
                <a:gd name="T33" fmla="*/ 544 h 545"/>
                <a:gd name="T34" fmla="*/ 206 w 223"/>
                <a:gd name="T35" fmla="*/ 544 h 545"/>
                <a:gd name="T36" fmla="*/ 222 w 223"/>
                <a:gd name="T37" fmla="*/ 39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545">
                  <a:moveTo>
                    <a:pt x="222" y="395"/>
                  </a:moveTo>
                  <a:lnTo>
                    <a:pt x="204" y="395"/>
                  </a:lnTo>
                  <a:cubicBezTo>
                    <a:pt x="202" y="415"/>
                    <a:pt x="198" y="461"/>
                    <a:pt x="190" y="471"/>
                  </a:cubicBezTo>
                  <a:cubicBezTo>
                    <a:pt x="188" y="475"/>
                    <a:pt x="150" y="475"/>
                    <a:pt x="141" y="475"/>
                  </a:cubicBezTo>
                  <a:lnTo>
                    <a:pt x="51" y="475"/>
                  </a:lnTo>
                  <a:cubicBezTo>
                    <a:pt x="101" y="398"/>
                    <a:pt x="119" y="378"/>
                    <a:pt x="150" y="339"/>
                  </a:cubicBezTo>
                  <a:cubicBezTo>
                    <a:pt x="188" y="289"/>
                    <a:pt x="222" y="239"/>
                    <a:pt x="222" y="159"/>
                  </a:cubicBezTo>
                  <a:cubicBezTo>
                    <a:pt x="222" y="60"/>
                    <a:pt x="168" y="0"/>
                    <a:pt x="103" y="0"/>
                  </a:cubicBezTo>
                  <a:cubicBezTo>
                    <a:pt x="42" y="0"/>
                    <a:pt x="0" y="73"/>
                    <a:pt x="0" y="146"/>
                  </a:cubicBezTo>
                  <a:cubicBezTo>
                    <a:pt x="0" y="189"/>
                    <a:pt x="20" y="193"/>
                    <a:pt x="26" y="193"/>
                  </a:cubicBezTo>
                  <a:cubicBezTo>
                    <a:pt x="38" y="193"/>
                    <a:pt x="53" y="179"/>
                    <a:pt x="53" y="149"/>
                  </a:cubicBezTo>
                  <a:cubicBezTo>
                    <a:pt x="53" y="136"/>
                    <a:pt x="51" y="106"/>
                    <a:pt x="24" y="106"/>
                  </a:cubicBezTo>
                  <a:cubicBezTo>
                    <a:pt x="38" y="46"/>
                    <a:pt x="73" y="30"/>
                    <a:pt x="97" y="30"/>
                  </a:cubicBezTo>
                  <a:cubicBezTo>
                    <a:pt x="147" y="30"/>
                    <a:pt x="174" y="93"/>
                    <a:pt x="174" y="159"/>
                  </a:cubicBezTo>
                  <a:cubicBezTo>
                    <a:pt x="174" y="232"/>
                    <a:pt x="141" y="285"/>
                    <a:pt x="125" y="319"/>
                  </a:cubicBezTo>
                  <a:lnTo>
                    <a:pt x="4" y="515"/>
                  </a:lnTo>
                  <a:cubicBezTo>
                    <a:pt x="0" y="521"/>
                    <a:pt x="0" y="524"/>
                    <a:pt x="0" y="544"/>
                  </a:cubicBezTo>
                  <a:lnTo>
                    <a:pt x="206" y="544"/>
                  </a:lnTo>
                  <a:lnTo>
                    <a:pt x="222" y="3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2" name="Freeform 44">
              <a:extLst>
                <a:ext uri="{FF2B5EF4-FFF2-40B4-BE49-F238E27FC236}">
                  <a16:creationId xmlns:a16="http://schemas.microsoft.com/office/drawing/2014/main" id="{49561095-0F41-4C83-94FB-A82704CC1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8" y="1644"/>
              <a:ext cx="59" cy="147"/>
            </a:xfrm>
            <a:custGeom>
              <a:avLst/>
              <a:gdLst>
                <a:gd name="T0" fmla="*/ 265 w 266"/>
                <a:gd name="T1" fmla="*/ 471 h 652"/>
                <a:gd name="T2" fmla="*/ 244 w 266"/>
                <a:gd name="T3" fmla="*/ 471 h 652"/>
                <a:gd name="T4" fmla="*/ 226 w 266"/>
                <a:gd name="T5" fmla="*/ 564 h 652"/>
                <a:gd name="T6" fmla="*/ 170 w 266"/>
                <a:gd name="T7" fmla="*/ 568 h 652"/>
                <a:gd name="T8" fmla="*/ 61 w 266"/>
                <a:gd name="T9" fmla="*/ 568 h 652"/>
                <a:gd name="T10" fmla="*/ 178 w 266"/>
                <a:gd name="T11" fmla="*/ 405 h 652"/>
                <a:gd name="T12" fmla="*/ 265 w 266"/>
                <a:gd name="T13" fmla="*/ 189 h 652"/>
                <a:gd name="T14" fmla="*/ 123 w 266"/>
                <a:gd name="T15" fmla="*/ 0 h 652"/>
                <a:gd name="T16" fmla="*/ 0 w 266"/>
                <a:gd name="T17" fmla="*/ 176 h 652"/>
                <a:gd name="T18" fmla="*/ 32 w 266"/>
                <a:gd name="T19" fmla="*/ 229 h 652"/>
                <a:gd name="T20" fmla="*/ 63 w 266"/>
                <a:gd name="T21" fmla="*/ 179 h 652"/>
                <a:gd name="T22" fmla="*/ 28 w 266"/>
                <a:gd name="T23" fmla="*/ 126 h 652"/>
                <a:gd name="T24" fmla="*/ 115 w 266"/>
                <a:gd name="T25" fmla="*/ 37 h 652"/>
                <a:gd name="T26" fmla="*/ 208 w 266"/>
                <a:gd name="T27" fmla="*/ 189 h 652"/>
                <a:gd name="T28" fmla="*/ 150 w 266"/>
                <a:gd name="T29" fmla="*/ 382 h 652"/>
                <a:gd name="T30" fmla="*/ 4 w 266"/>
                <a:gd name="T31" fmla="*/ 614 h 652"/>
                <a:gd name="T32" fmla="*/ 0 w 266"/>
                <a:gd name="T33" fmla="*/ 651 h 652"/>
                <a:gd name="T34" fmla="*/ 247 w 266"/>
                <a:gd name="T35" fmla="*/ 651 h 652"/>
                <a:gd name="T36" fmla="*/ 265 w 266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6" h="652">
                  <a:moveTo>
                    <a:pt x="265" y="471"/>
                  </a:moveTo>
                  <a:lnTo>
                    <a:pt x="244" y="471"/>
                  </a:lnTo>
                  <a:cubicBezTo>
                    <a:pt x="240" y="495"/>
                    <a:pt x="236" y="551"/>
                    <a:pt x="226" y="564"/>
                  </a:cubicBezTo>
                  <a:cubicBezTo>
                    <a:pt x="224" y="568"/>
                    <a:pt x="178" y="568"/>
                    <a:pt x="170" y="568"/>
                  </a:cubicBezTo>
                  <a:lnTo>
                    <a:pt x="61" y="568"/>
                  </a:lnTo>
                  <a:cubicBezTo>
                    <a:pt x="121" y="475"/>
                    <a:pt x="141" y="451"/>
                    <a:pt x="178" y="405"/>
                  </a:cubicBezTo>
                  <a:cubicBezTo>
                    <a:pt x="224" y="345"/>
                    <a:pt x="265" y="285"/>
                    <a:pt x="265" y="189"/>
                  </a:cubicBezTo>
                  <a:cubicBezTo>
                    <a:pt x="265" y="73"/>
                    <a:pt x="200" y="0"/>
                    <a:pt x="123" y="0"/>
                  </a:cubicBezTo>
                  <a:cubicBezTo>
                    <a:pt x="51" y="0"/>
                    <a:pt x="0" y="86"/>
                    <a:pt x="0" y="176"/>
                  </a:cubicBezTo>
                  <a:cubicBezTo>
                    <a:pt x="0" y="226"/>
                    <a:pt x="24" y="229"/>
                    <a:pt x="32" y="229"/>
                  </a:cubicBezTo>
                  <a:cubicBezTo>
                    <a:pt x="46" y="229"/>
                    <a:pt x="63" y="216"/>
                    <a:pt x="63" y="179"/>
                  </a:cubicBezTo>
                  <a:cubicBezTo>
                    <a:pt x="63" y="163"/>
                    <a:pt x="61" y="126"/>
                    <a:pt x="28" y="126"/>
                  </a:cubicBezTo>
                  <a:cubicBezTo>
                    <a:pt x="46" y="56"/>
                    <a:pt x="87" y="37"/>
                    <a:pt x="115" y="37"/>
                  </a:cubicBezTo>
                  <a:cubicBezTo>
                    <a:pt x="176" y="37"/>
                    <a:pt x="208" y="110"/>
                    <a:pt x="208" y="189"/>
                  </a:cubicBezTo>
                  <a:cubicBezTo>
                    <a:pt x="208" y="279"/>
                    <a:pt x="170" y="342"/>
                    <a:pt x="150" y="382"/>
                  </a:cubicBezTo>
                  <a:lnTo>
                    <a:pt x="4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247" y="651"/>
                  </a:lnTo>
                  <a:lnTo>
                    <a:pt x="265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43" name="Oval 45">
            <a:extLst>
              <a:ext uri="{FF2B5EF4-FFF2-40B4-BE49-F238E27FC236}">
                <a16:creationId xmlns:a16="http://schemas.microsoft.com/office/drawing/2014/main" id="{6B3DF8DF-F1CB-4621-9384-0B079A550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1842" y="3736807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44" name="Group 46">
            <a:extLst>
              <a:ext uri="{FF2B5EF4-FFF2-40B4-BE49-F238E27FC236}">
                <a16:creationId xmlns:a16="http://schemas.microsoft.com/office/drawing/2014/main" id="{F4E5D90A-6A7D-4DE7-9A80-BDD218D76454}"/>
              </a:ext>
            </a:extLst>
          </p:cNvPr>
          <p:cNvGrpSpPr>
            <a:grpSpLocks/>
          </p:cNvGrpSpPr>
          <p:nvPr/>
        </p:nvGrpSpPr>
        <p:grpSpPr bwMode="auto">
          <a:xfrm>
            <a:off x="8849754" y="2482682"/>
            <a:ext cx="415925" cy="307975"/>
            <a:chOff x="4724" y="139"/>
            <a:chExt cx="262" cy="194"/>
          </a:xfrm>
        </p:grpSpPr>
        <p:sp>
          <p:nvSpPr>
            <p:cNvPr id="145" name="Freeform 47">
              <a:extLst>
                <a:ext uri="{FF2B5EF4-FFF2-40B4-BE49-F238E27FC236}">
                  <a16:creationId xmlns:a16="http://schemas.microsoft.com/office/drawing/2014/main" id="{79509213-6AC0-4640-96EE-960ECB87F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143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6" name="Freeform 48">
              <a:extLst>
                <a:ext uri="{FF2B5EF4-FFF2-40B4-BE49-F238E27FC236}">
                  <a16:creationId xmlns:a16="http://schemas.microsoft.com/office/drawing/2014/main" id="{640AC327-5358-4B9B-8737-872CD6EF2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139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" name="Freeform 49">
              <a:extLst>
                <a:ext uri="{FF2B5EF4-FFF2-40B4-BE49-F238E27FC236}">
                  <a16:creationId xmlns:a16="http://schemas.microsoft.com/office/drawing/2014/main" id="{7C316117-0201-4497-9272-CAD871F70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222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48" name="Group 50">
            <a:extLst>
              <a:ext uri="{FF2B5EF4-FFF2-40B4-BE49-F238E27FC236}">
                <a16:creationId xmlns:a16="http://schemas.microsoft.com/office/drawing/2014/main" id="{EB8E7CED-9E4D-40A7-B91B-70A3347B8BB3}"/>
              </a:ext>
            </a:extLst>
          </p:cNvPr>
          <p:cNvGrpSpPr>
            <a:grpSpLocks/>
          </p:cNvGrpSpPr>
          <p:nvPr/>
        </p:nvGrpSpPr>
        <p:grpSpPr bwMode="auto">
          <a:xfrm>
            <a:off x="10099117" y="3090694"/>
            <a:ext cx="322262" cy="285750"/>
            <a:chOff x="5511" y="522"/>
            <a:chExt cx="203" cy="180"/>
          </a:xfrm>
        </p:grpSpPr>
        <p:sp>
          <p:nvSpPr>
            <p:cNvPr id="149" name="Freeform 51">
              <a:extLst>
                <a:ext uri="{FF2B5EF4-FFF2-40B4-BE49-F238E27FC236}">
                  <a16:creationId xmlns:a16="http://schemas.microsoft.com/office/drawing/2014/main" id="{9A612419-2FDC-45D1-B242-61B6C6046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525"/>
              <a:ext cx="200" cy="153"/>
            </a:xfrm>
            <a:custGeom>
              <a:avLst/>
              <a:gdLst>
                <a:gd name="T0" fmla="*/ 443 w 887"/>
                <a:gd name="T1" fmla="*/ 677 h 678"/>
                <a:gd name="T2" fmla="*/ 0 w 887"/>
                <a:gd name="T3" fmla="*/ 677 h 678"/>
                <a:gd name="T4" fmla="*/ 0 w 887"/>
                <a:gd name="T5" fmla="*/ 0 h 678"/>
                <a:gd name="T6" fmla="*/ 886 w 887"/>
                <a:gd name="T7" fmla="*/ 0 h 678"/>
                <a:gd name="T8" fmla="*/ 886 w 887"/>
                <a:gd name="T9" fmla="*/ 677 h 678"/>
                <a:gd name="T10" fmla="*/ 443 w 887"/>
                <a:gd name="T11" fmla="*/ 6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7" h="678">
                  <a:moveTo>
                    <a:pt x="443" y="677"/>
                  </a:moveTo>
                  <a:lnTo>
                    <a:pt x="0" y="677"/>
                  </a:lnTo>
                  <a:lnTo>
                    <a:pt x="0" y="0"/>
                  </a:lnTo>
                  <a:lnTo>
                    <a:pt x="886" y="0"/>
                  </a:lnTo>
                  <a:lnTo>
                    <a:pt x="886" y="677"/>
                  </a:lnTo>
                  <a:lnTo>
                    <a:pt x="443" y="677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" name="Freeform 52">
              <a:extLst>
                <a:ext uri="{FF2B5EF4-FFF2-40B4-BE49-F238E27FC236}">
                  <a16:creationId xmlns:a16="http://schemas.microsoft.com/office/drawing/2014/main" id="{6D38024E-ABEF-4472-B5F1-D217DAEC4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522"/>
              <a:ext cx="100" cy="120"/>
            </a:xfrm>
            <a:custGeom>
              <a:avLst/>
              <a:gdLst>
                <a:gd name="T0" fmla="*/ 443 w 444"/>
                <a:gd name="T1" fmla="*/ 83 h 532"/>
                <a:gd name="T2" fmla="*/ 397 w 444"/>
                <a:gd name="T3" fmla="*/ 0 h 532"/>
                <a:gd name="T4" fmla="*/ 349 w 444"/>
                <a:gd name="T5" fmla="*/ 56 h 532"/>
                <a:gd name="T6" fmla="*/ 366 w 444"/>
                <a:gd name="T7" fmla="*/ 90 h 532"/>
                <a:gd name="T8" fmla="*/ 400 w 444"/>
                <a:gd name="T9" fmla="*/ 189 h 532"/>
                <a:gd name="T10" fmla="*/ 220 w 444"/>
                <a:gd name="T11" fmla="*/ 505 h 532"/>
                <a:gd name="T12" fmla="*/ 146 w 444"/>
                <a:gd name="T13" fmla="*/ 405 h 532"/>
                <a:gd name="T14" fmla="*/ 203 w 444"/>
                <a:gd name="T15" fmla="*/ 153 h 532"/>
                <a:gd name="T16" fmla="*/ 217 w 444"/>
                <a:gd name="T17" fmla="*/ 96 h 532"/>
                <a:gd name="T18" fmla="*/ 131 w 444"/>
                <a:gd name="T19" fmla="*/ 0 h 532"/>
                <a:gd name="T20" fmla="*/ 0 w 444"/>
                <a:gd name="T21" fmla="*/ 179 h 532"/>
                <a:gd name="T22" fmla="*/ 11 w 444"/>
                <a:gd name="T23" fmla="*/ 193 h 532"/>
                <a:gd name="T24" fmla="*/ 29 w 444"/>
                <a:gd name="T25" fmla="*/ 169 h 532"/>
                <a:gd name="T26" fmla="*/ 131 w 444"/>
                <a:gd name="T27" fmla="*/ 27 h 532"/>
                <a:gd name="T28" fmla="*/ 154 w 444"/>
                <a:gd name="T29" fmla="*/ 63 h 532"/>
                <a:gd name="T30" fmla="*/ 140 w 444"/>
                <a:gd name="T31" fmla="*/ 146 h 532"/>
                <a:gd name="T32" fmla="*/ 80 w 444"/>
                <a:gd name="T33" fmla="*/ 385 h 532"/>
                <a:gd name="T34" fmla="*/ 217 w 444"/>
                <a:gd name="T35" fmla="*/ 531 h 532"/>
                <a:gd name="T36" fmla="*/ 443 w 444"/>
                <a:gd name="T37" fmla="*/ 8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4" h="532">
                  <a:moveTo>
                    <a:pt x="443" y="83"/>
                  </a:moveTo>
                  <a:cubicBezTo>
                    <a:pt x="443" y="20"/>
                    <a:pt x="414" y="0"/>
                    <a:pt x="397" y="0"/>
                  </a:cubicBezTo>
                  <a:cubicBezTo>
                    <a:pt x="371" y="0"/>
                    <a:pt x="349" y="30"/>
                    <a:pt x="349" y="56"/>
                  </a:cubicBezTo>
                  <a:cubicBezTo>
                    <a:pt x="349" y="73"/>
                    <a:pt x="354" y="80"/>
                    <a:pt x="366" y="90"/>
                  </a:cubicBezTo>
                  <a:cubicBezTo>
                    <a:pt x="386" y="113"/>
                    <a:pt x="400" y="146"/>
                    <a:pt x="400" y="189"/>
                  </a:cubicBezTo>
                  <a:cubicBezTo>
                    <a:pt x="400" y="236"/>
                    <a:pt x="337" y="505"/>
                    <a:pt x="220" y="505"/>
                  </a:cubicBezTo>
                  <a:cubicBezTo>
                    <a:pt x="169" y="505"/>
                    <a:pt x="146" y="465"/>
                    <a:pt x="146" y="405"/>
                  </a:cubicBezTo>
                  <a:cubicBezTo>
                    <a:pt x="146" y="339"/>
                    <a:pt x="174" y="252"/>
                    <a:pt x="203" y="153"/>
                  </a:cubicBezTo>
                  <a:cubicBezTo>
                    <a:pt x="211" y="136"/>
                    <a:pt x="217" y="120"/>
                    <a:pt x="217" y="96"/>
                  </a:cubicBezTo>
                  <a:cubicBezTo>
                    <a:pt x="217" y="43"/>
                    <a:pt x="183" y="0"/>
                    <a:pt x="131" y="0"/>
                  </a:cubicBezTo>
                  <a:cubicBezTo>
                    <a:pt x="40" y="0"/>
                    <a:pt x="0" y="169"/>
                    <a:pt x="0" y="179"/>
                  </a:cubicBezTo>
                  <a:cubicBezTo>
                    <a:pt x="0" y="193"/>
                    <a:pt x="9" y="193"/>
                    <a:pt x="11" y="193"/>
                  </a:cubicBezTo>
                  <a:cubicBezTo>
                    <a:pt x="23" y="193"/>
                    <a:pt x="23" y="193"/>
                    <a:pt x="29" y="169"/>
                  </a:cubicBezTo>
                  <a:cubicBezTo>
                    <a:pt x="57" y="53"/>
                    <a:pt x="100" y="27"/>
                    <a:pt x="131" y="27"/>
                  </a:cubicBezTo>
                  <a:cubicBezTo>
                    <a:pt x="140" y="27"/>
                    <a:pt x="154" y="27"/>
                    <a:pt x="154" y="63"/>
                  </a:cubicBezTo>
                  <a:cubicBezTo>
                    <a:pt x="154" y="93"/>
                    <a:pt x="146" y="126"/>
                    <a:pt x="140" y="146"/>
                  </a:cubicBezTo>
                  <a:cubicBezTo>
                    <a:pt x="94" y="282"/>
                    <a:pt x="80" y="335"/>
                    <a:pt x="80" y="385"/>
                  </a:cubicBezTo>
                  <a:cubicBezTo>
                    <a:pt x="80" y="515"/>
                    <a:pt x="169" y="531"/>
                    <a:pt x="217" y="531"/>
                  </a:cubicBezTo>
                  <a:cubicBezTo>
                    <a:pt x="386" y="531"/>
                    <a:pt x="443" y="143"/>
                    <a:pt x="443" y="8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" name="Freeform 53">
              <a:extLst>
                <a:ext uri="{FF2B5EF4-FFF2-40B4-BE49-F238E27FC236}">
                  <a16:creationId xmlns:a16="http://schemas.microsoft.com/office/drawing/2014/main" id="{025A237F-4014-4D64-BE1D-168CDE7F5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" y="555"/>
              <a:ext cx="83" cy="147"/>
            </a:xfrm>
            <a:custGeom>
              <a:avLst/>
              <a:gdLst>
                <a:gd name="T0" fmla="*/ 371 w 372"/>
                <a:gd name="T1" fmla="*/ 471 h 652"/>
                <a:gd name="T2" fmla="*/ 346 w 372"/>
                <a:gd name="T3" fmla="*/ 471 h 652"/>
                <a:gd name="T4" fmla="*/ 320 w 372"/>
                <a:gd name="T5" fmla="*/ 564 h 652"/>
                <a:gd name="T6" fmla="*/ 240 w 372"/>
                <a:gd name="T7" fmla="*/ 568 h 652"/>
                <a:gd name="T8" fmla="*/ 86 w 372"/>
                <a:gd name="T9" fmla="*/ 568 h 652"/>
                <a:gd name="T10" fmla="*/ 251 w 372"/>
                <a:gd name="T11" fmla="*/ 405 h 652"/>
                <a:gd name="T12" fmla="*/ 371 w 372"/>
                <a:gd name="T13" fmla="*/ 189 h 652"/>
                <a:gd name="T14" fmla="*/ 174 w 372"/>
                <a:gd name="T15" fmla="*/ 0 h 652"/>
                <a:gd name="T16" fmla="*/ 0 w 372"/>
                <a:gd name="T17" fmla="*/ 176 h 652"/>
                <a:gd name="T18" fmla="*/ 46 w 372"/>
                <a:gd name="T19" fmla="*/ 229 h 652"/>
                <a:gd name="T20" fmla="*/ 89 w 372"/>
                <a:gd name="T21" fmla="*/ 179 h 652"/>
                <a:gd name="T22" fmla="*/ 40 w 372"/>
                <a:gd name="T23" fmla="*/ 126 h 652"/>
                <a:gd name="T24" fmla="*/ 163 w 372"/>
                <a:gd name="T25" fmla="*/ 37 h 652"/>
                <a:gd name="T26" fmla="*/ 289 w 372"/>
                <a:gd name="T27" fmla="*/ 189 h 652"/>
                <a:gd name="T28" fmla="*/ 211 w 372"/>
                <a:gd name="T29" fmla="*/ 382 h 652"/>
                <a:gd name="T30" fmla="*/ 6 w 372"/>
                <a:gd name="T31" fmla="*/ 614 h 652"/>
                <a:gd name="T32" fmla="*/ 0 w 372"/>
                <a:gd name="T33" fmla="*/ 651 h 652"/>
                <a:gd name="T34" fmla="*/ 349 w 372"/>
                <a:gd name="T35" fmla="*/ 651 h 652"/>
                <a:gd name="T36" fmla="*/ 371 w 372"/>
                <a:gd name="T37" fmla="*/ 47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2" h="652">
                  <a:moveTo>
                    <a:pt x="371" y="471"/>
                  </a:moveTo>
                  <a:lnTo>
                    <a:pt x="346" y="471"/>
                  </a:lnTo>
                  <a:cubicBezTo>
                    <a:pt x="340" y="495"/>
                    <a:pt x="331" y="551"/>
                    <a:pt x="320" y="564"/>
                  </a:cubicBezTo>
                  <a:cubicBezTo>
                    <a:pt x="317" y="568"/>
                    <a:pt x="251" y="568"/>
                    <a:pt x="240" y="568"/>
                  </a:cubicBezTo>
                  <a:lnTo>
                    <a:pt x="86" y="568"/>
                  </a:lnTo>
                  <a:cubicBezTo>
                    <a:pt x="171" y="475"/>
                    <a:pt x="200" y="451"/>
                    <a:pt x="251" y="405"/>
                  </a:cubicBezTo>
                  <a:cubicBezTo>
                    <a:pt x="317" y="345"/>
                    <a:pt x="371" y="285"/>
                    <a:pt x="371" y="189"/>
                  </a:cubicBezTo>
                  <a:cubicBezTo>
                    <a:pt x="371" y="73"/>
                    <a:pt x="283" y="0"/>
                    <a:pt x="174" y="0"/>
                  </a:cubicBezTo>
                  <a:cubicBezTo>
                    <a:pt x="71" y="0"/>
                    <a:pt x="0" y="86"/>
                    <a:pt x="0" y="176"/>
                  </a:cubicBezTo>
                  <a:cubicBezTo>
                    <a:pt x="0" y="226"/>
                    <a:pt x="34" y="229"/>
                    <a:pt x="46" y="229"/>
                  </a:cubicBezTo>
                  <a:cubicBezTo>
                    <a:pt x="66" y="229"/>
                    <a:pt x="89" y="216"/>
                    <a:pt x="89" y="179"/>
                  </a:cubicBezTo>
                  <a:cubicBezTo>
                    <a:pt x="89" y="163"/>
                    <a:pt x="86" y="126"/>
                    <a:pt x="40" y="126"/>
                  </a:cubicBezTo>
                  <a:cubicBezTo>
                    <a:pt x="66" y="56"/>
                    <a:pt x="123" y="37"/>
                    <a:pt x="163" y="37"/>
                  </a:cubicBezTo>
                  <a:cubicBezTo>
                    <a:pt x="249" y="37"/>
                    <a:pt x="289" y="110"/>
                    <a:pt x="289" y="189"/>
                  </a:cubicBezTo>
                  <a:cubicBezTo>
                    <a:pt x="289" y="279"/>
                    <a:pt x="240" y="342"/>
                    <a:pt x="211" y="382"/>
                  </a:cubicBezTo>
                  <a:lnTo>
                    <a:pt x="6" y="614"/>
                  </a:lnTo>
                  <a:cubicBezTo>
                    <a:pt x="0" y="624"/>
                    <a:pt x="0" y="627"/>
                    <a:pt x="0" y="651"/>
                  </a:cubicBezTo>
                  <a:lnTo>
                    <a:pt x="349" y="651"/>
                  </a:lnTo>
                  <a:lnTo>
                    <a:pt x="371" y="4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52" name="Group 54">
            <a:extLst>
              <a:ext uri="{FF2B5EF4-FFF2-40B4-BE49-F238E27FC236}">
                <a16:creationId xmlns:a16="http://schemas.microsoft.com/office/drawing/2014/main" id="{AB5750C4-6BB8-43B5-BF09-BE8F2CD84E77}"/>
              </a:ext>
            </a:extLst>
          </p:cNvPr>
          <p:cNvGrpSpPr>
            <a:grpSpLocks/>
          </p:cNvGrpSpPr>
          <p:nvPr/>
        </p:nvGrpSpPr>
        <p:grpSpPr bwMode="auto">
          <a:xfrm>
            <a:off x="8730692" y="3146257"/>
            <a:ext cx="300037" cy="266700"/>
            <a:chOff x="4649" y="557"/>
            <a:chExt cx="189" cy="168"/>
          </a:xfrm>
        </p:grpSpPr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2747FEB4-AE1E-4F84-9A69-B8D175DF4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560"/>
              <a:ext cx="190" cy="142"/>
            </a:xfrm>
            <a:custGeom>
              <a:avLst/>
              <a:gdLst>
                <a:gd name="T0" fmla="*/ 420 w 841"/>
                <a:gd name="T1" fmla="*/ 631 h 632"/>
                <a:gd name="T2" fmla="*/ 0 w 841"/>
                <a:gd name="T3" fmla="*/ 631 h 632"/>
                <a:gd name="T4" fmla="*/ 0 w 841"/>
                <a:gd name="T5" fmla="*/ 0 h 632"/>
                <a:gd name="T6" fmla="*/ 840 w 841"/>
                <a:gd name="T7" fmla="*/ 0 h 632"/>
                <a:gd name="T8" fmla="*/ 840 w 841"/>
                <a:gd name="T9" fmla="*/ 631 h 632"/>
                <a:gd name="T10" fmla="*/ 420 w 841"/>
                <a:gd name="T11" fmla="*/ 6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1" h="632">
                  <a:moveTo>
                    <a:pt x="420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840" y="0"/>
                  </a:lnTo>
                  <a:lnTo>
                    <a:pt x="840" y="631"/>
                  </a:lnTo>
                  <a:lnTo>
                    <a:pt x="420" y="6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E0B936E6-4EC8-461B-82CA-3039A5AA3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" y="557"/>
              <a:ext cx="94" cy="111"/>
            </a:xfrm>
            <a:custGeom>
              <a:avLst/>
              <a:gdLst>
                <a:gd name="T0" fmla="*/ 420 w 421"/>
                <a:gd name="T1" fmla="*/ 77 h 496"/>
                <a:gd name="T2" fmla="*/ 377 w 421"/>
                <a:gd name="T3" fmla="*/ 0 h 496"/>
                <a:gd name="T4" fmla="*/ 331 w 421"/>
                <a:gd name="T5" fmla="*/ 53 h 496"/>
                <a:gd name="T6" fmla="*/ 347 w 421"/>
                <a:gd name="T7" fmla="*/ 83 h 496"/>
                <a:gd name="T8" fmla="*/ 379 w 421"/>
                <a:gd name="T9" fmla="*/ 176 h 496"/>
                <a:gd name="T10" fmla="*/ 209 w 421"/>
                <a:gd name="T11" fmla="*/ 470 h 496"/>
                <a:gd name="T12" fmla="*/ 138 w 421"/>
                <a:gd name="T13" fmla="*/ 377 h 496"/>
                <a:gd name="T14" fmla="*/ 192 w 421"/>
                <a:gd name="T15" fmla="*/ 142 h 496"/>
                <a:gd name="T16" fmla="*/ 206 w 421"/>
                <a:gd name="T17" fmla="*/ 90 h 496"/>
                <a:gd name="T18" fmla="*/ 125 w 421"/>
                <a:gd name="T19" fmla="*/ 0 h 496"/>
                <a:gd name="T20" fmla="*/ 0 w 421"/>
                <a:gd name="T21" fmla="*/ 167 h 496"/>
                <a:gd name="T22" fmla="*/ 11 w 421"/>
                <a:gd name="T23" fmla="*/ 179 h 496"/>
                <a:gd name="T24" fmla="*/ 27 w 421"/>
                <a:gd name="T25" fmla="*/ 158 h 496"/>
                <a:gd name="T26" fmla="*/ 125 w 421"/>
                <a:gd name="T27" fmla="*/ 25 h 496"/>
                <a:gd name="T28" fmla="*/ 146 w 421"/>
                <a:gd name="T29" fmla="*/ 59 h 496"/>
                <a:gd name="T30" fmla="*/ 133 w 421"/>
                <a:gd name="T31" fmla="*/ 136 h 496"/>
                <a:gd name="T32" fmla="*/ 76 w 421"/>
                <a:gd name="T33" fmla="*/ 359 h 496"/>
                <a:gd name="T34" fmla="*/ 206 w 421"/>
                <a:gd name="T35" fmla="*/ 495 h 496"/>
                <a:gd name="T36" fmla="*/ 420 w 421"/>
                <a:gd name="T37" fmla="*/ 7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1" h="496">
                  <a:moveTo>
                    <a:pt x="420" y="77"/>
                  </a:moveTo>
                  <a:cubicBezTo>
                    <a:pt x="420" y="19"/>
                    <a:pt x="393" y="0"/>
                    <a:pt x="377" y="0"/>
                  </a:cubicBezTo>
                  <a:cubicBezTo>
                    <a:pt x="352" y="0"/>
                    <a:pt x="331" y="28"/>
                    <a:pt x="331" y="53"/>
                  </a:cubicBezTo>
                  <a:cubicBezTo>
                    <a:pt x="331" y="68"/>
                    <a:pt x="336" y="74"/>
                    <a:pt x="347" y="83"/>
                  </a:cubicBezTo>
                  <a:cubicBezTo>
                    <a:pt x="366" y="105"/>
                    <a:pt x="379" y="136"/>
                    <a:pt x="379" y="176"/>
                  </a:cubicBezTo>
                  <a:cubicBezTo>
                    <a:pt x="379" y="219"/>
                    <a:pt x="320" y="470"/>
                    <a:pt x="209" y="470"/>
                  </a:cubicBezTo>
                  <a:cubicBezTo>
                    <a:pt x="160" y="470"/>
                    <a:pt x="138" y="433"/>
                    <a:pt x="138" y="377"/>
                  </a:cubicBezTo>
                  <a:cubicBezTo>
                    <a:pt x="138" y="315"/>
                    <a:pt x="165" y="235"/>
                    <a:pt x="192" y="142"/>
                  </a:cubicBezTo>
                  <a:cubicBezTo>
                    <a:pt x="201" y="127"/>
                    <a:pt x="206" y="111"/>
                    <a:pt x="206" y="90"/>
                  </a:cubicBezTo>
                  <a:cubicBezTo>
                    <a:pt x="206" y="40"/>
                    <a:pt x="173" y="0"/>
                    <a:pt x="125" y="0"/>
                  </a:cubicBezTo>
                  <a:cubicBezTo>
                    <a:pt x="38" y="0"/>
                    <a:pt x="0" y="158"/>
                    <a:pt x="0" y="167"/>
                  </a:cubicBezTo>
                  <a:cubicBezTo>
                    <a:pt x="0" y="179"/>
                    <a:pt x="8" y="179"/>
                    <a:pt x="11" y="179"/>
                  </a:cubicBezTo>
                  <a:cubicBezTo>
                    <a:pt x="22" y="179"/>
                    <a:pt x="22" y="179"/>
                    <a:pt x="27" y="158"/>
                  </a:cubicBezTo>
                  <a:cubicBezTo>
                    <a:pt x="54" y="49"/>
                    <a:pt x="95" y="25"/>
                    <a:pt x="125" y="25"/>
                  </a:cubicBezTo>
                  <a:cubicBezTo>
                    <a:pt x="133" y="25"/>
                    <a:pt x="146" y="25"/>
                    <a:pt x="146" y="59"/>
                  </a:cubicBezTo>
                  <a:cubicBezTo>
                    <a:pt x="146" y="87"/>
                    <a:pt x="138" y="117"/>
                    <a:pt x="133" y="136"/>
                  </a:cubicBezTo>
                  <a:cubicBezTo>
                    <a:pt x="89" y="263"/>
                    <a:pt x="76" y="312"/>
                    <a:pt x="76" y="359"/>
                  </a:cubicBezTo>
                  <a:cubicBezTo>
                    <a:pt x="76" y="479"/>
                    <a:pt x="160" y="495"/>
                    <a:pt x="206" y="495"/>
                  </a:cubicBezTo>
                  <a:cubicBezTo>
                    <a:pt x="366" y="495"/>
                    <a:pt x="420" y="133"/>
                    <a:pt x="420" y="7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191B56DC-2879-4AEF-A027-57E6F2334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" y="588"/>
              <a:ext cx="66" cy="137"/>
            </a:xfrm>
            <a:custGeom>
              <a:avLst/>
              <a:gdLst>
                <a:gd name="T0" fmla="*/ 182 w 294"/>
                <a:gd name="T1" fmla="*/ 25 h 607"/>
                <a:gd name="T2" fmla="*/ 160 w 294"/>
                <a:gd name="T3" fmla="*/ 0 h 607"/>
                <a:gd name="T4" fmla="*/ 0 w 294"/>
                <a:gd name="T5" fmla="*/ 59 h 607"/>
                <a:gd name="T6" fmla="*/ 0 w 294"/>
                <a:gd name="T7" fmla="*/ 93 h 607"/>
                <a:gd name="T8" fmla="*/ 117 w 294"/>
                <a:gd name="T9" fmla="*/ 68 h 607"/>
                <a:gd name="T10" fmla="*/ 117 w 294"/>
                <a:gd name="T11" fmla="*/ 532 h 607"/>
                <a:gd name="T12" fmla="*/ 35 w 294"/>
                <a:gd name="T13" fmla="*/ 572 h 607"/>
                <a:gd name="T14" fmla="*/ 5 w 294"/>
                <a:gd name="T15" fmla="*/ 572 h 607"/>
                <a:gd name="T16" fmla="*/ 5 w 294"/>
                <a:gd name="T17" fmla="*/ 606 h 607"/>
                <a:gd name="T18" fmla="*/ 149 w 294"/>
                <a:gd name="T19" fmla="*/ 603 h 607"/>
                <a:gd name="T20" fmla="*/ 293 w 294"/>
                <a:gd name="T21" fmla="*/ 606 h 607"/>
                <a:gd name="T22" fmla="*/ 293 w 294"/>
                <a:gd name="T23" fmla="*/ 572 h 607"/>
                <a:gd name="T24" fmla="*/ 263 w 294"/>
                <a:gd name="T25" fmla="*/ 572 h 607"/>
                <a:gd name="T26" fmla="*/ 182 w 294"/>
                <a:gd name="T27" fmla="*/ 532 h 607"/>
                <a:gd name="T28" fmla="*/ 182 w 294"/>
                <a:gd name="T29" fmla="*/ 2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4" h="607">
                  <a:moveTo>
                    <a:pt x="182" y="25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56"/>
                    <a:pt x="33" y="59"/>
                    <a:pt x="0" y="59"/>
                  </a:cubicBezTo>
                  <a:lnTo>
                    <a:pt x="0" y="93"/>
                  </a:lnTo>
                  <a:cubicBezTo>
                    <a:pt x="19" y="93"/>
                    <a:pt x="70" y="93"/>
                    <a:pt x="117" y="68"/>
                  </a:cubicBezTo>
                  <a:lnTo>
                    <a:pt x="117" y="532"/>
                  </a:lnTo>
                  <a:cubicBezTo>
                    <a:pt x="117" y="563"/>
                    <a:pt x="117" y="572"/>
                    <a:pt x="35" y="572"/>
                  </a:cubicBezTo>
                  <a:lnTo>
                    <a:pt x="5" y="572"/>
                  </a:lnTo>
                  <a:lnTo>
                    <a:pt x="5" y="606"/>
                  </a:lnTo>
                  <a:cubicBezTo>
                    <a:pt x="19" y="606"/>
                    <a:pt x="119" y="603"/>
                    <a:pt x="149" y="603"/>
                  </a:cubicBezTo>
                  <a:cubicBezTo>
                    <a:pt x="176" y="603"/>
                    <a:pt x="276" y="606"/>
                    <a:pt x="293" y="606"/>
                  </a:cubicBezTo>
                  <a:lnTo>
                    <a:pt x="293" y="572"/>
                  </a:lnTo>
                  <a:lnTo>
                    <a:pt x="263" y="572"/>
                  </a:lnTo>
                  <a:cubicBezTo>
                    <a:pt x="182" y="572"/>
                    <a:pt x="182" y="563"/>
                    <a:pt x="182" y="532"/>
                  </a:cubicBezTo>
                  <a:lnTo>
                    <a:pt x="182" y="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4" name="Line 58">
            <a:extLst>
              <a:ext uri="{FF2B5EF4-FFF2-40B4-BE49-F238E27FC236}">
                <a16:creationId xmlns:a16="http://schemas.microsoft.com/office/drawing/2014/main" id="{388D81D7-2A08-427F-AC3B-2769C317E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8279" y="4084469"/>
            <a:ext cx="684213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5" name="Line 59">
            <a:extLst>
              <a:ext uri="{FF2B5EF4-FFF2-40B4-BE49-F238E27FC236}">
                <a16:creationId xmlns:a16="http://schemas.microsoft.com/office/drawing/2014/main" id="{274A2447-1C56-4B30-BBF7-6388C2940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15017" y="4093994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76" name="Picture 60">
            <a:extLst>
              <a:ext uri="{FF2B5EF4-FFF2-40B4-BE49-F238E27FC236}">
                <a16:creationId xmlns:a16="http://schemas.microsoft.com/office/drawing/2014/main" id="{CC9F5FAC-1AAD-4824-AD88-EF0804A40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404" y="3806657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77" name="Group 61">
            <a:extLst>
              <a:ext uri="{FF2B5EF4-FFF2-40B4-BE49-F238E27FC236}">
                <a16:creationId xmlns:a16="http://schemas.microsoft.com/office/drawing/2014/main" id="{71DD3E1C-6874-4EEB-BA26-721B58E088DD}"/>
              </a:ext>
            </a:extLst>
          </p:cNvPr>
          <p:cNvGrpSpPr>
            <a:grpSpLocks/>
          </p:cNvGrpSpPr>
          <p:nvPr/>
        </p:nvGrpSpPr>
        <p:grpSpPr bwMode="auto">
          <a:xfrm>
            <a:off x="10494404" y="4119394"/>
            <a:ext cx="250825" cy="225425"/>
            <a:chOff x="5760" y="1170"/>
            <a:chExt cx="158" cy="142"/>
          </a:xfrm>
        </p:grpSpPr>
        <p:sp>
          <p:nvSpPr>
            <p:cNvPr id="178" name="Freeform 62">
              <a:extLst>
                <a:ext uri="{FF2B5EF4-FFF2-40B4-BE49-F238E27FC236}">
                  <a16:creationId xmlns:a16="http://schemas.microsoft.com/office/drawing/2014/main" id="{B2856F5E-568E-4382-82B7-2F7CA240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" y="117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" name="Freeform 63">
              <a:extLst>
                <a:ext uri="{FF2B5EF4-FFF2-40B4-BE49-F238E27FC236}">
                  <a16:creationId xmlns:a16="http://schemas.microsoft.com/office/drawing/2014/main" id="{737F4D96-D4B7-4970-87C1-4697E8D00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" y="117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80" name="Line 64">
            <a:extLst>
              <a:ext uri="{FF2B5EF4-FFF2-40B4-BE49-F238E27FC236}">
                <a16:creationId xmlns:a16="http://schemas.microsoft.com/office/drawing/2014/main" id="{7E237F41-1425-4D49-95BB-814158B8B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2192" y="2647782"/>
            <a:ext cx="684212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81" name="Picture 65">
            <a:extLst>
              <a:ext uri="{FF2B5EF4-FFF2-40B4-BE49-F238E27FC236}">
                <a16:creationId xmlns:a16="http://schemas.microsoft.com/office/drawing/2014/main" id="{4E49BE01-14DA-48FE-8EA1-E34D323DB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79" y="2358857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82" name="Group 66">
            <a:extLst>
              <a:ext uri="{FF2B5EF4-FFF2-40B4-BE49-F238E27FC236}">
                <a16:creationId xmlns:a16="http://schemas.microsoft.com/office/drawing/2014/main" id="{63F384F0-680A-4123-9137-727CDFBA3592}"/>
              </a:ext>
            </a:extLst>
          </p:cNvPr>
          <p:cNvGrpSpPr>
            <a:grpSpLocks/>
          </p:cNvGrpSpPr>
          <p:nvPr/>
        </p:nvGrpSpPr>
        <p:grpSpPr bwMode="auto">
          <a:xfrm>
            <a:off x="9518092" y="2682707"/>
            <a:ext cx="250825" cy="225425"/>
            <a:chOff x="5145" y="265"/>
            <a:chExt cx="158" cy="142"/>
          </a:xfrm>
        </p:grpSpPr>
        <p:sp>
          <p:nvSpPr>
            <p:cNvPr id="183" name="Freeform 67">
              <a:extLst>
                <a:ext uri="{FF2B5EF4-FFF2-40B4-BE49-F238E27FC236}">
                  <a16:creationId xmlns:a16="http://schemas.microsoft.com/office/drawing/2014/main" id="{CC8E01A1-F738-4C73-A734-D2D1B52E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" y="266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" name="Freeform 68">
              <a:extLst>
                <a:ext uri="{FF2B5EF4-FFF2-40B4-BE49-F238E27FC236}">
                  <a16:creationId xmlns:a16="http://schemas.microsoft.com/office/drawing/2014/main" id="{D31ED8AA-0D33-469B-A892-BE904B1EB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6" y="265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5" name="Group 69">
            <a:extLst>
              <a:ext uri="{FF2B5EF4-FFF2-40B4-BE49-F238E27FC236}">
                <a16:creationId xmlns:a16="http://schemas.microsoft.com/office/drawing/2014/main" id="{B68262B0-74A4-4476-824A-93996A421101}"/>
              </a:ext>
            </a:extLst>
          </p:cNvPr>
          <p:cNvGrpSpPr>
            <a:grpSpLocks/>
          </p:cNvGrpSpPr>
          <p:nvPr/>
        </p:nvGrpSpPr>
        <p:grpSpPr bwMode="auto">
          <a:xfrm>
            <a:off x="7902017" y="3770144"/>
            <a:ext cx="501650" cy="430213"/>
            <a:chOff x="4127" y="950"/>
            <a:chExt cx="316" cy="271"/>
          </a:xfrm>
        </p:grpSpPr>
        <p:sp>
          <p:nvSpPr>
            <p:cNvPr id="186" name="Freeform 70">
              <a:extLst>
                <a:ext uri="{FF2B5EF4-FFF2-40B4-BE49-F238E27FC236}">
                  <a16:creationId xmlns:a16="http://schemas.microsoft.com/office/drawing/2014/main" id="{04BC68FC-E903-4EFF-B5D1-9EA935314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951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" name="Freeform 71">
              <a:extLst>
                <a:ext uri="{FF2B5EF4-FFF2-40B4-BE49-F238E27FC236}">
                  <a16:creationId xmlns:a16="http://schemas.microsoft.com/office/drawing/2014/main" id="{A45E931A-E05E-4DC2-88BA-18C61509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950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8" name="Freeform 72">
              <a:extLst>
                <a:ext uri="{FF2B5EF4-FFF2-40B4-BE49-F238E27FC236}">
                  <a16:creationId xmlns:a16="http://schemas.microsoft.com/office/drawing/2014/main" id="{3409E805-7D55-4CD2-89A8-B58BFF471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1104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9" name="Freeform 73">
              <a:extLst>
                <a:ext uri="{FF2B5EF4-FFF2-40B4-BE49-F238E27FC236}">
                  <a16:creationId xmlns:a16="http://schemas.microsoft.com/office/drawing/2014/main" id="{740D6430-812F-4E11-9E0C-1180114E7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060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0" name="Group 74">
            <a:extLst>
              <a:ext uri="{FF2B5EF4-FFF2-40B4-BE49-F238E27FC236}">
                <a16:creationId xmlns:a16="http://schemas.microsoft.com/office/drawing/2014/main" id="{D535CA19-8A3F-4FDD-A8F4-70B4B69A47D5}"/>
              </a:ext>
            </a:extLst>
          </p:cNvPr>
          <p:cNvGrpSpPr>
            <a:grpSpLocks/>
          </p:cNvGrpSpPr>
          <p:nvPr/>
        </p:nvGrpSpPr>
        <p:grpSpPr bwMode="auto">
          <a:xfrm>
            <a:off x="9702242" y="3770144"/>
            <a:ext cx="466725" cy="406400"/>
            <a:chOff x="5261" y="950"/>
            <a:chExt cx="294" cy="256"/>
          </a:xfrm>
        </p:grpSpPr>
        <p:sp>
          <p:nvSpPr>
            <p:cNvPr id="191" name="Freeform 75">
              <a:extLst>
                <a:ext uri="{FF2B5EF4-FFF2-40B4-BE49-F238E27FC236}">
                  <a16:creationId xmlns:a16="http://schemas.microsoft.com/office/drawing/2014/main" id="{355E93CC-ADBD-4D28-861B-46151213D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951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2" name="Freeform 76">
              <a:extLst>
                <a:ext uri="{FF2B5EF4-FFF2-40B4-BE49-F238E27FC236}">
                  <a16:creationId xmlns:a16="http://schemas.microsoft.com/office/drawing/2014/main" id="{FDB51F24-24B0-46C3-A6F3-5AB349A40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" y="950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" name="Freeform 77">
              <a:extLst>
                <a:ext uri="{FF2B5EF4-FFF2-40B4-BE49-F238E27FC236}">
                  <a16:creationId xmlns:a16="http://schemas.microsoft.com/office/drawing/2014/main" id="{648DC174-2C95-46C7-A7AC-6128AA2D4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" y="1096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" name="Freeform 78">
              <a:extLst>
                <a:ext uri="{FF2B5EF4-FFF2-40B4-BE49-F238E27FC236}">
                  <a16:creationId xmlns:a16="http://schemas.microsoft.com/office/drawing/2014/main" id="{A944E772-FB1C-42BE-8EC5-CC2BBE38C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" y="1054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95" name="Text Box 112">
            <a:extLst>
              <a:ext uri="{FF2B5EF4-FFF2-40B4-BE49-F238E27FC236}">
                <a16:creationId xmlns:a16="http://schemas.microsoft.com/office/drawing/2014/main" id="{06063821-FDD1-4186-8AEC-2EC279C0C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0942" y="6221244"/>
            <a:ext cx="3022600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sz="1200"/>
              <a:t>      A Multi-layer Perceptron Classifier</a:t>
            </a:r>
          </a:p>
          <a:p>
            <a:r>
              <a:rPr lang="en-IN" altLang="en-US" sz="1200"/>
              <a:t>         (one hidden layer with 2 units)</a:t>
            </a:r>
          </a:p>
          <a:p>
            <a:r>
              <a:rPr lang="en-IN" altLang="en-US" sz="1200"/>
              <a:t> Capable of learning nonlinear boundaries</a:t>
            </a:r>
          </a:p>
        </p:txBody>
      </p:sp>
      <p:pic>
        <p:nvPicPr>
          <p:cNvPr id="196" name="Picture 137">
            <a:extLst>
              <a:ext uri="{FF2B5EF4-FFF2-40B4-BE49-F238E27FC236}">
                <a16:creationId xmlns:a16="http://schemas.microsoft.com/office/drawing/2014/main" id="{EA17286B-1865-43B8-B8DA-046618EBA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079" y="2889082"/>
            <a:ext cx="84772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7" name="Group 143">
            <a:extLst>
              <a:ext uri="{FF2B5EF4-FFF2-40B4-BE49-F238E27FC236}">
                <a16:creationId xmlns:a16="http://schemas.microsoft.com/office/drawing/2014/main" id="{E9E90C31-1468-4837-BE84-AF466BD0E5F3}"/>
              </a:ext>
            </a:extLst>
          </p:cNvPr>
          <p:cNvGrpSpPr>
            <a:grpSpLocks/>
          </p:cNvGrpSpPr>
          <p:nvPr/>
        </p:nvGrpSpPr>
        <p:grpSpPr bwMode="auto">
          <a:xfrm>
            <a:off x="7730566" y="3501857"/>
            <a:ext cx="358775" cy="214313"/>
            <a:chOff x="4162" y="3470"/>
            <a:chExt cx="226" cy="135"/>
          </a:xfrm>
        </p:grpSpPr>
        <p:sp>
          <p:nvSpPr>
            <p:cNvPr id="198" name="Freeform 144">
              <a:extLst>
                <a:ext uri="{FF2B5EF4-FFF2-40B4-BE49-F238E27FC236}">
                  <a16:creationId xmlns:a16="http://schemas.microsoft.com/office/drawing/2014/main" id="{D2F4CA74-6038-460A-A6AC-ED66CFC55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3472"/>
              <a:ext cx="226" cy="114"/>
            </a:xfrm>
            <a:custGeom>
              <a:avLst/>
              <a:gdLst>
                <a:gd name="T0" fmla="*/ 500 w 1001"/>
                <a:gd name="T1" fmla="*/ 508 h 509"/>
                <a:gd name="T2" fmla="*/ 0 w 1001"/>
                <a:gd name="T3" fmla="*/ 508 h 509"/>
                <a:gd name="T4" fmla="*/ 0 w 1001"/>
                <a:gd name="T5" fmla="*/ 0 h 509"/>
                <a:gd name="T6" fmla="*/ 1000 w 1001"/>
                <a:gd name="T7" fmla="*/ 0 h 509"/>
                <a:gd name="T8" fmla="*/ 1000 w 1001"/>
                <a:gd name="T9" fmla="*/ 508 h 509"/>
                <a:gd name="T10" fmla="*/ 500 w 1001"/>
                <a:gd name="T11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509">
                  <a:moveTo>
                    <a:pt x="500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1000" y="0"/>
                  </a:lnTo>
                  <a:lnTo>
                    <a:pt x="1000" y="508"/>
                  </a:lnTo>
                  <a:lnTo>
                    <a:pt x="500" y="50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9" name="Freeform 145">
              <a:extLst>
                <a:ext uri="{FF2B5EF4-FFF2-40B4-BE49-F238E27FC236}">
                  <a16:creationId xmlns:a16="http://schemas.microsoft.com/office/drawing/2014/main" id="{6083C40E-0F10-419C-AFCC-15C6C0C22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3470"/>
              <a:ext cx="77" cy="90"/>
            </a:xfrm>
            <a:custGeom>
              <a:avLst/>
              <a:gdLst>
                <a:gd name="T0" fmla="*/ 210 w 343"/>
                <a:gd name="T1" fmla="*/ 125 h 400"/>
                <a:gd name="T2" fmla="*/ 278 w 343"/>
                <a:gd name="T3" fmla="*/ 20 h 400"/>
                <a:gd name="T4" fmla="*/ 311 w 343"/>
                <a:gd name="T5" fmla="*/ 30 h 400"/>
                <a:gd name="T6" fmla="*/ 278 w 343"/>
                <a:gd name="T7" fmla="*/ 77 h 400"/>
                <a:gd name="T8" fmla="*/ 305 w 343"/>
                <a:gd name="T9" fmla="*/ 110 h 400"/>
                <a:gd name="T10" fmla="*/ 342 w 343"/>
                <a:gd name="T11" fmla="*/ 57 h 400"/>
                <a:gd name="T12" fmla="*/ 278 w 343"/>
                <a:gd name="T13" fmla="*/ 0 h 400"/>
                <a:gd name="T14" fmla="*/ 206 w 343"/>
                <a:gd name="T15" fmla="*/ 67 h 400"/>
                <a:gd name="T16" fmla="*/ 132 w 343"/>
                <a:gd name="T17" fmla="*/ 0 h 400"/>
                <a:gd name="T18" fmla="*/ 21 w 343"/>
                <a:gd name="T19" fmla="*/ 135 h 400"/>
                <a:gd name="T20" fmla="*/ 29 w 343"/>
                <a:gd name="T21" fmla="*/ 145 h 400"/>
                <a:gd name="T22" fmla="*/ 39 w 343"/>
                <a:gd name="T23" fmla="*/ 135 h 400"/>
                <a:gd name="T24" fmla="*/ 130 w 343"/>
                <a:gd name="T25" fmla="*/ 20 h 400"/>
                <a:gd name="T26" fmla="*/ 167 w 343"/>
                <a:gd name="T27" fmla="*/ 77 h 400"/>
                <a:gd name="T28" fmla="*/ 130 w 343"/>
                <a:gd name="T29" fmla="*/ 286 h 400"/>
                <a:gd name="T30" fmla="*/ 66 w 343"/>
                <a:gd name="T31" fmla="*/ 379 h 400"/>
                <a:gd name="T32" fmla="*/ 31 w 343"/>
                <a:gd name="T33" fmla="*/ 369 h 400"/>
                <a:gd name="T34" fmla="*/ 64 w 343"/>
                <a:gd name="T35" fmla="*/ 321 h 400"/>
                <a:gd name="T36" fmla="*/ 37 w 343"/>
                <a:gd name="T37" fmla="*/ 289 h 400"/>
                <a:gd name="T38" fmla="*/ 0 w 343"/>
                <a:gd name="T39" fmla="*/ 341 h 400"/>
                <a:gd name="T40" fmla="*/ 64 w 343"/>
                <a:gd name="T41" fmla="*/ 399 h 400"/>
                <a:gd name="T42" fmla="*/ 136 w 343"/>
                <a:gd name="T43" fmla="*/ 331 h 400"/>
                <a:gd name="T44" fmla="*/ 210 w 343"/>
                <a:gd name="T45" fmla="*/ 399 h 400"/>
                <a:gd name="T46" fmla="*/ 321 w 343"/>
                <a:gd name="T47" fmla="*/ 264 h 400"/>
                <a:gd name="T48" fmla="*/ 313 w 343"/>
                <a:gd name="T49" fmla="*/ 254 h 400"/>
                <a:gd name="T50" fmla="*/ 304 w 343"/>
                <a:gd name="T51" fmla="*/ 264 h 400"/>
                <a:gd name="T52" fmla="*/ 212 w 343"/>
                <a:gd name="T53" fmla="*/ 379 h 400"/>
                <a:gd name="T54" fmla="*/ 175 w 343"/>
                <a:gd name="T55" fmla="*/ 321 h 400"/>
                <a:gd name="T56" fmla="*/ 187 w 343"/>
                <a:gd name="T57" fmla="*/ 244 h 400"/>
                <a:gd name="T58" fmla="*/ 210 w 343"/>
                <a:gd name="T59" fmla="*/ 12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3" h="400">
                  <a:moveTo>
                    <a:pt x="210" y="125"/>
                  </a:moveTo>
                  <a:cubicBezTo>
                    <a:pt x="214" y="100"/>
                    <a:pt x="230" y="20"/>
                    <a:pt x="278" y="20"/>
                  </a:cubicBezTo>
                  <a:cubicBezTo>
                    <a:pt x="282" y="20"/>
                    <a:pt x="298" y="20"/>
                    <a:pt x="311" y="30"/>
                  </a:cubicBezTo>
                  <a:cubicBezTo>
                    <a:pt x="294" y="35"/>
                    <a:pt x="278" y="57"/>
                    <a:pt x="278" y="77"/>
                  </a:cubicBezTo>
                  <a:cubicBezTo>
                    <a:pt x="278" y="92"/>
                    <a:pt x="286" y="110"/>
                    <a:pt x="305" y="110"/>
                  </a:cubicBezTo>
                  <a:cubicBezTo>
                    <a:pt x="321" y="110"/>
                    <a:pt x="342" y="95"/>
                    <a:pt x="342" y="57"/>
                  </a:cubicBezTo>
                  <a:cubicBezTo>
                    <a:pt x="342" y="12"/>
                    <a:pt x="302" y="0"/>
                    <a:pt x="278" y="0"/>
                  </a:cubicBezTo>
                  <a:cubicBezTo>
                    <a:pt x="237" y="0"/>
                    <a:pt x="214" y="45"/>
                    <a:pt x="206" y="67"/>
                  </a:cubicBezTo>
                  <a:cubicBezTo>
                    <a:pt x="189" y="7"/>
                    <a:pt x="152" y="0"/>
                    <a:pt x="132" y="0"/>
                  </a:cubicBezTo>
                  <a:cubicBezTo>
                    <a:pt x="61" y="0"/>
                    <a:pt x="21" y="115"/>
                    <a:pt x="21" y="135"/>
                  </a:cubicBezTo>
                  <a:cubicBezTo>
                    <a:pt x="21" y="145"/>
                    <a:pt x="27" y="145"/>
                    <a:pt x="29" y="145"/>
                  </a:cubicBezTo>
                  <a:cubicBezTo>
                    <a:pt x="35" y="145"/>
                    <a:pt x="37" y="145"/>
                    <a:pt x="39" y="135"/>
                  </a:cubicBezTo>
                  <a:cubicBezTo>
                    <a:pt x="62" y="42"/>
                    <a:pt x="107" y="20"/>
                    <a:pt x="130" y="20"/>
                  </a:cubicBezTo>
                  <a:cubicBezTo>
                    <a:pt x="144" y="20"/>
                    <a:pt x="167" y="27"/>
                    <a:pt x="167" y="77"/>
                  </a:cubicBezTo>
                  <a:cubicBezTo>
                    <a:pt x="167" y="105"/>
                    <a:pt x="156" y="164"/>
                    <a:pt x="130" y="286"/>
                  </a:cubicBezTo>
                  <a:cubicBezTo>
                    <a:pt x="121" y="344"/>
                    <a:pt x="95" y="379"/>
                    <a:pt x="66" y="379"/>
                  </a:cubicBezTo>
                  <a:cubicBezTo>
                    <a:pt x="61" y="379"/>
                    <a:pt x="45" y="379"/>
                    <a:pt x="31" y="369"/>
                  </a:cubicBezTo>
                  <a:cubicBezTo>
                    <a:pt x="48" y="364"/>
                    <a:pt x="64" y="344"/>
                    <a:pt x="64" y="321"/>
                  </a:cubicBezTo>
                  <a:cubicBezTo>
                    <a:pt x="64" y="296"/>
                    <a:pt x="48" y="289"/>
                    <a:pt x="37" y="289"/>
                  </a:cubicBezTo>
                  <a:cubicBezTo>
                    <a:pt x="17" y="289"/>
                    <a:pt x="0" y="314"/>
                    <a:pt x="0" y="341"/>
                  </a:cubicBezTo>
                  <a:cubicBezTo>
                    <a:pt x="0" y="381"/>
                    <a:pt x="35" y="399"/>
                    <a:pt x="64" y="399"/>
                  </a:cubicBezTo>
                  <a:cubicBezTo>
                    <a:pt x="111" y="399"/>
                    <a:pt x="136" y="336"/>
                    <a:pt x="136" y="331"/>
                  </a:cubicBezTo>
                  <a:cubicBezTo>
                    <a:pt x="144" y="364"/>
                    <a:pt x="169" y="399"/>
                    <a:pt x="210" y="399"/>
                  </a:cubicBezTo>
                  <a:cubicBezTo>
                    <a:pt x="282" y="399"/>
                    <a:pt x="321" y="284"/>
                    <a:pt x="321" y="264"/>
                  </a:cubicBezTo>
                  <a:cubicBezTo>
                    <a:pt x="321" y="254"/>
                    <a:pt x="315" y="254"/>
                    <a:pt x="313" y="254"/>
                  </a:cubicBezTo>
                  <a:cubicBezTo>
                    <a:pt x="308" y="254"/>
                    <a:pt x="305" y="256"/>
                    <a:pt x="304" y="264"/>
                  </a:cubicBezTo>
                  <a:cubicBezTo>
                    <a:pt x="282" y="359"/>
                    <a:pt x="234" y="379"/>
                    <a:pt x="212" y="379"/>
                  </a:cubicBezTo>
                  <a:cubicBezTo>
                    <a:pt x="185" y="379"/>
                    <a:pt x="175" y="351"/>
                    <a:pt x="175" y="321"/>
                  </a:cubicBezTo>
                  <a:cubicBezTo>
                    <a:pt x="175" y="301"/>
                    <a:pt x="179" y="284"/>
                    <a:pt x="187" y="244"/>
                  </a:cubicBezTo>
                  <a:lnTo>
                    <a:pt x="210" y="1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0" name="Freeform 146">
              <a:extLst>
                <a:ext uri="{FF2B5EF4-FFF2-40B4-BE49-F238E27FC236}">
                  <a16:creationId xmlns:a16="http://schemas.microsoft.com/office/drawing/2014/main" id="{71C7428A-79BF-411C-8445-961B5B6F5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3526"/>
              <a:ext cx="66" cy="62"/>
            </a:xfrm>
            <a:custGeom>
              <a:avLst/>
              <a:gdLst>
                <a:gd name="T0" fmla="*/ 35 w 295"/>
                <a:gd name="T1" fmla="*/ 234 h 280"/>
                <a:gd name="T2" fmla="*/ 31 w 295"/>
                <a:gd name="T3" fmla="*/ 259 h 280"/>
                <a:gd name="T4" fmla="*/ 48 w 295"/>
                <a:gd name="T5" fmla="*/ 279 h 280"/>
                <a:gd name="T6" fmla="*/ 66 w 295"/>
                <a:gd name="T7" fmla="*/ 264 h 280"/>
                <a:gd name="T8" fmla="*/ 74 w 295"/>
                <a:gd name="T9" fmla="*/ 226 h 280"/>
                <a:gd name="T10" fmla="*/ 85 w 295"/>
                <a:gd name="T11" fmla="*/ 172 h 280"/>
                <a:gd name="T12" fmla="*/ 93 w 295"/>
                <a:gd name="T13" fmla="*/ 130 h 280"/>
                <a:gd name="T14" fmla="*/ 113 w 295"/>
                <a:gd name="T15" fmla="*/ 75 h 280"/>
                <a:gd name="T16" fmla="*/ 187 w 295"/>
                <a:gd name="T17" fmla="*/ 17 h 280"/>
                <a:gd name="T18" fmla="*/ 214 w 295"/>
                <a:gd name="T19" fmla="*/ 60 h 280"/>
                <a:gd name="T20" fmla="*/ 187 w 295"/>
                <a:gd name="T21" fmla="*/ 191 h 280"/>
                <a:gd name="T22" fmla="*/ 179 w 295"/>
                <a:gd name="T23" fmla="*/ 224 h 280"/>
                <a:gd name="T24" fmla="*/ 224 w 295"/>
                <a:gd name="T25" fmla="*/ 279 h 280"/>
                <a:gd name="T26" fmla="*/ 294 w 295"/>
                <a:gd name="T27" fmla="*/ 184 h 280"/>
                <a:gd name="T28" fmla="*/ 286 w 295"/>
                <a:gd name="T29" fmla="*/ 174 h 280"/>
                <a:gd name="T30" fmla="*/ 278 w 295"/>
                <a:gd name="T31" fmla="*/ 186 h 280"/>
                <a:gd name="T32" fmla="*/ 226 w 295"/>
                <a:gd name="T33" fmla="*/ 261 h 280"/>
                <a:gd name="T34" fmla="*/ 214 w 295"/>
                <a:gd name="T35" fmla="*/ 239 h 280"/>
                <a:gd name="T36" fmla="*/ 226 w 295"/>
                <a:gd name="T37" fmla="*/ 189 h 280"/>
                <a:gd name="T38" fmla="*/ 251 w 295"/>
                <a:gd name="T39" fmla="*/ 70 h 280"/>
                <a:gd name="T40" fmla="*/ 189 w 295"/>
                <a:gd name="T41" fmla="*/ 0 h 280"/>
                <a:gd name="T42" fmla="*/ 107 w 295"/>
                <a:gd name="T43" fmla="*/ 55 h 280"/>
                <a:gd name="T44" fmla="*/ 57 w 295"/>
                <a:gd name="T45" fmla="*/ 0 h 280"/>
                <a:gd name="T46" fmla="*/ 17 w 295"/>
                <a:gd name="T47" fmla="*/ 35 h 280"/>
                <a:gd name="T48" fmla="*/ 0 w 295"/>
                <a:gd name="T49" fmla="*/ 95 h 280"/>
                <a:gd name="T50" fmla="*/ 8 w 295"/>
                <a:gd name="T51" fmla="*/ 102 h 280"/>
                <a:gd name="T52" fmla="*/ 20 w 295"/>
                <a:gd name="T53" fmla="*/ 85 h 280"/>
                <a:gd name="T54" fmla="*/ 54 w 295"/>
                <a:gd name="T55" fmla="*/ 17 h 280"/>
                <a:gd name="T56" fmla="*/ 70 w 295"/>
                <a:gd name="T57" fmla="*/ 47 h 280"/>
                <a:gd name="T58" fmla="*/ 62 w 295"/>
                <a:gd name="T59" fmla="*/ 100 h 280"/>
                <a:gd name="T60" fmla="*/ 51 w 295"/>
                <a:gd name="T61" fmla="*/ 154 h 280"/>
                <a:gd name="T62" fmla="*/ 35 w 295"/>
                <a:gd name="T63" fmla="*/ 23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" h="280">
                  <a:moveTo>
                    <a:pt x="35" y="234"/>
                  </a:moveTo>
                  <a:cubicBezTo>
                    <a:pt x="35" y="241"/>
                    <a:pt x="31" y="256"/>
                    <a:pt x="31" y="259"/>
                  </a:cubicBezTo>
                  <a:cubicBezTo>
                    <a:pt x="31" y="274"/>
                    <a:pt x="41" y="279"/>
                    <a:pt x="48" y="279"/>
                  </a:cubicBezTo>
                  <a:cubicBezTo>
                    <a:pt x="57" y="279"/>
                    <a:pt x="64" y="271"/>
                    <a:pt x="66" y="264"/>
                  </a:cubicBezTo>
                  <a:cubicBezTo>
                    <a:pt x="68" y="259"/>
                    <a:pt x="74" y="239"/>
                    <a:pt x="74" y="226"/>
                  </a:cubicBezTo>
                  <a:cubicBezTo>
                    <a:pt x="78" y="214"/>
                    <a:pt x="82" y="186"/>
                    <a:pt x="85" y="172"/>
                  </a:cubicBezTo>
                  <a:cubicBezTo>
                    <a:pt x="89" y="157"/>
                    <a:pt x="91" y="145"/>
                    <a:pt x="93" y="130"/>
                  </a:cubicBezTo>
                  <a:cubicBezTo>
                    <a:pt x="99" y="105"/>
                    <a:pt x="99" y="100"/>
                    <a:pt x="113" y="75"/>
                  </a:cubicBezTo>
                  <a:cubicBezTo>
                    <a:pt x="129" y="50"/>
                    <a:pt x="150" y="17"/>
                    <a:pt x="187" y="17"/>
                  </a:cubicBezTo>
                  <a:cubicBezTo>
                    <a:pt x="214" y="17"/>
                    <a:pt x="214" y="47"/>
                    <a:pt x="214" y="60"/>
                  </a:cubicBezTo>
                  <a:cubicBezTo>
                    <a:pt x="214" y="97"/>
                    <a:pt x="194" y="164"/>
                    <a:pt x="187" y="191"/>
                  </a:cubicBezTo>
                  <a:cubicBezTo>
                    <a:pt x="181" y="209"/>
                    <a:pt x="179" y="214"/>
                    <a:pt x="179" y="224"/>
                  </a:cubicBezTo>
                  <a:cubicBezTo>
                    <a:pt x="179" y="256"/>
                    <a:pt x="200" y="279"/>
                    <a:pt x="224" y="279"/>
                  </a:cubicBezTo>
                  <a:cubicBezTo>
                    <a:pt x="272" y="279"/>
                    <a:pt x="294" y="194"/>
                    <a:pt x="294" y="184"/>
                  </a:cubicBezTo>
                  <a:cubicBezTo>
                    <a:pt x="294" y="174"/>
                    <a:pt x="288" y="174"/>
                    <a:pt x="286" y="174"/>
                  </a:cubicBezTo>
                  <a:cubicBezTo>
                    <a:pt x="280" y="174"/>
                    <a:pt x="278" y="179"/>
                    <a:pt x="278" y="186"/>
                  </a:cubicBezTo>
                  <a:cubicBezTo>
                    <a:pt x="267" y="234"/>
                    <a:pt x="245" y="261"/>
                    <a:pt x="226" y="261"/>
                  </a:cubicBezTo>
                  <a:cubicBezTo>
                    <a:pt x="216" y="261"/>
                    <a:pt x="214" y="254"/>
                    <a:pt x="214" y="239"/>
                  </a:cubicBezTo>
                  <a:cubicBezTo>
                    <a:pt x="214" y="224"/>
                    <a:pt x="216" y="216"/>
                    <a:pt x="226" y="189"/>
                  </a:cubicBezTo>
                  <a:cubicBezTo>
                    <a:pt x="230" y="169"/>
                    <a:pt x="251" y="105"/>
                    <a:pt x="251" y="70"/>
                  </a:cubicBezTo>
                  <a:cubicBezTo>
                    <a:pt x="251" y="10"/>
                    <a:pt x="214" y="0"/>
                    <a:pt x="189" y="0"/>
                  </a:cubicBezTo>
                  <a:cubicBezTo>
                    <a:pt x="148" y="0"/>
                    <a:pt x="121" y="32"/>
                    <a:pt x="107" y="55"/>
                  </a:cubicBezTo>
                  <a:cubicBezTo>
                    <a:pt x="103" y="15"/>
                    <a:pt x="74" y="0"/>
                    <a:pt x="57" y="0"/>
                  </a:cubicBezTo>
                  <a:cubicBezTo>
                    <a:pt x="35" y="0"/>
                    <a:pt x="23" y="20"/>
                    <a:pt x="17" y="35"/>
                  </a:cubicBezTo>
                  <a:cubicBezTo>
                    <a:pt x="6" y="55"/>
                    <a:pt x="0" y="92"/>
                    <a:pt x="0" y="95"/>
                  </a:cubicBezTo>
                  <a:cubicBezTo>
                    <a:pt x="0" y="102"/>
                    <a:pt x="6" y="102"/>
                    <a:pt x="8" y="102"/>
                  </a:cubicBezTo>
                  <a:cubicBezTo>
                    <a:pt x="16" y="102"/>
                    <a:pt x="16" y="100"/>
                    <a:pt x="20" y="85"/>
                  </a:cubicBezTo>
                  <a:cubicBezTo>
                    <a:pt x="27" y="47"/>
                    <a:pt x="35" y="17"/>
                    <a:pt x="54" y="17"/>
                  </a:cubicBezTo>
                  <a:cubicBezTo>
                    <a:pt x="66" y="17"/>
                    <a:pt x="70" y="30"/>
                    <a:pt x="70" y="47"/>
                  </a:cubicBezTo>
                  <a:cubicBezTo>
                    <a:pt x="70" y="60"/>
                    <a:pt x="66" y="82"/>
                    <a:pt x="62" y="100"/>
                  </a:cubicBezTo>
                  <a:cubicBezTo>
                    <a:pt x="58" y="115"/>
                    <a:pt x="54" y="142"/>
                    <a:pt x="51" y="154"/>
                  </a:cubicBezTo>
                  <a:lnTo>
                    <a:pt x="35" y="2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1" name="Freeform 147">
              <a:extLst>
                <a:ext uri="{FF2B5EF4-FFF2-40B4-BE49-F238E27FC236}">
                  <a16:creationId xmlns:a16="http://schemas.microsoft.com/office/drawing/2014/main" id="{394270EB-6594-4045-93A4-1A939836A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3495"/>
              <a:ext cx="47" cy="110"/>
            </a:xfrm>
            <a:custGeom>
              <a:avLst/>
              <a:gdLst>
                <a:gd name="T0" fmla="*/ 130 w 211"/>
                <a:gd name="T1" fmla="*/ 20 h 489"/>
                <a:gd name="T2" fmla="*/ 115 w 211"/>
                <a:gd name="T3" fmla="*/ 0 h 489"/>
                <a:gd name="T4" fmla="*/ 0 w 211"/>
                <a:gd name="T5" fmla="*/ 47 h 489"/>
                <a:gd name="T6" fmla="*/ 0 w 211"/>
                <a:gd name="T7" fmla="*/ 75 h 489"/>
                <a:gd name="T8" fmla="*/ 84 w 211"/>
                <a:gd name="T9" fmla="*/ 55 h 489"/>
                <a:gd name="T10" fmla="*/ 84 w 211"/>
                <a:gd name="T11" fmla="*/ 428 h 489"/>
                <a:gd name="T12" fmla="*/ 25 w 211"/>
                <a:gd name="T13" fmla="*/ 460 h 489"/>
                <a:gd name="T14" fmla="*/ 4 w 211"/>
                <a:gd name="T15" fmla="*/ 460 h 489"/>
                <a:gd name="T16" fmla="*/ 4 w 211"/>
                <a:gd name="T17" fmla="*/ 488 h 489"/>
                <a:gd name="T18" fmla="*/ 107 w 211"/>
                <a:gd name="T19" fmla="*/ 485 h 489"/>
                <a:gd name="T20" fmla="*/ 210 w 211"/>
                <a:gd name="T21" fmla="*/ 488 h 489"/>
                <a:gd name="T22" fmla="*/ 210 w 211"/>
                <a:gd name="T23" fmla="*/ 460 h 489"/>
                <a:gd name="T24" fmla="*/ 189 w 211"/>
                <a:gd name="T25" fmla="*/ 460 h 489"/>
                <a:gd name="T26" fmla="*/ 130 w 211"/>
                <a:gd name="T27" fmla="*/ 428 h 489"/>
                <a:gd name="T28" fmla="*/ 130 w 211"/>
                <a:gd name="T29" fmla="*/ 2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489">
                  <a:moveTo>
                    <a:pt x="130" y="20"/>
                  </a:moveTo>
                  <a:cubicBezTo>
                    <a:pt x="130" y="0"/>
                    <a:pt x="129" y="0"/>
                    <a:pt x="115" y="0"/>
                  </a:cubicBezTo>
                  <a:cubicBezTo>
                    <a:pt x="76" y="45"/>
                    <a:pt x="23" y="47"/>
                    <a:pt x="0" y="47"/>
                  </a:cubicBezTo>
                  <a:lnTo>
                    <a:pt x="0" y="75"/>
                  </a:lnTo>
                  <a:cubicBezTo>
                    <a:pt x="14" y="75"/>
                    <a:pt x="51" y="75"/>
                    <a:pt x="84" y="55"/>
                  </a:cubicBezTo>
                  <a:lnTo>
                    <a:pt x="84" y="428"/>
                  </a:lnTo>
                  <a:cubicBezTo>
                    <a:pt x="84" y="453"/>
                    <a:pt x="84" y="460"/>
                    <a:pt x="25" y="460"/>
                  </a:cubicBezTo>
                  <a:lnTo>
                    <a:pt x="4" y="460"/>
                  </a:lnTo>
                  <a:lnTo>
                    <a:pt x="4" y="488"/>
                  </a:lnTo>
                  <a:cubicBezTo>
                    <a:pt x="14" y="488"/>
                    <a:pt x="85" y="485"/>
                    <a:pt x="107" y="485"/>
                  </a:cubicBezTo>
                  <a:cubicBezTo>
                    <a:pt x="126" y="485"/>
                    <a:pt x="198" y="488"/>
                    <a:pt x="210" y="488"/>
                  </a:cubicBezTo>
                  <a:lnTo>
                    <a:pt x="210" y="460"/>
                  </a:lnTo>
                  <a:lnTo>
                    <a:pt x="189" y="460"/>
                  </a:lnTo>
                  <a:cubicBezTo>
                    <a:pt x="130" y="460"/>
                    <a:pt x="130" y="453"/>
                    <a:pt x="130" y="428"/>
                  </a:cubicBezTo>
                  <a:lnTo>
                    <a:pt x="130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2" name="Group 148">
            <a:extLst>
              <a:ext uri="{FF2B5EF4-FFF2-40B4-BE49-F238E27FC236}">
                <a16:creationId xmlns:a16="http://schemas.microsoft.com/office/drawing/2014/main" id="{3B4EB1D8-5CE8-458B-B30A-CEAC675E7A4C}"/>
              </a:ext>
            </a:extLst>
          </p:cNvPr>
          <p:cNvGrpSpPr>
            <a:grpSpLocks/>
          </p:cNvGrpSpPr>
          <p:nvPr/>
        </p:nvGrpSpPr>
        <p:grpSpPr bwMode="auto">
          <a:xfrm>
            <a:off x="8343341" y="3357395"/>
            <a:ext cx="322263" cy="200025"/>
            <a:chOff x="4548" y="3379"/>
            <a:chExt cx="203" cy="126"/>
          </a:xfrm>
        </p:grpSpPr>
        <p:sp>
          <p:nvSpPr>
            <p:cNvPr id="203" name="Freeform 149">
              <a:extLst>
                <a:ext uri="{FF2B5EF4-FFF2-40B4-BE49-F238E27FC236}">
                  <a16:creationId xmlns:a16="http://schemas.microsoft.com/office/drawing/2014/main" id="{D3FB2915-6AB8-4F39-A661-E9B47AAC5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3382"/>
              <a:ext cx="201" cy="107"/>
            </a:xfrm>
            <a:custGeom>
              <a:avLst/>
              <a:gdLst>
                <a:gd name="T0" fmla="*/ 445 w 890"/>
                <a:gd name="T1" fmla="*/ 476 h 477"/>
                <a:gd name="T2" fmla="*/ 0 w 890"/>
                <a:gd name="T3" fmla="*/ 476 h 477"/>
                <a:gd name="T4" fmla="*/ 0 w 890"/>
                <a:gd name="T5" fmla="*/ 0 h 477"/>
                <a:gd name="T6" fmla="*/ 889 w 890"/>
                <a:gd name="T7" fmla="*/ 0 h 477"/>
                <a:gd name="T8" fmla="*/ 889 w 890"/>
                <a:gd name="T9" fmla="*/ 476 h 477"/>
                <a:gd name="T10" fmla="*/ 445 w 890"/>
                <a:gd name="T11" fmla="*/ 47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0" h="477">
                  <a:moveTo>
                    <a:pt x="445" y="476"/>
                  </a:moveTo>
                  <a:lnTo>
                    <a:pt x="0" y="476"/>
                  </a:lnTo>
                  <a:lnTo>
                    <a:pt x="0" y="0"/>
                  </a:lnTo>
                  <a:lnTo>
                    <a:pt x="889" y="0"/>
                  </a:lnTo>
                  <a:lnTo>
                    <a:pt x="889" y="476"/>
                  </a:lnTo>
                  <a:lnTo>
                    <a:pt x="445" y="47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" name="Freeform 150">
              <a:extLst>
                <a:ext uri="{FF2B5EF4-FFF2-40B4-BE49-F238E27FC236}">
                  <a16:creationId xmlns:a16="http://schemas.microsoft.com/office/drawing/2014/main" id="{2C99BA5D-8EF4-4EFD-A623-E70EE2F78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3379"/>
              <a:ext cx="68" cy="84"/>
            </a:xfrm>
            <a:custGeom>
              <a:avLst/>
              <a:gdLst>
                <a:gd name="T0" fmla="*/ 187 w 305"/>
                <a:gd name="T1" fmla="*/ 117 h 374"/>
                <a:gd name="T2" fmla="*/ 248 w 305"/>
                <a:gd name="T3" fmla="*/ 19 h 374"/>
                <a:gd name="T4" fmla="*/ 277 w 305"/>
                <a:gd name="T5" fmla="*/ 28 h 374"/>
                <a:gd name="T6" fmla="*/ 248 w 305"/>
                <a:gd name="T7" fmla="*/ 72 h 374"/>
                <a:gd name="T8" fmla="*/ 272 w 305"/>
                <a:gd name="T9" fmla="*/ 103 h 374"/>
                <a:gd name="T10" fmla="*/ 304 w 305"/>
                <a:gd name="T11" fmla="*/ 54 h 374"/>
                <a:gd name="T12" fmla="*/ 248 w 305"/>
                <a:gd name="T13" fmla="*/ 0 h 374"/>
                <a:gd name="T14" fmla="*/ 184 w 305"/>
                <a:gd name="T15" fmla="*/ 63 h 374"/>
                <a:gd name="T16" fmla="*/ 118 w 305"/>
                <a:gd name="T17" fmla="*/ 0 h 374"/>
                <a:gd name="T18" fmla="*/ 19 w 305"/>
                <a:gd name="T19" fmla="*/ 126 h 374"/>
                <a:gd name="T20" fmla="*/ 26 w 305"/>
                <a:gd name="T21" fmla="*/ 136 h 374"/>
                <a:gd name="T22" fmla="*/ 34 w 305"/>
                <a:gd name="T23" fmla="*/ 126 h 374"/>
                <a:gd name="T24" fmla="*/ 116 w 305"/>
                <a:gd name="T25" fmla="*/ 19 h 374"/>
                <a:gd name="T26" fmla="*/ 149 w 305"/>
                <a:gd name="T27" fmla="*/ 72 h 374"/>
                <a:gd name="T28" fmla="*/ 116 w 305"/>
                <a:gd name="T29" fmla="*/ 268 h 374"/>
                <a:gd name="T30" fmla="*/ 59 w 305"/>
                <a:gd name="T31" fmla="*/ 355 h 374"/>
                <a:gd name="T32" fmla="*/ 28 w 305"/>
                <a:gd name="T33" fmla="*/ 345 h 374"/>
                <a:gd name="T34" fmla="*/ 57 w 305"/>
                <a:gd name="T35" fmla="*/ 301 h 374"/>
                <a:gd name="T36" fmla="*/ 33 w 305"/>
                <a:gd name="T37" fmla="*/ 270 h 374"/>
                <a:gd name="T38" fmla="*/ 0 w 305"/>
                <a:gd name="T39" fmla="*/ 320 h 374"/>
                <a:gd name="T40" fmla="*/ 57 w 305"/>
                <a:gd name="T41" fmla="*/ 373 h 374"/>
                <a:gd name="T42" fmla="*/ 121 w 305"/>
                <a:gd name="T43" fmla="*/ 310 h 374"/>
                <a:gd name="T44" fmla="*/ 187 w 305"/>
                <a:gd name="T45" fmla="*/ 373 h 374"/>
                <a:gd name="T46" fmla="*/ 285 w 305"/>
                <a:gd name="T47" fmla="*/ 247 h 374"/>
                <a:gd name="T48" fmla="*/ 278 w 305"/>
                <a:gd name="T49" fmla="*/ 238 h 374"/>
                <a:gd name="T50" fmla="*/ 270 w 305"/>
                <a:gd name="T51" fmla="*/ 247 h 374"/>
                <a:gd name="T52" fmla="*/ 188 w 305"/>
                <a:gd name="T53" fmla="*/ 355 h 374"/>
                <a:gd name="T54" fmla="*/ 156 w 305"/>
                <a:gd name="T55" fmla="*/ 301 h 374"/>
                <a:gd name="T56" fmla="*/ 166 w 305"/>
                <a:gd name="T57" fmla="*/ 228 h 374"/>
                <a:gd name="T58" fmla="*/ 187 w 305"/>
                <a:gd name="T59" fmla="*/ 11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5" h="374">
                  <a:moveTo>
                    <a:pt x="187" y="117"/>
                  </a:moveTo>
                  <a:cubicBezTo>
                    <a:pt x="191" y="93"/>
                    <a:pt x="204" y="19"/>
                    <a:pt x="248" y="19"/>
                  </a:cubicBezTo>
                  <a:cubicBezTo>
                    <a:pt x="251" y="19"/>
                    <a:pt x="265" y="19"/>
                    <a:pt x="277" y="28"/>
                  </a:cubicBezTo>
                  <a:cubicBezTo>
                    <a:pt x="262" y="33"/>
                    <a:pt x="248" y="54"/>
                    <a:pt x="248" y="72"/>
                  </a:cubicBezTo>
                  <a:cubicBezTo>
                    <a:pt x="248" y="86"/>
                    <a:pt x="255" y="103"/>
                    <a:pt x="272" y="103"/>
                  </a:cubicBezTo>
                  <a:cubicBezTo>
                    <a:pt x="285" y="103"/>
                    <a:pt x="304" y="89"/>
                    <a:pt x="304" y="54"/>
                  </a:cubicBezTo>
                  <a:cubicBezTo>
                    <a:pt x="304" y="12"/>
                    <a:pt x="268" y="0"/>
                    <a:pt x="248" y="0"/>
                  </a:cubicBezTo>
                  <a:cubicBezTo>
                    <a:pt x="211" y="0"/>
                    <a:pt x="191" y="42"/>
                    <a:pt x="184" y="63"/>
                  </a:cubicBezTo>
                  <a:cubicBezTo>
                    <a:pt x="168" y="7"/>
                    <a:pt x="135" y="0"/>
                    <a:pt x="118" y="0"/>
                  </a:cubicBezTo>
                  <a:cubicBezTo>
                    <a:pt x="53" y="0"/>
                    <a:pt x="19" y="107"/>
                    <a:pt x="19" y="126"/>
                  </a:cubicBezTo>
                  <a:cubicBezTo>
                    <a:pt x="19" y="136"/>
                    <a:pt x="24" y="136"/>
                    <a:pt x="26" y="136"/>
                  </a:cubicBezTo>
                  <a:cubicBezTo>
                    <a:pt x="31" y="136"/>
                    <a:pt x="33" y="136"/>
                    <a:pt x="34" y="126"/>
                  </a:cubicBezTo>
                  <a:cubicBezTo>
                    <a:pt x="56" y="40"/>
                    <a:pt x="95" y="19"/>
                    <a:pt x="116" y="19"/>
                  </a:cubicBezTo>
                  <a:cubicBezTo>
                    <a:pt x="128" y="19"/>
                    <a:pt x="149" y="26"/>
                    <a:pt x="149" y="72"/>
                  </a:cubicBezTo>
                  <a:cubicBezTo>
                    <a:pt x="149" y="98"/>
                    <a:pt x="139" y="154"/>
                    <a:pt x="116" y="268"/>
                  </a:cubicBezTo>
                  <a:cubicBezTo>
                    <a:pt x="107" y="322"/>
                    <a:pt x="85" y="355"/>
                    <a:pt x="59" y="355"/>
                  </a:cubicBezTo>
                  <a:cubicBezTo>
                    <a:pt x="53" y="355"/>
                    <a:pt x="40" y="355"/>
                    <a:pt x="28" y="345"/>
                  </a:cubicBezTo>
                  <a:cubicBezTo>
                    <a:pt x="43" y="341"/>
                    <a:pt x="57" y="322"/>
                    <a:pt x="57" y="301"/>
                  </a:cubicBezTo>
                  <a:cubicBezTo>
                    <a:pt x="57" y="277"/>
                    <a:pt x="43" y="270"/>
                    <a:pt x="33" y="270"/>
                  </a:cubicBezTo>
                  <a:cubicBezTo>
                    <a:pt x="15" y="270"/>
                    <a:pt x="0" y="294"/>
                    <a:pt x="0" y="320"/>
                  </a:cubicBezTo>
                  <a:cubicBezTo>
                    <a:pt x="0" y="357"/>
                    <a:pt x="31" y="373"/>
                    <a:pt x="57" y="373"/>
                  </a:cubicBezTo>
                  <a:cubicBezTo>
                    <a:pt x="98" y="373"/>
                    <a:pt x="121" y="315"/>
                    <a:pt x="121" y="310"/>
                  </a:cubicBezTo>
                  <a:cubicBezTo>
                    <a:pt x="128" y="341"/>
                    <a:pt x="150" y="373"/>
                    <a:pt x="187" y="373"/>
                  </a:cubicBezTo>
                  <a:cubicBezTo>
                    <a:pt x="251" y="373"/>
                    <a:pt x="285" y="266"/>
                    <a:pt x="285" y="247"/>
                  </a:cubicBezTo>
                  <a:cubicBezTo>
                    <a:pt x="285" y="238"/>
                    <a:pt x="281" y="238"/>
                    <a:pt x="278" y="238"/>
                  </a:cubicBezTo>
                  <a:cubicBezTo>
                    <a:pt x="274" y="238"/>
                    <a:pt x="272" y="240"/>
                    <a:pt x="270" y="247"/>
                  </a:cubicBezTo>
                  <a:cubicBezTo>
                    <a:pt x="251" y="336"/>
                    <a:pt x="208" y="355"/>
                    <a:pt x="188" y="355"/>
                  </a:cubicBezTo>
                  <a:cubicBezTo>
                    <a:pt x="165" y="355"/>
                    <a:pt x="156" y="329"/>
                    <a:pt x="156" y="301"/>
                  </a:cubicBezTo>
                  <a:cubicBezTo>
                    <a:pt x="156" y="282"/>
                    <a:pt x="159" y="266"/>
                    <a:pt x="166" y="228"/>
                  </a:cubicBezTo>
                  <a:lnTo>
                    <a:pt x="187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" name="Freeform 151">
              <a:extLst>
                <a:ext uri="{FF2B5EF4-FFF2-40B4-BE49-F238E27FC236}">
                  <a16:creationId xmlns:a16="http://schemas.microsoft.com/office/drawing/2014/main" id="{AE045BC3-5953-4B7C-AE62-122AC71D2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3432"/>
              <a:ext cx="59" cy="58"/>
            </a:xfrm>
            <a:custGeom>
              <a:avLst/>
              <a:gdLst>
                <a:gd name="T0" fmla="*/ 31 w 263"/>
                <a:gd name="T1" fmla="*/ 219 h 262"/>
                <a:gd name="T2" fmla="*/ 28 w 263"/>
                <a:gd name="T3" fmla="*/ 242 h 262"/>
                <a:gd name="T4" fmla="*/ 43 w 263"/>
                <a:gd name="T5" fmla="*/ 261 h 262"/>
                <a:gd name="T6" fmla="*/ 59 w 263"/>
                <a:gd name="T7" fmla="*/ 247 h 262"/>
                <a:gd name="T8" fmla="*/ 66 w 263"/>
                <a:gd name="T9" fmla="*/ 212 h 262"/>
                <a:gd name="T10" fmla="*/ 76 w 263"/>
                <a:gd name="T11" fmla="*/ 161 h 262"/>
                <a:gd name="T12" fmla="*/ 83 w 263"/>
                <a:gd name="T13" fmla="*/ 122 h 262"/>
                <a:gd name="T14" fmla="*/ 101 w 263"/>
                <a:gd name="T15" fmla="*/ 70 h 262"/>
                <a:gd name="T16" fmla="*/ 166 w 263"/>
                <a:gd name="T17" fmla="*/ 16 h 262"/>
                <a:gd name="T18" fmla="*/ 191 w 263"/>
                <a:gd name="T19" fmla="*/ 56 h 262"/>
                <a:gd name="T20" fmla="*/ 166 w 263"/>
                <a:gd name="T21" fmla="*/ 179 h 262"/>
                <a:gd name="T22" fmla="*/ 159 w 263"/>
                <a:gd name="T23" fmla="*/ 210 h 262"/>
                <a:gd name="T24" fmla="*/ 199 w 263"/>
                <a:gd name="T25" fmla="*/ 261 h 262"/>
                <a:gd name="T26" fmla="*/ 262 w 263"/>
                <a:gd name="T27" fmla="*/ 172 h 262"/>
                <a:gd name="T28" fmla="*/ 255 w 263"/>
                <a:gd name="T29" fmla="*/ 163 h 262"/>
                <a:gd name="T30" fmla="*/ 248 w 263"/>
                <a:gd name="T31" fmla="*/ 175 h 262"/>
                <a:gd name="T32" fmla="*/ 201 w 263"/>
                <a:gd name="T33" fmla="*/ 245 h 262"/>
                <a:gd name="T34" fmla="*/ 191 w 263"/>
                <a:gd name="T35" fmla="*/ 224 h 262"/>
                <a:gd name="T36" fmla="*/ 201 w 263"/>
                <a:gd name="T37" fmla="*/ 177 h 262"/>
                <a:gd name="T38" fmla="*/ 223 w 263"/>
                <a:gd name="T39" fmla="*/ 65 h 262"/>
                <a:gd name="T40" fmla="*/ 168 w 263"/>
                <a:gd name="T41" fmla="*/ 0 h 262"/>
                <a:gd name="T42" fmla="*/ 95 w 263"/>
                <a:gd name="T43" fmla="*/ 51 h 262"/>
                <a:gd name="T44" fmla="*/ 50 w 263"/>
                <a:gd name="T45" fmla="*/ 0 h 262"/>
                <a:gd name="T46" fmla="*/ 15 w 263"/>
                <a:gd name="T47" fmla="*/ 33 h 262"/>
                <a:gd name="T48" fmla="*/ 0 w 263"/>
                <a:gd name="T49" fmla="*/ 89 h 262"/>
                <a:gd name="T50" fmla="*/ 7 w 263"/>
                <a:gd name="T51" fmla="*/ 96 h 262"/>
                <a:gd name="T52" fmla="*/ 17 w 263"/>
                <a:gd name="T53" fmla="*/ 79 h 262"/>
                <a:gd name="T54" fmla="*/ 49 w 263"/>
                <a:gd name="T55" fmla="*/ 16 h 262"/>
                <a:gd name="T56" fmla="*/ 62 w 263"/>
                <a:gd name="T57" fmla="*/ 44 h 262"/>
                <a:gd name="T58" fmla="*/ 56 w 263"/>
                <a:gd name="T59" fmla="*/ 93 h 262"/>
                <a:gd name="T60" fmla="*/ 45 w 263"/>
                <a:gd name="T61" fmla="*/ 144 h 262"/>
                <a:gd name="T62" fmla="*/ 31 w 263"/>
                <a:gd name="T63" fmla="*/ 21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262">
                  <a:moveTo>
                    <a:pt x="31" y="219"/>
                  </a:moveTo>
                  <a:cubicBezTo>
                    <a:pt x="31" y="226"/>
                    <a:pt x="28" y="240"/>
                    <a:pt x="28" y="242"/>
                  </a:cubicBezTo>
                  <a:cubicBezTo>
                    <a:pt x="28" y="256"/>
                    <a:pt x="37" y="261"/>
                    <a:pt x="43" y="261"/>
                  </a:cubicBezTo>
                  <a:cubicBezTo>
                    <a:pt x="50" y="261"/>
                    <a:pt x="57" y="254"/>
                    <a:pt x="59" y="247"/>
                  </a:cubicBezTo>
                  <a:cubicBezTo>
                    <a:pt x="60" y="242"/>
                    <a:pt x="66" y="224"/>
                    <a:pt x="66" y="212"/>
                  </a:cubicBezTo>
                  <a:cubicBezTo>
                    <a:pt x="69" y="200"/>
                    <a:pt x="73" y="175"/>
                    <a:pt x="76" y="161"/>
                  </a:cubicBezTo>
                  <a:cubicBezTo>
                    <a:pt x="79" y="147"/>
                    <a:pt x="82" y="136"/>
                    <a:pt x="83" y="122"/>
                  </a:cubicBezTo>
                  <a:cubicBezTo>
                    <a:pt x="88" y="98"/>
                    <a:pt x="88" y="93"/>
                    <a:pt x="101" y="70"/>
                  </a:cubicBezTo>
                  <a:cubicBezTo>
                    <a:pt x="114" y="47"/>
                    <a:pt x="133" y="16"/>
                    <a:pt x="166" y="16"/>
                  </a:cubicBezTo>
                  <a:cubicBezTo>
                    <a:pt x="191" y="16"/>
                    <a:pt x="191" y="44"/>
                    <a:pt x="191" y="56"/>
                  </a:cubicBezTo>
                  <a:cubicBezTo>
                    <a:pt x="191" y="91"/>
                    <a:pt x="173" y="154"/>
                    <a:pt x="166" y="179"/>
                  </a:cubicBezTo>
                  <a:cubicBezTo>
                    <a:pt x="161" y="196"/>
                    <a:pt x="159" y="200"/>
                    <a:pt x="159" y="210"/>
                  </a:cubicBezTo>
                  <a:cubicBezTo>
                    <a:pt x="159" y="240"/>
                    <a:pt x="178" y="261"/>
                    <a:pt x="199" y="261"/>
                  </a:cubicBezTo>
                  <a:cubicBezTo>
                    <a:pt x="242" y="261"/>
                    <a:pt x="262" y="182"/>
                    <a:pt x="262" y="172"/>
                  </a:cubicBezTo>
                  <a:cubicBezTo>
                    <a:pt x="262" y="163"/>
                    <a:pt x="256" y="163"/>
                    <a:pt x="255" y="163"/>
                  </a:cubicBezTo>
                  <a:cubicBezTo>
                    <a:pt x="249" y="163"/>
                    <a:pt x="248" y="168"/>
                    <a:pt x="248" y="175"/>
                  </a:cubicBezTo>
                  <a:cubicBezTo>
                    <a:pt x="237" y="219"/>
                    <a:pt x="218" y="245"/>
                    <a:pt x="201" y="245"/>
                  </a:cubicBezTo>
                  <a:cubicBezTo>
                    <a:pt x="192" y="245"/>
                    <a:pt x="191" y="238"/>
                    <a:pt x="191" y="224"/>
                  </a:cubicBezTo>
                  <a:cubicBezTo>
                    <a:pt x="191" y="210"/>
                    <a:pt x="192" y="203"/>
                    <a:pt x="201" y="177"/>
                  </a:cubicBezTo>
                  <a:cubicBezTo>
                    <a:pt x="204" y="158"/>
                    <a:pt x="223" y="98"/>
                    <a:pt x="223" y="65"/>
                  </a:cubicBezTo>
                  <a:cubicBezTo>
                    <a:pt x="223" y="9"/>
                    <a:pt x="191" y="0"/>
                    <a:pt x="168" y="0"/>
                  </a:cubicBezTo>
                  <a:cubicBezTo>
                    <a:pt x="131" y="0"/>
                    <a:pt x="107" y="30"/>
                    <a:pt x="95" y="51"/>
                  </a:cubicBezTo>
                  <a:cubicBezTo>
                    <a:pt x="92" y="14"/>
                    <a:pt x="66" y="0"/>
                    <a:pt x="50" y="0"/>
                  </a:cubicBezTo>
                  <a:cubicBezTo>
                    <a:pt x="31" y="0"/>
                    <a:pt x="21" y="19"/>
                    <a:pt x="15" y="33"/>
                  </a:cubicBezTo>
                  <a:cubicBezTo>
                    <a:pt x="5" y="51"/>
                    <a:pt x="0" y="86"/>
                    <a:pt x="0" y="89"/>
                  </a:cubicBezTo>
                  <a:cubicBezTo>
                    <a:pt x="0" y="96"/>
                    <a:pt x="5" y="96"/>
                    <a:pt x="7" y="96"/>
                  </a:cubicBezTo>
                  <a:cubicBezTo>
                    <a:pt x="14" y="96"/>
                    <a:pt x="14" y="93"/>
                    <a:pt x="17" y="79"/>
                  </a:cubicBezTo>
                  <a:cubicBezTo>
                    <a:pt x="24" y="44"/>
                    <a:pt x="31" y="16"/>
                    <a:pt x="49" y="16"/>
                  </a:cubicBezTo>
                  <a:cubicBezTo>
                    <a:pt x="59" y="16"/>
                    <a:pt x="62" y="28"/>
                    <a:pt x="62" y="44"/>
                  </a:cubicBezTo>
                  <a:cubicBezTo>
                    <a:pt x="62" y="56"/>
                    <a:pt x="59" y="77"/>
                    <a:pt x="56" y="93"/>
                  </a:cubicBezTo>
                  <a:cubicBezTo>
                    <a:pt x="52" y="107"/>
                    <a:pt x="49" y="133"/>
                    <a:pt x="45" y="144"/>
                  </a:cubicBezTo>
                  <a:lnTo>
                    <a:pt x="31" y="2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6" name="Freeform 152">
              <a:extLst>
                <a:ext uri="{FF2B5EF4-FFF2-40B4-BE49-F238E27FC236}">
                  <a16:creationId xmlns:a16="http://schemas.microsoft.com/office/drawing/2014/main" id="{97EF75A9-6B9E-4A88-9934-756167154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3403"/>
              <a:ext cx="51" cy="103"/>
            </a:xfrm>
            <a:custGeom>
              <a:avLst/>
              <a:gdLst>
                <a:gd name="T0" fmla="*/ 227 w 228"/>
                <a:gd name="T1" fmla="*/ 331 h 458"/>
                <a:gd name="T2" fmla="*/ 210 w 228"/>
                <a:gd name="T3" fmla="*/ 331 h 458"/>
                <a:gd name="T4" fmla="*/ 194 w 228"/>
                <a:gd name="T5" fmla="*/ 397 h 458"/>
                <a:gd name="T6" fmla="*/ 146 w 228"/>
                <a:gd name="T7" fmla="*/ 399 h 458"/>
                <a:gd name="T8" fmla="*/ 52 w 228"/>
                <a:gd name="T9" fmla="*/ 399 h 458"/>
                <a:gd name="T10" fmla="*/ 152 w 228"/>
                <a:gd name="T11" fmla="*/ 285 h 458"/>
                <a:gd name="T12" fmla="*/ 227 w 228"/>
                <a:gd name="T13" fmla="*/ 133 h 458"/>
                <a:gd name="T14" fmla="*/ 105 w 228"/>
                <a:gd name="T15" fmla="*/ 0 h 458"/>
                <a:gd name="T16" fmla="*/ 0 w 228"/>
                <a:gd name="T17" fmla="*/ 124 h 458"/>
                <a:gd name="T18" fmla="*/ 28 w 228"/>
                <a:gd name="T19" fmla="*/ 161 h 458"/>
                <a:gd name="T20" fmla="*/ 53 w 228"/>
                <a:gd name="T21" fmla="*/ 126 h 458"/>
                <a:gd name="T22" fmla="*/ 24 w 228"/>
                <a:gd name="T23" fmla="*/ 89 h 458"/>
                <a:gd name="T24" fmla="*/ 98 w 228"/>
                <a:gd name="T25" fmla="*/ 26 h 458"/>
                <a:gd name="T26" fmla="*/ 178 w 228"/>
                <a:gd name="T27" fmla="*/ 133 h 458"/>
                <a:gd name="T28" fmla="*/ 128 w 228"/>
                <a:gd name="T29" fmla="*/ 268 h 458"/>
                <a:gd name="T30" fmla="*/ 4 w 228"/>
                <a:gd name="T31" fmla="*/ 429 h 458"/>
                <a:gd name="T32" fmla="*/ 0 w 228"/>
                <a:gd name="T33" fmla="*/ 457 h 458"/>
                <a:gd name="T34" fmla="*/ 211 w 228"/>
                <a:gd name="T35" fmla="*/ 457 h 458"/>
                <a:gd name="T36" fmla="*/ 227 w 228"/>
                <a:gd name="T37" fmla="*/ 33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8" h="458">
                  <a:moveTo>
                    <a:pt x="227" y="331"/>
                  </a:moveTo>
                  <a:lnTo>
                    <a:pt x="210" y="331"/>
                  </a:lnTo>
                  <a:cubicBezTo>
                    <a:pt x="206" y="348"/>
                    <a:pt x="202" y="387"/>
                    <a:pt x="194" y="397"/>
                  </a:cubicBezTo>
                  <a:cubicBezTo>
                    <a:pt x="192" y="399"/>
                    <a:pt x="152" y="399"/>
                    <a:pt x="146" y="399"/>
                  </a:cubicBezTo>
                  <a:lnTo>
                    <a:pt x="52" y="399"/>
                  </a:lnTo>
                  <a:cubicBezTo>
                    <a:pt x="104" y="334"/>
                    <a:pt x="121" y="317"/>
                    <a:pt x="152" y="285"/>
                  </a:cubicBezTo>
                  <a:cubicBezTo>
                    <a:pt x="192" y="242"/>
                    <a:pt x="227" y="200"/>
                    <a:pt x="227" y="133"/>
                  </a:cubicBezTo>
                  <a:cubicBezTo>
                    <a:pt x="227" y="51"/>
                    <a:pt x="172" y="0"/>
                    <a:pt x="105" y="0"/>
                  </a:cubicBezTo>
                  <a:cubicBezTo>
                    <a:pt x="43" y="0"/>
                    <a:pt x="0" y="61"/>
                    <a:pt x="0" y="124"/>
                  </a:cubicBezTo>
                  <a:cubicBezTo>
                    <a:pt x="0" y="158"/>
                    <a:pt x="21" y="161"/>
                    <a:pt x="28" y="161"/>
                  </a:cubicBezTo>
                  <a:cubicBezTo>
                    <a:pt x="40" y="161"/>
                    <a:pt x="53" y="151"/>
                    <a:pt x="53" y="126"/>
                  </a:cubicBezTo>
                  <a:cubicBezTo>
                    <a:pt x="53" y="115"/>
                    <a:pt x="52" y="89"/>
                    <a:pt x="24" y="89"/>
                  </a:cubicBezTo>
                  <a:cubicBezTo>
                    <a:pt x="40" y="40"/>
                    <a:pt x="75" y="26"/>
                    <a:pt x="98" y="26"/>
                  </a:cubicBezTo>
                  <a:cubicBezTo>
                    <a:pt x="150" y="26"/>
                    <a:pt x="178" y="77"/>
                    <a:pt x="178" y="133"/>
                  </a:cubicBezTo>
                  <a:cubicBezTo>
                    <a:pt x="178" y="196"/>
                    <a:pt x="146" y="240"/>
                    <a:pt x="128" y="268"/>
                  </a:cubicBezTo>
                  <a:lnTo>
                    <a:pt x="4" y="429"/>
                  </a:lnTo>
                  <a:cubicBezTo>
                    <a:pt x="0" y="438"/>
                    <a:pt x="0" y="440"/>
                    <a:pt x="0" y="457"/>
                  </a:cubicBezTo>
                  <a:lnTo>
                    <a:pt x="211" y="457"/>
                  </a:lnTo>
                  <a:lnTo>
                    <a:pt x="227" y="3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07" name="Line 187">
            <a:extLst>
              <a:ext uri="{FF2B5EF4-FFF2-40B4-BE49-F238E27FC236}">
                <a16:creationId xmlns:a16="http://schemas.microsoft.com/office/drawing/2014/main" id="{D6EFD25D-1775-4D81-9C38-3C87CB253B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5004" y="2924007"/>
            <a:ext cx="1587" cy="4714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8" name="Text Box 190">
            <a:extLst>
              <a:ext uri="{FF2B5EF4-FFF2-40B4-BE49-F238E27FC236}">
                <a16:creationId xmlns:a16="http://schemas.microsoft.com/office/drawing/2014/main" id="{B4E02712-6877-43AB-9E87-1ADCF5861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254" y="2817645"/>
            <a:ext cx="5540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en-IN" altLang="en-US" sz="1200" dirty="0">
                <a:solidFill>
                  <a:srgbClr val="000000"/>
                </a:solidFill>
              </a:rPr>
              <a:t>score</a:t>
            </a:r>
          </a:p>
        </p:txBody>
      </p:sp>
      <p:pic>
        <p:nvPicPr>
          <p:cNvPr id="209" name="Picture 137">
            <a:extLst>
              <a:ext uri="{FF2B5EF4-FFF2-40B4-BE49-F238E27FC236}">
                <a16:creationId xmlns:a16="http://schemas.microsoft.com/office/drawing/2014/main" id="{64D21F29-EA30-48C2-9FCC-02E238957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62" y="2897876"/>
            <a:ext cx="84772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0" name="Group 143">
            <a:extLst>
              <a:ext uri="{FF2B5EF4-FFF2-40B4-BE49-F238E27FC236}">
                <a16:creationId xmlns:a16="http://schemas.microsoft.com/office/drawing/2014/main" id="{7FA05023-97A8-41BD-90C8-AD55AA23F7D3}"/>
              </a:ext>
            </a:extLst>
          </p:cNvPr>
          <p:cNvGrpSpPr>
            <a:grpSpLocks/>
          </p:cNvGrpSpPr>
          <p:nvPr/>
        </p:nvGrpSpPr>
        <p:grpSpPr bwMode="auto">
          <a:xfrm>
            <a:off x="10957249" y="3510651"/>
            <a:ext cx="358775" cy="214313"/>
            <a:chOff x="4162" y="3470"/>
            <a:chExt cx="226" cy="135"/>
          </a:xfrm>
        </p:grpSpPr>
        <p:sp>
          <p:nvSpPr>
            <p:cNvPr id="211" name="Freeform 144">
              <a:extLst>
                <a:ext uri="{FF2B5EF4-FFF2-40B4-BE49-F238E27FC236}">
                  <a16:creationId xmlns:a16="http://schemas.microsoft.com/office/drawing/2014/main" id="{A77A474D-259C-45E5-8571-B88F6DD55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3472"/>
              <a:ext cx="226" cy="114"/>
            </a:xfrm>
            <a:custGeom>
              <a:avLst/>
              <a:gdLst>
                <a:gd name="T0" fmla="*/ 500 w 1001"/>
                <a:gd name="T1" fmla="*/ 508 h 509"/>
                <a:gd name="T2" fmla="*/ 0 w 1001"/>
                <a:gd name="T3" fmla="*/ 508 h 509"/>
                <a:gd name="T4" fmla="*/ 0 w 1001"/>
                <a:gd name="T5" fmla="*/ 0 h 509"/>
                <a:gd name="T6" fmla="*/ 1000 w 1001"/>
                <a:gd name="T7" fmla="*/ 0 h 509"/>
                <a:gd name="T8" fmla="*/ 1000 w 1001"/>
                <a:gd name="T9" fmla="*/ 508 h 509"/>
                <a:gd name="T10" fmla="*/ 500 w 1001"/>
                <a:gd name="T11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509">
                  <a:moveTo>
                    <a:pt x="500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1000" y="0"/>
                  </a:lnTo>
                  <a:lnTo>
                    <a:pt x="1000" y="508"/>
                  </a:lnTo>
                  <a:lnTo>
                    <a:pt x="500" y="50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2" name="Freeform 145">
              <a:extLst>
                <a:ext uri="{FF2B5EF4-FFF2-40B4-BE49-F238E27FC236}">
                  <a16:creationId xmlns:a16="http://schemas.microsoft.com/office/drawing/2014/main" id="{3170CC50-4B1F-4355-9F75-F91BD2FD9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3470"/>
              <a:ext cx="77" cy="90"/>
            </a:xfrm>
            <a:custGeom>
              <a:avLst/>
              <a:gdLst>
                <a:gd name="T0" fmla="*/ 210 w 343"/>
                <a:gd name="T1" fmla="*/ 125 h 400"/>
                <a:gd name="T2" fmla="*/ 278 w 343"/>
                <a:gd name="T3" fmla="*/ 20 h 400"/>
                <a:gd name="T4" fmla="*/ 311 w 343"/>
                <a:gd name="T5" fmla="*/ 30 h 400"/>
                <a:gd name="T6" fmla="*/ 278 w 343"/>
                <a:gd name="T7" fmla="*/ 77 h 400"/>
                <a:gd name="T8" fmla="*/ 305 w 343"/>
                <a:gd name="T9" fmla="*/ 110 h 400"/>
                <a:gd name="T10" fmla="*/ 342 w 343"/>
                <a:gd name="T11" fmla="*/ 57 h 400"/>
                <a:gd name="T12" fmla="*/ 278 w 343"/>
                <a:gd name="T13" fmla="*/ 0 h 400"/>
                <a:gd name="T14" fmla="*/ 206 w 343"/>
                <a:gd name="T15" fmla="*/ 67 h 400"/>
                <a:gd name="T16" fmla="*/ 132 w 343"/>
                <a:gd name="T17" fmla="*/ 0 h 400"/>
                <a:gd name="T18" fmla="*/ 21 w 343"/>
                <a:gd name="T19" fmla="*/ 135 h 400"/>
                <a:gd name="T20" fmla="*/ 29 w 343"/>
                <a:gd name="T21" fmla="*/ 145 h 400"/>
                <a:gd name="T22" fmla="*/ 39 w 343"/>
                <a:gd name="T23" fmla="*/ 135 h 400"/>
                <a:gd name="T24" fmla="*/ 130 w 343"/>
                <a:gd name="T25" fmla="*/ 20 h 400"/>
                <a:gd name="T26" fmla="*/ 167 w 343"/>
                <a:gd name="T27" fmla="*/ 77 h 400"/>
                <a:gd name="T28" fmla="*/ 130 w 343"/>
                <a:gd name="T29" fmla="*/ 286 h 400"/>
                <a:gd name="T30" fmla="*/ 66 w 343"/>
                <a:gd name="T31" fmla="*/ 379 h 400"/>
                <a:gd name="T32" fmla="*/ 31 w 343"/>
                <a:gd name="T33" fmla="*/ 369 h 400"/>
                <a:gd name="T34" fmla="*/ 64 w 343"/>
                <a:gd name="T35" fmla="*/ 321 h 400"/>
                <a:gd name="T36" fmla="*/ 37 w 343"/>
                <a:gd name="T37" fmla="*/ 289 h 400"/>
                <a:gd name="T38" fmla="*/ 0 w 343"/>
                <a:gd name="T39" fmla="*/ 341 h 400"/>
                <a:gd name="T40" fmla="*/ 64 w 343"/>
                <a:gd name="T41" fmla="*/ 399 h 400"/>
                <a:gd name="T42" fmla="*/ 136 w 343"/>
                <a:gd name="T43" fmla="*/ 331 h 400"/>
                <a:gd name="T44" fmla="*/ 210 w 343"/>
                <a:gd name="T45" fmla="*/ 399 h 400"/>
                <a:gd name="T46" fmla="*/ 321 w 343"/>
                <a:gd name="T47" fmla="*/ 264 h 400"/>
                <a:gd name="T48" fmla="*/ 313 w 343"/>
                <a:gd name="T49" fmla="*/ 254 h 400"/>
                <a:gd name="T50" fmla="*/ 304 w 343"/>
                <a:gd name="T51" fmla="*/ 264 h 400"/>
                <a:gd name="T52" fmla="*/ 212 w 343"/>
                <a:gd name="T53" fmla="*/ 379 h 400"/>
                <a:gd name="T54" fmla="*/ 175 w 343"/>
                <a:gd name="T55" fmla="*/ 321 h 400"/>
                <a:gd name="T56" fmla="*/ 187 w 343"/>
                <a:gd name="T57" fmla="*/ 244 h 400"/>
                <a:gd name="T58" fmla="*/ 210 w 343"/>
                <a:gd name="T59" fmla="*/ 12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3" h="400">
                  <a:moveTo>
                    <a:pt x="210" y="125"/>
                  </a:moveTo>
                  <a:cubicBezTo>
                    <a:pt x="214" y="100"/>
                    <a:pt x="230" y="20"/>
                    <a:pt x="278" y="20"/>
                  </a:cubicBezTo>
                  <a:cubicBezTo>
                    <a:pt x="282" y="20"/>
                    <a:pt x="298" y="20"/>
                    <a:pt x="311" y="30"/>
                  </a:cubicBezTo>
                  <a:cubicBezTo>
                    <a:pt x="294" y="35"/>
                    <a:pt x="278" y="57"/>
                    <a:pt x="278" y="77"/>
                  </a:cubicBezTo>
                  <a:cubicBezTo>
                    <a:pt x="278" y="92"/>
                    <a:pt x="286" y="110"/>
                    <a:pt x="305" y="110"/>
                  </a:cubicBezTo>
                  <a:cubicBezTo>
                    <a:pt x="321" y="110"/>
                    <a:pt x="342" y="95"/>
                    <a:pt x="342" y="57"/>
                  </a:cubicBezTo>
                  <a:cubicBezTo>
                    <a:pt x="342" y="12"/>
                    <a:pt x="302" y="0"/>
                    <a:pt x="278" y="0"/>
                  </a:cubicBezTo>
                  <a:cubicBezTo>
                    <a:pt x="237" y="0"/>
                    <a:pt x="214" y="45"/>
                    <a:pt x="206" y="67"/>
                  </a:cubicBezTo>
                  <a:cubicBezTo>
                    <a:pt x="189" y="7"/>
                    <a:pt x="152" y="0"/>
                    <a:pt x="132" y="0"/>
                  </a:cubicBezTo>
                  <a:cubicBezTo>
                    <a:pt x="61" y="0"/>
                    <a:pt x="21" y="115"/>
                    <a:pt x="21" y="135"/>
                  </a:cubicBezTo>
                  <a:cubicBezTo>
                    <a:pt x="21" y="145"/>
                    <a:pt x="27" y="145"/>
                    <a:pt x="29" y="145"/>
                  </a:cubicBezTo>
                  <a:cubicBezTo>
                    <a:pt x="35" y="145"/>
                    <a:pt x="37" y="145"/>
                    <a:pt x="39" y="135"/>
                  </a:cubicBezTo>
                  <a:cubicBezTo>
                    <a:pt x="62" y="42"/>
                    <a:pt x="107" y="20"/>
                    <a:pt x="130" y="20"/>
                  </a:cubicBezTo>
                  <a:cubicBezTo>
                    <a:pt x="144" y="20"/>
                    <a:pt x="167" y="27"/>
                    <a:pt x="167" y="77"/>
                  </a:cubicBezTo>
                  <a:cubicBezTo>
                    <a:pt x="167" y="105"/>
                    <a:pt x="156" y="164"/>
                    <a:pt x="130" y="286"/>
                  </a:cubicBezTo>
                  <a:cubicBezTo>
                    <a:pt x="121" y="344"/>
                    <a:pt x="95" y="379"/>
                    <a:pt x="66" y="379"/>
                  </a:cubicBezTo>
                  <a:cubicBezTo>
                    <a:pt x="61" y="379"/>
                    <a:pt x="45" y="379"/>
                    <a:pt x="31" y="369"/>
                  </a:cubicBezTo>
                  <a:cubicBezTo>
                    <a:pt x="48" y="364"/>
                    <a:pt x="64" y="344"/>
                    <a:pt x="64" y="321"/>
                  </a:cubicBezTo>
                  <a:cubicBezTo>
                    <a:pt x="64" y="296"/>
                    <a:pt x="48" y="289"/>
                    <a:pt x="37" y="289"/>
                  </a:cubicBezTo>
                  <a:cubicBezTo>
                    <a:pt x="17" y="289"/>
                    <a:pt x="0" y="314"/>
                    <a:pt x="0" y="341"/>
                  </a:cubicBezTo>
                  <a:cubicBezTo>
                    <a:pt x="0" y="381"/>
                    <a:pt x="35" y="399"/>
                    <a:pt x="64" y="399"/>
                  </a:cubicBezTo>
                  <a:cubicBezTo>
                    <a:pt x="111" y="399"/>
                    <a:pt x="136" y="336"/>
                    <a:pt x="136" y="331"/>
                  </a:cubicBezTo>
                  <a:cubicBezTo>
                    <a:pt x="144" y="364"/>
                    <a:pt x="169" y="399"/>
                    <a:pt x="210" y="399"/>
                  </a:cubicBezTo>
                  <a:cubicBezTo>
                    <a:pt x="282" y="399"/>
                    <a:pt x="321" y="284"/>
                    <a:pt x="321" y="264"/>
                  </a:cubicBezTo>
                  <a:cubicBezTo>
                    <a:pt x="321" y="254"/>
                    <a:pt x="315" y="254"/>
                    <a:pt x="313" y="254"/>
                  </a:cubicBezTo>
                  <a:cubicBezTo>
                    <a:pt x="308" y="254"/>
                    <a:pt x="305" y="256"/>
                    <a:pt x="304" y="264"/>
                  </a:cubicBezTo>
                  <a:cubicBezTo>
                    <a:pt x="282" y="359"/>
                    <a:pt x="234" y="379"/>
                    <a:pt x="212" y="379"/>
                  </a:cubicBezTo>
                  <a:cubicBezTo>
                    <a:pt x="185" y="379"/>
                    <a:pt x="175" y="351"/>
                    <a:pt x="175" y="321"/>
                  </a:cubicBezTo>
                  <a:cubicBezTo>
                    <a:pt x="175" y="301"/>
                    <a:pt x="179" y="284"/>
                    <a:pt x="187" y="244"/>
                  </a:cubicBezTo>
                  <a:lnTo>
                    <a:pt x="210" y="1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3" name="Freeform 146">
              <a:extLst>
                <a:ext uri="{FF2B5EF4-FFF2-40B4-BE49-F238E27FC236}">
                  <a16:creationId xmlns:a16="http://schemas.microsoft.com/office/drawing/2014/main" id="{4BAA7759-0C80-4540-B015-D9640B3AF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3526"/>
              <a:ext cx="66" cy="62"/>
            </a:xfrm>
            <a:custGeom>
              <a:avLst/>
              <a:gdLst>
                <a:gd name="T0" fmla="*/ 35 w 295"/>
                <a:gd name="T1" fmla="*/ 234 h 280"/>
                <a:gd name="T2" fmla="*/ 31 w 295"/>
                <a:gd name="T3" fmla="*/ 259 h 280"/>
                <a:gd name="T4" fmla="*/ 48 w 295"/>
                <a:gd name="T5" fmla="*/ 279 h 280"/>
                <a:gd name="T6" fmla="*/ 66 w 295"/>
                <a:gd name="T7" fmla="*/ 264 h 280"/>
                <a:gd name="T8" fmla="*/ 74 w 295"/>
                <a:gd name="T9" fmla="*/ 226 h 280"/>
                <a:gd name="T10" fmla="*/ 85 w 295"/>
                <a:gd name="T11" fmla="*/ 172 h 280"/>
                <a:gd name="T12" fmla="*/ 93 w 295"/>
                <a:gd name="T13" fmla="*/ 130 h 280"/>
                <a:gd name="T14" fmla="*/ 113 w 295"/>
                <a:gd name="T15" fmla="*/ 75 h 280"/>
                <a:gd name="T16" fmla="*/ 187 w 295"/>
                <a:gd name="T17" fmla="*/ 17 h 280"/>
                <a:gd name="T18" fmla="*/ 214 w 295"/>
                <a:gd name="T19" fmla="*/ 60 h 280"/>
                <a:gd name="T20" fmla="*/ 187 w 295"/>
                <a:gd name="T21" fmla="*/ 191 h 280"/>
                <a:gd name="T22" fmla="*/ 179 w 295"/>
                <a:gd name="T23" fmla="*/ 224 h 280"/>
                <a:gd name="T24" fmla="*/ 224 w 295"/>
                <a:gd name="T25" fmla="*/ 279 h 280"/>
                <a:gd name="T26" fmla="*/ 294 w 295"/>
                <a:gd name="T27" fmla="*/ 184 h 280"/>
                <a:gd name="T28" fmla="*/ 286 w 295"/>
                <a:gd name="T29" fmla="*/ 174 h 280"/>
                <a:gd name="T30" fmla="*/ 278 w 295"/>
                <a:gd name="T31" fmla="*/ 186 h 280"/>
                <a:gd name="T32" fmla="*/ 226 w 295"/>
                <a:gd name="T33" fmla="*/ 261 h 280"/>
                <a:gd name="T34" fmla="*/ 214 w 295"/>
                <a:gd name="T35" fmla="*/ 239 h 280"/>
                <a:gd name="T36" fmla="*/ 226 w 295"/>
                <a:gd name="T37" fmla="*/ 189 h 280"/>
                <a:gd name="T38" fmla="*/ 251 w 295"/>
                <a:gd name="T39" fmla="*/ 70 h 280"/>
                <a:gd name="T40" fmla="*/ 189 w 295"/>
                <a:gd name="T41" fmla="*/ 0 h 280"/>
                <a:gd name="T42" fmla="*/ 107 w 295"/>
                <a:gd name="T43" fmla="*/ 55 h 280"/>
                <a:gd name="T44" fmla="*/ 57 w 295"/>
                <a:gd name="T45" fmla="*/ 0 h 280"/>
                <a:gd name="T46" fmla="*/ 17 w 295"/>
                <a:gd name="T47" fmla="*/ 35 h 280"/>
                <a:gd name="T48" fmla="*/ 0 w 295"/>
                <a:gd name="T49" fmla="*/ 95 h 280"/>
                <a:gd name="T50" fmla="*/ 8 w 295"/>
                <a:gd name="T51" fmla="*/ 102 h 280"/>
                <a:gd name="T52" fmla="*/ 20 w 295"/>
                <a:gd name="T53" fmla="*/ 85 h 280"/>
                <a:gd name="T54" fmla="*/ 54 w 295"/>
                <a:gd name="T55" fmla="*/ 17 h 280"/>
                <a:gd name="T56" fmla="*/ 70 w 295"/>
                <a:gd name="T57" fmla="*/ 47 h 280"/>
                <a:gd name="T58" fmla="*/ 62 w 295"/>
                <a:gd name="T59" fmla="*/ 100 h 280"/>
                <a:gd name="T60" fmla="*/ 51 w 295"/>
                <a:gd name="T61" fmla="*/ 154 h 280"/>
                <a:gd name="T62" fmla="*/ 35 w 295"/>
                <a:gd name="T63" fmla="*/ 23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" h="280">
                  <a:moveTo>
                    <a:pt x="35" y="234"/>
                  </a:moveTo>
                  <a:cubicBezTo>
                    <a:pt x="35" y="241"/>
                    <a:pt x="31" y="256"/>
                    <a:pt x="31" y="259"/>
                  </a:cubicBezTo>
                  <a:cubicBezTo>
                    <a:pt x="31" y="274"/>
                    <a:pt x="41" y="279"/>
                    <a:pt x="48" y="279"/>
                  </a:cubicBezTo>
                  <a:cubicBezTo>
                    <a:pt x="57" y="279"/>
                    <a:pt x="64" y="271"/>
                    <a:pt x="66" y="264"/>
                  </a:cubicBezTo>
                  <a:cubicBezTo>
                    <a:pt x="68" y="259"/>
                    <a:pt x="74" y="239"/>
                    <a:pt x="74" y="226"/>
                  </a:cubicBezTo>
                  <a:cubicBezTo>
                    <a:pt x="78" y="214"/>
                    <a:pt x="82" y="186"/>
                    <a:pt x="85" y="172"/>
                  </a:cubicBezTo>
                  <a:cubicBezTo>
                    <a:pt x="89" y="157"/>
                    <a:pt x="91" y="145"/>
                    <a:pt x="93" y="130"/>
                  </a:cubicBezTo>
                  <a:cubicBezTo>
                    <a:pt x="99" y="105"/>
                    <a:pt x="99" y="100"/>
                    <a:pt x="113" y="75"/>
                  </a:cubicBezTo>
                  <a:cubicBezTo>
                    <a:pt x="129" y="50"/>
                    <a:pt x="150" y="17"/>
                    <a:pt x="187" y="17"/>
                  </a:cubicBezTo>
                  <a:cubicBezTo>
                    <a:pt x="214" y="17"/>
                    <a:pt x="214" y="47"/>
                    <a:pt x="214" y="60"/>
                  </a:cubicBezTo>
                  <a:cubicBezTo>
                    <a:pt x="214" y="97"/>
                    <a:pt x="194" y="164"/>
                    <a:pt x="187" y="191"/>
                  </a:cubicBezTo>
                  <a:cubicBezTo>
                    <a:pt x="181" y="209"/>
                    <a:pt x="179" y="214"/>
                    <a:pt x="179" y="224"/>
                  </a:cubicBezTo>
                  <a:cubicBezTo>
                    <a:pt x="179" y="256"/>
                    <a:pt x="200" y="279"/>
                    <a:pt x="224" y="279"/>
                  </a:cubicBezTo>
                  <a:cubicBezTo>
                    <a:pt x="272" y="279"/>
                    <a:pt x="294" y="194"/>
                    <a:pt x="294" y="184"/>
                  </a:cubicBezTo>
                  <a:cubicBezTo>
                    <a:pt x="294" y="174"/>
                    <a:pt x="288" y="174"/>
                    <a:pt x="286" y="174"/>
                  </a:cubicBezTo>
                  <a:cubicBezTo>
                    <a:pt x="280" y="174"/>
                    <a:pt x="278" y="179"/>
                    <a:pt x="278" y="186"/>
                  </a:cubicBezTo>
                  <a:cubicBezTo>
                    <a:pt x="267" y="234"/>
                    <a:pt x="245" y="261"/>
                    <a:pt x="226" y="261"/>
                  </a:cubicBezTo>
                  <a:cubicBezTo>
                    <a:pt x="216" y="261"/>
                    <a:pt x="214" y="254"/>
                    <a:pt x="214" y="239"/>
                  </a:cubicBezTo>
                  <a:cubicBezTo>
                    <a:pt x="214" y="224"/>
                    <a:pt x="216" y="216"/>
                    <a:pt x="226" y="189"/>
                  </a:cubicBezTo>
                  <a:cubicBezTo>
                    <a:pt x="230" y="169"/>
                    <a:pt x="251" y="105"/>
                    <a:pt x="251" y="70"/>
                  </a:cubicBezTo>
                  <a:cubicBezTo>
                    <a:pt x="251" y="10"/>
                    <a:pt x="214" y="0"/>
                    <a:pt x="189" y="0"/>
                  </a:cubicBezTo>
                  <a:cubicBezTo>
                    <a:pt x="148" y="0"/>
                    <a:pt x="121" y="32"/>
                    <a:pt x="107" y="55"/>
                  </a:cubicBezTo>
                  <a:cubicBezTo>
                    <a:pt x="103" y="15"/>
                    <a:pt x="74" y="0"/>
                    <a:pt x="57" y="0"/>
                  </a:cubicBezTo>
                  <a:cubicBezTo>
                    <a:pt x="35" y="0"/>
                    <a:pt x="23" y="20"/>
                    <a:pt x="17" y="35"/>
                  </a:cubicBezTo>
                  <a:cubicBezTo>
                    <a:pt x="6" y="55"/>
                    <a:pt x="0" y="92"/>
                    <a:pt x="0" y="95"/>
                  </a:cubicBezTo>
                  <a:cubicBezTo>
                    <a:pt x="0" y="102"/>
                    <a:pt x="6" y="102"/>
                    <a:pt x="8" y="102"/>
                  </a:cubicBezTo>
                  <a:cubicBezTo>
                    <a:pt x="16" y="102"/>
                    <a:pt x="16" y="100"/>
                    <a:pt x="20" y="85"/>
                  </a:cubicBezTo>
                  <a:cubicBezTo>
                    <a:pt x="27" y="47"/>
                    <a:pt x="35" y="17"/>
                    <a:pt x="54" y="17"/>
                  </a:cubicBezTo>
                  <a:cubicBezTo>
                    <a:pt x="66" y="17"/>
                    <a:pt x="70" y="30"/>
                    <a:pt x="70" y="47"/>
                  </a:cubicBezTo>
                  <a:cubicBezTo>
                    <a:pt x="70" y="60"/>
                    <a:pt x="66" y="82"/>
                    <a:pt x="62" y="100"/>
                  </a:cubicBezTo>
                  <a:cubicBezTo>
                    <a:pt x="58" y="115"/>
                    <a:pt x="54" y="142"/>
                    <a:pt x="51" y="154"/>
                  </a:cubicBezTo>
                  <a:lnTo>
                    <a:pt x="35" y="2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4" name="Freeform 147">
              <a:extLst>
                <a:ext uri="{FF2B5EF4-FFF2-40B4-BE49-F238E27FC236}">
                  <a16:creationId xmlns:a16="http://schemas.microsoft.com/office/drawing/2014/main" id="{E4EA2415-BF17-4BCF-AE33-F223CC995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3495"/>
              <a:ext cx="47" cy="110"/>
            </a:xfrm>
            <a:custGeom>
              <a:avLst/>
              <a:gdLst>
                <a:gd name="T0" fmla="*/ 130 w 211"/>
                <a:gd name="T1" fmla="*/ 20 h 489"/>
                <a:gd name="T2" fmla="*/ 115 w 211"/>
                <a:gd name="T3" fmla="*/ 0 h 489"/>
                <a:gd name="T4" fmla="*/ 0 w 211"/>
                <a:gd name="T5" fmla="*/ 47 h 489"/>
                <a:gd name="T6" fmla="*/ 0 w 211"/>
                <a:gd name="T7" fmla="*/ 75 h 489"/>
                <a:gd name="T8" fmla="*/ 84 w 211"/>
                <a:gd name="T9" fmla="*/ 55 h 489"/>
                <a:gd name="T10" fmla="*/ 84 w 211"/>
                <a:gd name="T11" fmla="*/ 428 h 489"/>
                <a:gd name="T12" fmla="*/ 25 w 211"/>
                <a:gd name="T13" fmla="*/ 460 h 489"/>
                <a:gd name="T14" fmla="*/ 4 w 211"/>
                <a:gd name="T15" fmla="*/ 460 h 489"/>
                <a:gd name="T16" fmla="*/ 4 w 211"/>
                <a:gd name="T17" fmla="*/ 488 h 489"/>
                <a:gd name="T18" fmla="*/ 107 w 211"/>
                <a:gd name="T19" fmla="*/ 485 h 489"/>
                <a:gd name="T20" fmla="*/ 210 w 211"/>
                <a:gd name="T21" fmla="*/ 488 h 489"/>
                <a:gd name="T22" fmla="*/ 210 w 211"/>
                <a:gd name="T23" fmla="*/ 460 h 489"/>
                <a:gd name="T24" fmla="*/ 189 w 211"/>
                <a:gd name="T25" fmla="*/ 460 h 489"/>
                <a:gd name="T26" fmla="*/ 130 w 211"/>
                <a:gd name="T27" fmla="*/ 428 h 489"/>
                <a:gd name="T28" fmla="*/ 130 w 211"/>
                <a:gd name="T29" fmla="*/ 2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489">
                  <a:moveTo>
                    <a:pt x="130" y="20"/>
                  </a:moveTo>
                  <a:cubicBezTo>
                    <a:pt x="130" y="0"/>
                    <a:pt x="129" y="0"/>
                    <a:pt x="115" y="0"/>
                  </a:cubicBezTo>
                  <a:cubicBezTo>
                    <a:pt x="76" y="45"/>
                    <a:pt x="23" y="47"/>
                    <a:pt x="0" y="47"/>
                  </a:cubicBezTo>
                  <a:lnTo>
                    <a:pt x="0" y="75"/>
                  </a:lnTo>
                  <a:cubicBezTo>
                    <a:pt x="14" y="75"/>
                    <a:pt x="51" y="75"/>
                    <a:pt x="84" y="55"/>
                  </a:cubicBezTo>
                  <a:lnTo>
                    <a:pt x="84" y="428"/>
                  </a:lnTo>
                  <a:cubicBezTo>
                    <a:pt x="84" y="453"/>
                    <a:pt x="84" y="460"/>
                    <a:pt x="25" y="460"/>
                  </a:cubicBezTo>
                  <a:lnTo>
                    <a:pt x="4" y="460"/>
                  </a:lnTo>
                  <a:lnTo>
                    <a:pt x="4" y="488"/>
                  </a:lnTo>
                  <a:cubicBezTo>
                    <a:pt x="14" y="488"/>
                    <a:pt x="85" y="485"/>
                    <a:pt x="107" y="485"/>
                  </a:cubicBezTo>
                  <a:cubicBezTo>
                    <a:pt x="126" y="485"/>
                    <a:pt x="198" y="488"/>
                    <a:pt x="210" y="488"/>
                  </a:cubicBezTo>
                  <a:lnTo>
                    <a:pt x="210" y="460"/>
                  </a:lnTo>
                  <a:lnTo>
                    <a:pt x="189" y="460"/>
                  </a:lnTo>
                  <a:cubicBezTo>
                    <a:pt x="130" y="460"/>
                    <a:pt x="130" y="453"/>
                    <a:pt x="130" y="428"/>
                  </a:cubicBezTo>
                  <a:lnTo>
                    <a:pt x="130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15" name="Group 148">
            <a:extLst>
              <a:ext uri="{FF2B5EF4-FFF2-40B4-BE49-F238E27FC236}">
                <a16:creationId xmlns:a16="http://schemas.microsoft.com/office/drawing/2014/main" id="{8BB7C40E-A94C-4B60-81FD-5B9A3C58EDCE}"/>
              </a:ext>
            </a:extLst>
          </p:cNvPr>
          <p:cNvGrpSpPr>
            <a:grpSpLocks/>
          </p:cNvGrpSpPr>
          <p:nvPr/>
        </p:nvGrpSpPr>
        <p:grpSpPr bwMode="auto">
          <a:xfrm>
            <a:off x="11570024" y="3366189"/>
            <a:ext cx="322263" cy="200025"/>
            <a:chOff x="4548" y="3379"/>
            <a:chExt cx="203" cy="126"/>
          </a:xfrm>
        </p:grpSpPr>
        <p:sp>
          <p:nvSpPr>
            <p:cNvPr id="216" name="Freeform 149">
              <a:extLst>
                <a:ext uri="{FF2B5EF4-FFF2-40B4-BE49-F238E27FC236}">
                  <a16:creationId xmlns:a16="http://schemas.microsoft.com/office/drawing/2014/main" id="{123CB3D1-90E6-4593-A877-30173C9DF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3382"/>
              <a:ext cx="201" cy="107"/>
            </a:xfrm>
            <a:custGeom>
              <a:avLst/>
              <a:gdLst>
                <a:gd name="T0" fmla="*/ 445 w 890"/>
                <a:gd name="T1" fmla="*/ 476 h 477"/>
                <a:gd name="T2" fmla="*/ 0 w 890"/>
                <a:gd name="T3" fmla="*/ 476 h 477"/>
                <a:gd name="T4" fmla="*/ 0 w 890"/>
                <a:gd name="T5" fmla="*/ 0 h 477"/>
                <a:gd name="T6" fmla="*/ 889 w 890"/>
                <a:gd name="T7" fmla="*/ 0 h 477"/>
                <a:gd name="T8" fmla="*/ 889 w 890"/>
                <a:gd name="T9" fmla="*/ 476 h 477"/>
                <a:gd name="T10" fmla="*/ 445 w 890"/>
                <a:gd name="T11" fmla="*/ 47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0" h="477">
                  <a:moveTo>
                    <a:pt x="445" y="476"/>
                  </a:moveTo>
                  <a:lnTo>
                    <a:pt x="0" y="476"/>
                  </a:lnTo>
                  <a:lnTo>
                    <a:pt x="0" y="0"/>
                  </a:lnTo>
                  <a:lnTo>
                    <a:pt x="889" y="0"/>
                  </a:lnTo>
                  <a:lnTo>
                    <a:pt x="889" y="476"/>
                  </a:lnTo>
                  <a:lnTo>
                    <a:pt x="445" y="47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7" name="Freeform 150">
              <a:extLst>
                <a:ext uri="{FF2B5EF4-FFF2-40B4-BE49-F238E27FC236}">
                  <a16:creationId xmlns:a16="http://schemas.microsoft.com/office/drawing/2014/main" id="{B4E929A0-01BB-4A80-87F3-603557EE5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3379"/>
              <a:ext cx="68" cy="84"/>
            </a:xfrm>
            <a:custGeom>
              <a:avLst/>
              <a:gdLst>
                <a:gd name="T0" fmla="*/ 187 w 305"/>
                <a:gd name="T1" fmla="*/ 117 h 374"/>
                <a:gd name="T2" fmla="*/ 248 w 305"/>
                <a:gd name="T3" fmla="*/ 19 h 374"/>
                <a:gd name="T4" fmla="*/ 277 w 305"/>
                <a:gd name="T5" fmla="*/ 28 h 374"/>
                <a:gd name="T6" fmla="*/ 248 w 305"/>
                <a:gd name="T7" fmla="*/ 72 h 374"/>
                <a:gd name="T8" fmla="*/ 272 w 305"/>
                <a:gd name="T9" fmla="*/ 103 h 374"/>
                <a:gd name="T10" fmla="*/ 304 w 305"/>
                <a:gd name="T11" fmla="*/ 54 h 374"/>
                <a:gd name="T12" fmla="*/ 248 w 305"/>
                <a:gd name="T13" fmla="*/ 0 h 374"/>
                <a:gd name="T14" fmla="*/ 184 w 305"/>
                <a:gd name="T15" fmla="*/ 63 h 374"/>
                <a:gd name="T16" fmla="*/ 118 w 305"/>
                <a:gd name="T17" fmla="*/ 0 h 374"/>
                <a:gd name="T18" fmla="*/ 19 w 305"/>
                <a:gd name="T19" fmla="*/ 126 h 374"/>
                <a:gd name="T20" fmla="*/ 26 w 305"/>
                <a:gd name="T21" fmla="*/ 136 h 374"/>
                <a:gd name="T22" fmla="*/ 34 w 305"/>
                <a:gd name="T23" fmla="*/ 126 h 374"/>
                <a:gd name="T24" fmla="*/ 116 w 305"/>
                <a:gd name="T25" fmla="*/ 19 h 374"/>
                <a:gd name="T26" fmla="*/ 149 w 305"/>
                <a:gd name="T27" fmla="*/ 72 h 374"/>
                <a:gd name="T28" fmla="*/ 116 w 305"/>
                <a:gd name="T29" fmla="*/ 268 h 374"/>
                <a:gd name="T30" fmla="*/ 59 w 305"/>
                <a:gd name="T31" fmla="*/ 355 h 374"/>
                <a:gd name="T32" fmla="*/ 28 w 305"/>
                <a:gd name="T33" fmla="*/ 345 h 374"/>
                <a:gd name="T34" fmla="*/ 57 w 305"/>
                <a:gd name="T35" fmla="*/ 301 h 374"/>
                <a:gd name="T36" fmla="*/ 33 w 305"/>
                <a:gd name="T37" fmla="*/ 270 h 374"/>
                <a:gd name="T38" fmla="*/ 0 w 305"/>
                <a:gd name="T39" fmla="*/ 320 h 374"/>
                <a:gd name="T40" fmla="*/ 57 w 305"/>
                <a:gd name="T41" fmla="*/ 373 h 374"/>
                <a:gd name="T42" fmla="*/ 121 w 305"/>
                <a:gd name="T43" fmla="*/ 310 h 374"/>
                <a:gd name="T44" fmla="*/ 187 w 305"/>
                <a:gd name="T45" fmla="*/ 373 h 374"/>
                <a:gd name="T46" fmla="*/ 285 w 305"/>
                <a:gd name="T47" fmla="*/ 247 h 374"/>
                <a:gd name="T48" fmla="*/ 278 w 305"/>
                <a:gd name="T49" fmla="*/ 238 h 374"/>
                <a:gd name="T50" fmla="*/ 270 w 305"/>
                <a:gd name="T51" fmla="*/ 247 h 374"/>
                <a:gd name="T52" fmla="*/ 188 w 305"/>
                <a:gd name="T53" fmla="*/ 355 h 374"/>
                <a:gd name="T54" fmla="*/ 156 w 305"/>
                <a:gd name="T55" fmla="*/ 301 h 374"/>
                <a:gd name="T56" fmla="*/ 166 w 305"/>
                <a:gd name="T57" fmla="*/ 228 h 374"/>
                <a:gd name="T58" fmla="*/ 187 w 305"/>
                <a:gd name="T59" fmla="*/ 11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5" h="374">
                  <a:moveTo>
                    <a:pt x="187" y="117"/>
                  </a:moveTo>
                  <a:cubicBezTo>
                    <a:pt x="191" y="93"/>
                    <a:pt x="204" y="19"/>
                    <a:pt x="248" y="19"/>
                  </a:cubicBezTo>
                  <a:cubicBezTo>
                    <a:pt x="251" y="19"/>
                    <a:pt x="265" y="19"/>
                    <a:pt x="277" y="28"/>
                  </a:cubicBezTo>
                  <a:cubicBezTo>
                    <a:pt x="262" y="33"/>
                    <a:pt x="248" y="54"/>
                    <a:pt x="248" y="72"/>
                  </a:cubicBezTo>
                  <a:cubicBezTo>
                    <a:pt x="248" y="86"/>
                    <a:pt x="255" y="103"/>
                    <a:pt x="272" y="103"/>
                  </a:cubicBezTo>
                  <a:cubicBezTo>
                    <a:pt x="285" y="103"/>
                    <a:pt x="304" y="89"/>
                    <a:pt x="304" y="54"/>
                  </a:cubicBezTo>
                  <a:cubicBezTo>
                    <a:pt x="304" y="12"/>
                    <a:pt x="268" y="0"/>
                    <a:pt x="248" y="0"/>
                  </a:cubicBezTo>
                  <a:cubicBezTo>
                    <a:pt x="211" y="0"/>
                    <a:pt x="191" y="42"/>
                    <a:pt x="184" y="63"/>
                  </a:cubicBezTo>
                  <a:cubicBezTo>
                    <a:pt x="168" y="7"/>
                    <a:pt x="135" y="0"/>
                    <a:pt x="118" y="0"/>
                  </a:cubicBezTo>
                  <a:cubicBezTo>
                    <a:pt x="53" y="0"/>
                    <a:pt x="19" y="107"/>
                    <a:pt x="19" y="126"/>
                  </a:cubicBezTo>
                  <a:cubicBezTo>
                    <a:pt x="19" y="136"/>
                    <a:pt x="24" y="136"/>
                    <a:pt x="26" y="136"/>
                  </a:cubicBezTo>
                  <a:cubicBezTo>
                    <a:pt x="31" y="136"/>
                    <a:pt x="33" y="136"/>
                    <a:pt x="34" y="126"/>
                  </a:cubicBezTo>
                  <a:cubicBezTo>
                    <a:pt x="56" y="40"/>
                    <a:pt x="95" y="19"/>
                    <a:pt x="116" y="19"/>
                  </a:cubicBezTo>
                  <a:cubicBezTo>
                    <a:pt x="128" y="19"/>
                    <a:pt x="149" y="26"/>
                    <a:pt x="149" y="72"/>
                  </a:cubicBezTo>
                  <a:cubicBezTo>
                    <a:pt x="149" y="98"/>
                    <a:pt x="139" y="154"/>
                    <a:pt x="116" y="268"/>
                  </a:cubicBezTo>
                  <a:cubicBezTo>
                    <a:pt x="107" y="322"/>
                    <a:pt x="85" y="355"/>
                    <a:pt x="59" y="355"/>
                  </a:cubicBezTo>
                  <a:cubicBezTo>
                    <a:pt x="53" y="355"/>
                    <a:pt x="40" y="355"/>
                    <a:pt x="28" y="345"/>
                  </a:cubicBezTo>
                  <a:cubicBezTo>
                    <a:pt x="43" y="341"/>
                    <a:pt x="57" y="322"/>
                    <a:pt x="57" y="301"/>
                  </a:cubicBezTo>
                  <a:cubicBezTo>
                    <a:pt x="57" y="277"/>
                    <a:pt x="43" y="270"/>
                    <a:pt x="33" y="270"/>
                  </a:cubicBezTo>
                  <a:cubicBezTo>
                    <a:pt x="15" y="270"/>
                    <a:pt x="0" y="294"/>
                    <a:pt x="0" y="320"/>
                  </a:cubicBezTo>
                  <a:cubicBezTo>
                    <a:pt x="0" y="357"/>
                    <a:pt x="31" y="373"/>
                    <a:pt x="57" y="373"/>
                  </a:cubicBezTo>
                  <a:cubicBezTo>
                    <a:pt x="98" y="373"/>
                    <a:pt x="121" y="315"/>
                    <a:pt x="121" y="310"/>
                  </a:cubicBezTo>
                  <a:cubicBezTo>
                    <a:pt x="128" y="341"/>
                    <a:pt x="150" y="373"/>
                    <a:pt x="187" y="373"/>
                  </a:cubicBezTo>
                  <a:cubicBezTo>
                    <a:pt x="251" y="373"/>
                    <a:pt x="285" y="266"/>
                    <a:pt x="285" y="247"/>
                  </a:cubicBezTo>
                  <a:cubicBezTo>
                    <a:pt x="285" y="238"/>
                    <a:pt x="281" y="238"/>
                    <a:pt x="278" y="238"/>
                  </a:cubicBezTo>
                  <a:cubicBezTo>
                    <a:pt x="274" y="238"/>
                    <a:pt x="272" y="240"/>
                    <a:pt x="270" y="247"/>
                  </a:cubicBezTo>
                  <a:cubicBezTo>
                    <a:pt x="251" y="336"/>
                    <a:pt x="208" y="355"/>
                    <a:pt x="188" y="355"/>
                  </a:cubicBezTo>
                  <a:cubicBezTo>
                    <a:pt x="165" y="355"/>
                    <a:pt x="156" y="329"/>
                    <a:pt x="156" y="301"/>
                  </a:cubicBezTo>
                  <a:cubicBezTo>
                    <a:pt x="156" y="282"/>
                    <a:pt x="159" y="266"/>
                    <a:pt x="166" y="228"/>
                  </a:cubicBezTo>
                  <a:lnTo>
                    <a:pt x="187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8" name="Freeform 151">
              <a:extLst>
                <a:ext uri="{FF2B5EF4-FFF2-40B4-BE49-F238E27FC236}">
                  <a16:creationId xmlns:a16="http://schemas.microsoft.com/office/drawing/2014/main" id="{116F9880-BD92-48AE-B25A-8C869CD1B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3432"/>
              <a:ext cx="59" cy="58"/>
            </a:xfrm>
            <a:custGeom>
              <a:avLst/>
              <a:gdLst>
                <a:gd name="T0" fmla="*/ 31 w 263"/>
                <a:gd name="T1" fmla="*/ 219 h 262"/>
                <a:gd name="T2" fmla="*/ 28 w 263"/>
                <a:gd name="T3" fmla="*/ 242 h 262"/>
                <a:gd name="T4" fmla="*/ 43 w 263"/>
                <a:gd name="T5" fmla="*/ 261 h 262"/>
                <a:gd name="T6" fmla="*/ 59 w 263"/>
                <a:gd name="T7" fmla="*/ 247 h 262"/>
                <a:gd name="T8" fmla="*/ 66 w 263"/>
                <a:gd name="T9" fmla="*/ 212 h 262"/>
                <a:gd name="T10" fmla="*/ 76 w 263"/>
                <a:gd name="T11" fmla="*/ 161 h 262"/>
                <a:gd name="T12" fmla="*/ 83 w 263"/>
                <a:gd name="T13" fmla="*/ 122 h 262"/>
                <a:gd name="T14" fmla="*/ 101 w 263"/>
                <a:gd name="T15" fmla="*/ 70 h 262"/>
                <a:gd name="T16" fmla="*/ 166 w 263"/>
                <a:gd name="T17" fmla="*/ 16 h 262"/>
                <a:gd name="T18" fmla="*/ 191 w 263"/>
                <a:gd name="T19" fmla="*/ 56 h 262"/>
                <a:gd name="T20" fmla="*/ 166 w 263"/>
                <a:gd name="T21" fmla="*/ 179 h 262"/>
                <a:gd name="T22" fmla="*/ 159 w 263"/>
                <a:gd name="T23" fmla="*/ 210 h 262"/>
                <a:gd name="T24" fmla="*/ 199 w 263"/>
                <a:gd name="T25" fmla="*/ 261 h 262"/>
                <a:gd name="T26" fmla="*/ 262 w 263"/>
                <a:gd name="T27" fmla="*/ 172 h 262"/>
                <a:gd name="T28" fmla="*/ 255 w 263"/>
                <a:gd name="T29" fmla="*/ 163 h 262"/>
                <a:gd name="T30" fmla="*/ 248 w 263"/>
                <a:gd name="T31" fmla="*/ 175 h 262"/>
                <a:gd name="T32" fmla="*/ 201 w 263"/>
                <a:gd name="T33" fmla="*/ 245 h 262"/>
                <a:gd name="T34" fmla="*/ 191 w 263"/>
                <a:gd name="T35" fmla="*/ 224 h 262"/>
                <a:gd name="T36" fmla="*/ 201 w 263"/>
                <a:gd name="T37" fmla="*/ 177 h 262"/>
                <a:gd name="T38" fmla="*/ 223 w 263"/>
                <a:gd name="T39" fmla="*/ 65 h 262"/>
                <a:gd name="T40" fmla="*/ 168 w 263"/>
                <a:gd name="T41" fmla="*/ 0 h 262"/>
                <a:gd name="T42" fmla="*/ 95 w 263"/>
                <a:gd name="T43" fmla="*/ 51 h 262"/>
                <a:gd name="T44" fmla="*/ 50 w 263"/>
                <a:gd name="T45" fmla="*/ 0 h 262"/>
                <a:gd name="T46" fmla="*/ 15 w 263"/>
                <a:gd name="T47" fmla="*/ 33 h 262"/>
                <a:gd name="T48" fmla="*/ 0 w 263"/>
                <a:gd name="T49" fmla="*/ 89 h 262"/>
                <a:gd name="T50" fmla="*/ 7 w 263"/>
                <a:gd name="T51" fmla="*/ 96 h 262"/>
                <a:gd name="T52" fmla="*/ 17 w 263"/>
                <a:gd name="T53" fmla="*/ 79 h 262"/>
                <a:gd name="T54" fmla="*/ 49 w 263"/>
                <a:gd name="T55" fmla="*/ 16 h 262"/>
                <a:gd name="T56" fmla="*/ 62 w 263"/>
                <a:gd name="T57" fmla="*/ 44 h 262"/>
                <a:gd name="T58" fmla="*/ 56 w 263"/>
                <a:gd name="T59" fmla="*/ 93 h 262"/>
                <a:gd name="T60" fmla="*/ 45 w 263"/>
                <a:gd name="T61" fmla="*/ 144 h 262"/>
                <a:gd name="T62" fmla="*/ 31 w 263"/>
                <a:gd name="T63" fmla="*/ 21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262">
                  <a:moveTo>
                    <a:pt x="31" y="219"/>
                  </a:moveTo>
                  <a:cubicBezTo>
                    <a:pt x="31" y="226"/>
                    <a:pt x="28" y="240"/>
                    <a:pt x="28" y="242"/>
                  </a:cubicBezTo>
                  <a:cubicBezTo>
                    <a:pt x="28" y="256"/>
                    <a:pt x="37" y="261"/>
                    <a:pt x="43" y="261"/>
                  </a:cubicBezTo>
                  <a:cubicBezTo>
                    <a:pt x="50" y="261"/>
                    <a:pt x="57" y="254"/>
                    <a:pt x="59" y="247"/>
                  </a:cubicBezTo>
                  <a:cubicBezTo>
                    <a:pt x="60" y="242"/>
                    <a:pt x="66" y="224"/>
                    <a:pt x="66" y="212"/>
                  </a:cubicBezTo>
                  <a:cubicBezTo>
                    <a:pt x="69" y="200"/>
                    <a:pt x="73" y="175"/>
                    <a:pt x="76" y="161"/>
                  </a:cubicBezTo>
                  <a:cubicBezTo>
                    <a:pt x="79" y="147"/>
                    <a:pt x="82" y="136"/>
                    <a:pt x="83" y="122"/>
                  </a:cubicBezTo>
                  <a:cubicBezTo>
                    <a:pt x="88" y="98"/>
                    <a:pt x="88" y="93"/>
                    <a:pt x="101" y="70"/>
                  </a:cubicBezTo>
                  <a:cubicBezTo>
                    <a:pt x="114" y="47"/>
                    <a:pt x="133" y="16"/>
                    <a:pt x="166" y="16"/>
                  </a:cubicBezTo>
                  <a:cubicBezTo>
                    <a:pt x="191" y="16"/>
                    <a:pt x="191" y="44"/>
                    <a:pt x="191" y="56"/>
                  </a:cubicBezTo>
                  <a:cubicBezTo>
                    <a:pt x="191" y="91"/>
                    <a:pt x="173" y="154"/>
                    <a:pt x="166" y="179"/>
                  </a:cubicBezTo>
                  <a:cubicBezTo>
                    <a:pt x="161" y="196"/>
                    <a:pt x="159" y="200"/>
                    <a:pt x="159" y="210"/>
                  </a:cubicBezTo>
                  <a:cubicBezTo>
                    <a:pt x="159" y="240"/>
                    <a:pt x="178" y="261"/>
                    <a:pt x="199" y="261"/>
                  </a:cubicBezTo>
                  <a:cubicBezTo>
                    <a:pt x="242" y="261"/>
                    <a:pt x="262" y="182"/>
                    <a:pt x="262" y="172"/>
                  </a:cubicBezTo>
                  <a:cubicBezTo>
                    <a:pt x="262" y="163"/>
                    <a:pt x="256" y="163"/>
                    <a:pt x="255" y="163"/>
                  </a:cubicBezTo>
                  <a:cubicBezTo>
                    <a:pt x="249" y="163"/>
                    <a:pt x="248" y="168"/>
                    <a:pt x="248" y="175"/>
                  </a:cubicBezTo>
                  <a:cubicBezTo>
                    <a:pt x="237" y="219"/>
                    <a:pt x="218" y="245"/>
                    <a:pt x="201" y="245"/>
                  </a:cubicBezTo>
                  <a:cubicBezTo>
                    <a:pt x="192" y="245"/>
                    <a:pt x="191" y="238"/>
                    <a:pt x="191" y="224"/>
                  </a:cubicBezTo>
                  <a:cubicBezTo>
                    <a:pt x="191" y="210"/>
                    <a:pt x="192" y="203"/>
                    <a:pt x="201" y="177"/>
                  </a:cubicBezTo>
                  <a:cubicBezTo>
                    <a:pt x="204" y="158"/>
                    <a:pt x="223" y="98"/>
                    <a:pt x="223" y="65"/>
                  </a:cubicBezTo>
                  <a:cubicBezTo>
                    <a:pt x="223" y="9"/>
                    <a:pt x="191" y="0"/>
                    <a:pt x="168" y="0"/>
                  </a:cubicBezTo>
                  <a:cubicBezTo>
                    <a:pt x="131" y="0"/>
                    <a:pt x="107" y="30"/>
                    <a:pt x="95" y="51"/>
                  </a:cubicBezTo>
                  <a:cubicBezTo>
                    <a:pt x="92" y="14"/>
                    <a:pt x="66" y="0"/>
                    <a:pt x="50" y="0"/>
                  </a:cubicBezTo>
                  <a:cubicBezTo>
                    <a:pt x="31" y="0"/>
                    <a:pt x="21" y="19"/>
                    <a:pt x="15" y="33"/>
                  </a:cubicBezTo>
                  <a:cubicBezTo>
                    <a:pt x="5" y="51"/>
                    <a:pt x="0" y="86"/>
                    <a:pt x="0" y="89"/>
                  </a:cubicBezTo>
                  <a:cubicBezTo>
                    <a:pt x="0" y="96"/>
                    <a:pt x="5" y="96"/>
                    <a:pt x="7" y="96"/>
                  </a:cubicBezTo>
                  <a:cubicBezTo>
                    <a:pt x="14" y="96"/>
                    <a:pt x="14" y="93"/>
                    <a:pt x="17" y="79"/>
                  </a:cubicBezTo>
                  <a:cubicBezTo>
                    <a:pt x="24" y="44"/>
                    <a:pt x="31" y="16"/>
                    <a:pt x="49" y="16"/>
                  </a:cubicBezTo>
                  <a:cubicBezTo>
                    <a:pt x="59" y="16"/>
                    <a:pt x="62" y="28"/>
                    <a:pt x="62" y="44"/>
                  </a:cubicBezTo>
                  <a:cubicBezTo>
                    <a:pt x="62" y="56"/>
                    <a:pt x="59" y="77"/>
                    <a:pt x="56" y="93"/>
                  </a:cubicBezTo>
                  <a:cubicBezTo>
                    <a:pt x="52" y="107"/>
                    <a:pt x="49" y="133"/>
                    <a:pt x="45" y="144"/>
                  </a:cubicBezTo>
                  <a:lnTo>
                    <a:pt x="31" y="2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9" name="Freeform 152">
              <a:extLst>
                <a:ext uri="{FF2B5EF4-FFF2-40B4-BE49-F238E27FC236}">
                  <a16:creationId xmlns:a16="http://schemas.microsoft.com/office/drawing/2014/main" id="{C3A2D3C5-32D1-4070-8290-C4E6664CE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3403"/>
              <a:ext cx="51" cy="103"/>
            </a:xfrm>
            <a:custGeom>
              <a:avLst/>
              <a:gdLst>
                <a:gd name="T0" fmla="*/ 227 w 228"/>
                <a:gd name="T1" fmla="*/ 331 h 458"/>
                <a:gd name="T2" fmla="*/ 210 w 228"/>
                <a:gd name="T3" fmla="*/ 331 h 458"/>
                <a:gd name="T4" fmla="*/ 194 w 228"/>
                <a:gd name="T5" fmla="*/ 397 h 458"/>
                <a:gd name="T6" fmla="*/ 146 w 228"/>
                <a:gd name="T7" fmla="*/ 399 h 458"/>
                <a:gd name="T8" fmla="*/ 52 w 228"/>
                <a:gd name="T9" fmla="*/ 399 h 458"/>
                <a:gd name="T10" fmla="*/ 152 w 228"/>
                <a:gd name="T11" fmla="*/ 285 h 458"/>
                <a:gd name="T12" fmla="*/ 227 w 228"/>
                <a:gd name="T13" fmla="*/ 133 h 458"/>
                <a:gd name="T14" fmla="*/ 105 w 228"/>
                <a:gd name="T15" fmla="*/ 0 h 458"/>
                <a:gd name="T16" fmla="*/ 0 w 228"/>
                <a:gd name="T17" fmla="*/ 124 h 458"/>
                <a:gd name="T18" fmla="*/ 28 w 228"/>
                <a:gd name="T19" fmla="*/ 161 h 458"/>
                <a:gd name="T20" fmla="*/ 53 w 228"/>
                <a:gd name="T21" fmla="*/ 126 h 458"/>
                <a:gd name="T22" fmla="*/ 24 w 228"/>
                <a:gd name="T23" fmla="*/ 89 h 458"/>
                <a:gd name="T24" fmla="*/ 98 w 228"/>
                <a:gd name="T25" fmla="*/ 26 h 458"/>
                <a:gd name="T26" fmla="*/ 178 w 228"/>
                <a:gd name="T27" fmla="*/ 133 h 458"/>
                <a:gd name="T28" fmla="*/ 128 w 228"/>
                <a:gd name="T29" fmla="*/ 268 h 458"/>
                <a:gd name="T30" fmla="*/ 4 w 228"/>
                <a:gd name="T31" fmla="*/ 429 h 458"/>
                <a:gd name="T32" fmla="*/ 0 w 228"/>
                <a:gd name="T33" fmla="*/ 457 h 458"/>
                <a:gd name="T34" fmla="*/ 211 w 228"/>
                <a:gd name="T35" fmla="*/ 457 h 458"/>
                <a:gd name="T36" fmla="*/ 227 w 228"/>
                <a:gd name="T37" fmla="*/ 33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8" h="458">
                  <a:moveTo>
                    <a:pt x="227" y="331"/>
                  </a:moveTo>
                  <a:lnTo>
                    <a:pt x="210" y="331"/>
                  </a:lnTo>
                  <a:cubicBezTo>
                    <a:pt x="206" y="348"/>
                    <a:pt x="202" y="387"/>
                    <a:pt x="194" y="397"/>
                  </a:cubicBezTo>
                  <a:cubicBezTo>
                    <a:pt x="192" y="399"/>
                    <a:pt x="152" y="399"/>
                    <a:pt x="146" y="399"/>
                  </a:cubicBezTo>
                  <a:lnTo>
                    <a:pt x="52" y="399"/>
                  </a:lnTo>
                  <a:cubicBezTo>
                    <a:pt x="104" y="334"/>
                    <a:pt x="121" y="317"/>
                    <a:pt x="152" y="285"/>
                  </a:cubicBezTo>
                  <a:cubicBezTo>
                    <a:pt x="192" y="242"/>
                    <a:pt x="227" y="200"/>
                    <a:pt x="227" y="133"/>
                  </a:cubicBezTo>
                  <a:cubicBezTo>
                    <a:pt x="227" y="51"/>
                    <a:pt x="172" y="0"/>
                    <a:pt x="105" y="0"/>
                  </a:cubicBezTo>
                  <a:cubicBezTo>
                    <a:pt x="43" y="0"/>
                    <a:pt x="0" y="61"/>
                    <a:pt x="0" y="124"/>
                  </a:cubicBezTo>
                  <a:cubicBezTo>
                    <a:pt x="0" y="158"/>
                    <a:pt x="21" y="161"/>
                    <a:pt x="28" y="161"/>
                  </a:cubicBezTo>
                  <a:cubicBezTo>
                    <a:pt x="40" y="161"/>
                    <a:pt x="53" y="151"/>
                    <a:pt x="53" y="126"/>
                  </a:cubicBezTo>
                  <a:cubicBezTo>
                    <a:pt x="53" y="115"/>
                    <a:pt x="52" y="89"/>
                    <a:pt x="24" y="89"/>
                  </a:cubicBezTo>
                  <a:cubicBezTo>
                    <a:pt x="40" y="40"/>
                    <a:pt x="75" y="26"/>
                    <a:pt x="98" y="26"/>
                  </a:cubicBezTo>
                  <a:cubicBezTo>
                    <a:pt x="150" y="26"/>
                    <a:pt x="178" y="77"/>
                    <a:pt x="178" y="133"/>
                  </a:cubicBezTo>
                  <a:cubicBezTo>
                    <a:pt x="178" y="196"/>
                    <a:pt x="146" y="240"/>
                    <a:pt x="128" y="268"/>
                  </a:cubicBezTo>
                  <a:lnTo>
                    <a:pt x="4" y="429"/>
                  </a:lnTo>
                  <a:cubicBezTo>
                    <a:pt x="0" y="438"/>
                    <a:pt x="0" y="440"/>
                    <a:pt x="0" y="457"/>
                  </a:cubicBezTo>
                  <a:lnTo>
                    <a:pt x="211" y="457"/>
                  </a:lnTo>
                  <a:lnTo>
                    <a:pt x="227" y="3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20" name="Line 187">
            <a:extLst>
              <a:ext uri="{FF2B5EF4-FFF2-40B4-BE49-F238E27FC236}">
                <a16:creationId xmlns:a16="http://schemas.microsoft.com/office/drawing/2014/main" id="{C5469FD6-BD8E-4820-A18F-3887353A48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01687" y="2932801"/>
            <a:ext cx="1587" cy="4714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1" name="Text Box 190">
            <a:extLst>
              <a:ext uri="{FF2B5EF4-FFF2-40B4-BE49-F238E27FC236}">
                <a16:creationId xmlns:a16="http://schemas.microsoft.com/office/drawing/2014/main" id="{8C952361-F7B8-4543-9FDB-2869BABE8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1937" y="2826439"/>
            <a:ext cx="5540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en-IN" altLang="en-US" sz="1200" dirty="0">
                <a:solidFill>
                  <a:srgbClr val="000000"/>
                </a:solidFill>
              </a:rPr>
              <a:t>score</a:t>
            </a:r>
          </a:p>
        </p:txBody>
      </p:sp>
      <p:pic>
        <p:nvPicPr>
          <p:cNvPr id="222" name="Picture 141">
            <a:extLst>
              <a:ext uri="{FF2B5EF4-FFF2-40B4-BE49-F238E27FC236}">
                <a16:creationId xmlns:a16="http://schemas.microsoft.com/office/drawing/2014/main" id="{EAF5135E-69B4-4704-8D54-E603B3C7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779" y="1654007"/>
            <a:ext cx="927100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3" name="Group 163">
            <a:extLst>
              <a:ext uri="{FF2B5EF4-FFF2-40B4-BE49-F238E27FC236}">
                <a16:creationId xmlns:a16="http://schemas.microsoft.com/office/drawing/2014/main" id="{527F720D-519A-4F8A-B26C-D937196E3344}"/>
              </a:ext>
            </a:extLst>
          </p:cNvPr>
          <p:cNvGrpSpPr>
            <a:grpSpLocks/>
          </p:cNvGrpSpPr>
          <p:nvPr/>
        </p:nvGrpSpPr>
        <p:grpSpPr bwMode="auto">
          <a:xfrm>
            <a:off x="8833929" y="2298532"/>
            <a:ext cx="322263" cy="200025"/>
            <a:chOff x="6350" y="3410"/>
            <a:chExt cx="203" cy="126"/>
          </a:xfrm>
        </p:grpSpPr>
        <p:sp>
          <p:nvSpPr>
            <p:cNvPr id="224" name="Freeform 164">
              <a:extLst>
                <a:ext uri="{FF2B5EF4-FFF2-40B4-BE49-F238E27FC236}">
                  <a16:creationId xmlns:a16="http://schemas.microsoft.com/office/drawing/2014/main" id="{442DA2A3-F8F3-41A3-B655-6CA235350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0" y="3413"/>
              <a:ext cx="201" cy="107"/>
            </a:xfrm>
            <a:custGeom>
              <a:avLst/>
              <a:gdLst>
                <a:gd name="T0" fmla="*/ 445 w 890"/>
                <a:gd name="T1" fmla="*/ 476 h 477"/>
                <a:gd name="T2" fmla="*/ 0 w 890"/>
                <a:gd name="T3" fmla="*/ 476 h 477"/>
                <a:gd name="T4" fmla="*/ 0 w 890"/>
                <a:gd name="T5" fmla="*/ 0 h 477"/>
                <a:gd name="T6" fmla="*/ 889 w 890"/>
                <a:gd name="T7" fmla="*/ 0 h 477"/>
                <a:gd name="T8" fmla="*/ 889 w 890"/>
                <a:gd name="T9" fmla="*/ 476 h 477"/>
                <a:gd name="T10" fmla="*/ 445 w 890"/>
                <a:gd name="T11" fmla="*/ 47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0" h="477">
                  <a:moveTo>
                    <a:pt x="445" y="476"/>
                  </a:moveTo>
                  <a:lnTo>
                    <a:pt x="0" y="476"/>
                  </a:lnTo>
                  <a:lnTo>
                    <a:pt x="0" y="0"/>
                  </a:lnTo>
                  <a:lnTo>
                    <a:pt x="889" y="0"/>
                  </a:lnTo>
                  <a:lnTo>
                    <a:pt x="889" y="476"/>
                  </a:lnTo>
                  <a:lnTo>
                    <a:pt x="445" y="47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" name="Freeform 165">
              <a:extLst>
                <a:ext uri="{FF2B5EF4-FFF2-40B4-BE49-F238E27FC236}">
                  <a16:creationId xmlns:a16="http://schemas.microsoft.com/office/drawing/2014/main" id="{EDCC1AD6-88EF-4419-A353-76DAD2B75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3" y="3410"/>
              <a:ext cx="68" cy="84"/>
            </a:xfrm>
            <a:custGeom>
              <a:avLst/>
              <a:gdLst>
                <a:gd name="T0" fmla="*/ 187 w 305"/>
                <a:gd name="T1" fmla="*/ 117 h 374"/>
                <a:gd name="T2" fmla="*/ 248 w 305"/>
                <a:gd name="T3" fmla="*/ 19 h 374"/>
                <a:gd name="T4" fmla="*/ 277 w 305"/>
                <a:gd name="T5" fmla="*/ 28 h 374"/>
                <a:gd name="T6" fmla="*/ 248 w 305"/>
                <a:gd name="T7" fmla="*/ 72 h 374"/>
                <a:gd name="T8" fmla="*/ 272 w 305"/>
                <a:gd name="T9" fmla="*/ 103 h 374"/>
                <a:gd name="T10" fmla="*/ 304 w 305"/>
                <a:gd name="T11" fmla="*/ 54 h 374"/>
                <a:gd name="T12" fmla="*/ 248 w 305"/>
                <a:gd name="T13" fmla="*/ 0 h 374"/>
                <a:gd name="T14" fmla="*/ 184 w 305"/>
                <a:gd name="T15" fmla="*/ 63 h 374"/>
                <a:gd name="T16" fmla="*/ 118 w 305"/>
                <a:gd name="T17" fmla="*/ 0 h 374"/>
                <a:gd name="T18" fmla="*/ 19 w 305"/>
                <a:gd name="T19" fmla="*/ 126 h 374"/>
                <a:gd name="T20" fmla="*/ 26 w 305"/>
                <a:gd name="T21" fmla="*/ 136 h 374"/>
                <a:gd name="T22" fmla="*/ 34 w 305"/>
                <a:gd name="T23" fmla="*/ 126 h 374"/>
                <a:gd name="T24" fmla="*/ 116 w 305"/>
                <a:gd name="T25" fmla="*/ 19 h 374"/>
                <a:gd name="T26" fmla="*/ 149 w 305"/>
                <a:gd name="T27" fmla="*/ 72 h 374"/>
                <a:gd name="T28" fmla="*/ 116 w 305"/>
                <a:gd name="T29" fmla="*/ 268 h 374"/>
                <a:gd name="T30" fmla="*/ 59 w 305"/>
                <a:gd name="T31" fmla="*/ 355 h 374"/>
                <a:gd name="T32" fmla="*/ 28 w 305"/>
                <a:gd name="T33" fmla="*/ 345 h 374"/>
                <a:gd name="T34" fmla="*/ 57 w 305"/>
                <a:gd name="T35" fmla="*/ 301 h 374"/>
                <a:gd name="T36" fmla="*/ 33 w 305"/>
                <a:gd name="T37" fmla="*/ 270 h 374"/>
                <a:gd name="T38" fmla="*/ 0 w 305"/>
                <a:gd name="T39" fmla="*/ 320 h 374"/>
                <a:gd name="T40" fmla="*/ 57 w 305"/>
                <a:gd name="T41" fmla="*/ 373 h 374"/>
                <a:gd name="T42" fmla="*/ 121 w 305"/>
                <a:gd name="T43" fmla="*/ 310 h 374"/>
                <a:gd name="T44" fmla="*/ 187 w 305"/>
                <a:gd name="T45" fmla="*/ 373 h 374"/>
                <a:gd name="T46" fmla="*/ 285 w 305"/>
                <a:gd name="T47" fmla="*/ 247 h 374"/>
                <a:gd name="T48" fmla="*/ 278 w 305"/>
                <a:gd name="T49" fmla="*/ 238 h 374"/>
                <a:gd name="T50" fmla="*/ 270 w 305"/>
                <a:gd name="T51" fmla="*/ 247 h 374"/>
                <a:gd name="T52" fmla="*/ 188 w 305"/>
                <a:gd name="T53" fmla="*/ 355 h 374"/>
                <a:gd name="T54" fmla="*/ 156 w 305"/>
                <a:gd name="T55" fmla="*/ 301 h 374"/>
                <a:gd name="T56" fmla="*/ 166 w 305"/>
                <a:gd name="T57" fmla="*/ 228 h 374"/>
                <a:gd name="T58" fmla="*/ 187 w 305"/>
                <a:gd name="T59" fmla="*/ 11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5" h="374">
                  <a:moveTo>
                    <a:pt x="187" y="117"/>
                  </a:moveTo>
                  <a:cubicBezTo>
                    <a:pt x="191" y="93"/>
                    <a:pt x="204" y="19"/>
                    <a:pt x="248" y="19"/>
                  </a:cubicBezTo>
                  <a:cubicBezTo>
                    <a:pt x="251" y="19"/>
                    <a:pt x="265" y="19"/>
                    <a:pt x="277" y="28"/>
                  </a:cubicBezTo>
                  <a:cubicBezTo>
                    <a:pt x="262" y="33"/>
                    <a:pt x="248" y="54"/>
                    <a:pt x="248" y="72"/>
                  </a:cubicBezTo>
                  <a:cubicBezTo>
                    <a:pt x="248" y="86"/>
                    <a:pt x="255" y="103"/>
                    <a:pt x="272" y="103"/>
                  </a:cubicBezTo>
                  <a:cubicBezTo>
                    <a:pt x="285" y="103"/>
                    <a:pt x="304" y="89"/>
                    <a:pt x="304" y="54"/>
                  </a:cubicBezTo>
                  <a:cubicBezTo>
                    <a:pt x="304" y="12"/>
                    <a:pt x="268" y="0"/>
                    <a:pt x="248" y="0"/>
                  </a:cubicBezTo>
                  <a:cubicBezTo>
                    <a:pt x="211" y="0"/>
                    <a:pt x="191" y="42"/>
                    <a:pt x="184" y="63"/>
                  </a:cubicBezTo>
                  <a:cubicBezTo>
                    <a:pt x="168" y="7"/>
                    <a:pt x="135" y="0"/>
                    <a:pt x="118" y="0"/>
                  </a:cubicBezTo>
                  <a:cubicBezTo>
                    <a:pt x="53" y="0"/>
                    <a:pt x="19" y="107"/>
                    <a:pt x="19" y="126"/>
                  </a:cubicBezTo>
                  <a:cubicBezTo>
                    <a:pt x="19" y="136"/>
                    <a:pt x="24" y="136"/>
                    <a:pt x="26" y="136"/>
                  </a:cubicBezTo>
                  <a:cubicBezTo>
                    <a:pt x="31" y="136"/>
                    <a:pt x="33" y="136"/>
                    <a:pt x="34" y="126"/>
                  </a:cubicBezTo>
                  <a:cubicBezTo>
                    <a:pt x="56" y="40"/>
                    <a:pt x="95" y="19"/>
                    <a:pt x="116" y="19"/>
                  </a:cubicBezTo>
                  <a:cubicBezTo>
                    <a:pt x="128" y="19"/>
                    <a:pt x="149" y="26"/>
                    <a:pt x="149" y="72"/>
                  </a:cubicBezTo>
                  <a:cubicBezTo>
                    <a:pt x="149" y="98"/>
                    <a:pt x="139" y="154"/>
                    <a:pt x="116" y="268"/>
                  </a:cubicBezTo>
                  <a:cubicBezTo>
                    <a:pt x="107" y="322"/>
                    <a:pt x="85" y="355"/>
                    <a:pt x="59" y="355"/>
                  </a:cubicBezTo>
                  <a:cubicBezTo>
                    <a:pt x="53" y="355"/>
                    <a:pt x="40" y="355"/>
                    <a:pt x="28" y="345"/>
                  </a:cubicBezTo>
                  <a:cubicBezTo>
                    <a:pt x="43" y="341"/>
                    <a:pt x="57" y="322"/>
                    <a:pt x="57" y="301"/>
                  </a:cubicBezTo>
                  <a:cubicBezTo>
                    <a:pt x="57" y="277"/>
                    <a:pt x="43" y="270"/>
                    <a:pt x="33" y="270"/>
                  </a:cubicBezTo>
                  <a:cubicBezTo>
                    <a:pt x="15" y="270"/>
                    <a:pt x="0" y="294"/>
                    <a:pt x="0" y="320"/>
                  </a:cubicBezTo>
                  <a:cubicBezTo>
                    <a:pt x="0" y="357"/>
                    <a:pt x="31" y="373"/>
                    <a:pt x="57" y="373"/>
                  </a:cubicBezTo>
                  <a:cubicBezTo>
                    <a:pt x="98" y="373"/>
                    <a:pt x="121" y="315"/>
                    <a:pt x="121" y="310"/>
                  </a:cubicBezTo>
                  <a:cubicBezTo>
                    <a:pt x="128" y="341"/>
                    <a:pt x="150" y="373"/>
                    <a:pt x="187" y="373"/>
                  </a:cubicBezTo>
                  <a:cubicBezTo>
                    <a:pt x="251" y="373"/>
                    <a:pt x="285" y="266"/>
                    <a:pt x="285" y="247"/>
                  </a:cubicBezTo>
                  <a:cubicBezTo>
                    <a:pt x="285" y="238"/>
                    <a:pt x="281" y="238"/>
                    <a:pt x="278" y="238"/>
                  </a:cubicBezTo>
                  <a:cubicBezTo>
                    <a:pt x="274" y="238"/>
                    <a:pt x="272" y="240"/>
                    <a:pt x="270" y="247"/>
                  </a:cubicBezTo>
                  <a:cubicBezTo>
                    <a:pt x="251" y="336"/>
                    <a:pt x="208" y="355"/>
                    <a:pt x="188" y="355"/>
                  </a:cubicBezTo>
                  <a:cubicBezTo>
                    <a:pt x="165" y="355"/>
                    <a:pt x="156" y="329"/>
                    <a:pt x="156" y="301"/>
                  </a:cubicBezTo>
                  <a:cubicBezTo>
                    <a:pt x="156" y="282"/>
                    <a:pt x="159" y="266"/>
                    <a:pt x="166" y="228"/>
                  </a:cubicBezTo>
                  <a:lnTo>
                    <a:pt x="187" y="1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" name="Freeform 166">
              <a:extLst>
                <a:ext uri="{FF2B5EF4-FFF2-40B4-BE49-F238E27FC236}">
                  <a16:creationId xmlns:a16="http://schemas.microsoft.com/office/drawing/2014/main" id="{24C159A5-D779-4B52-958C-9DDB73B32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3" y="3463"/>
              <a:ext cx="59" cy="58"/>
            </a:xfrm>
            <a:custGeom>
              <a:avLst/>
              <a:gdLst>
                <a:gd name="T0" fmla="*/ 31 w 263"/>
                <a:gd name="T1" fmla="*/ 219 h 262"/>
                <a:gd name="T2" fmla="*/ 28 w 263"/>
                <a:gd name="T3" fmla="*/ 242 h 262"/>
                <a:gd name="T4" fmla="*/ 43 w 263"/>
                <a:gd name="T5" fmla="*/ 261 h 262"/>
                <a:gd name="T6" fmla="*/ 59 w 263"/>
                <a:gd name="T7" fmla="*/ 247 h 262"/>
                <a:gd name="T8" fmla="*/ 66 w 263"/>
                <a:gd name="T9" fmla="*/ 212 h 262"/>
                <a:gd name="T10" fmla="*/ 76 w 263"/>
                <a:gd name="T11" fmla="*/ 161 h 262"/>
                <a:gd name="T12" fmla="*/ 83 w 263"/>
                <a:gd name="T13" fmla="*/ 122 h 262"/>
                <a:gd name="T14" fmla="*/ 101 w 263"/>
                <a:gd name="T15" fmla="*/ 70 h 262"/>
                <a:gd name="T16" fmla="*/ 166 w 263"/>
                <a:gd name="T17" fmla="*/ 16 h 262"/>
                <a:gd name="T18" fmla="*/ 191 w 263"/>
                <a:gd name="T19" fmla="*/ 56 h 262"/>
                <a:gd name="T20" fmla="*/ 166 w 263"/>
                <a:gd name="T21" fmla="*/ 179 h 262"/>
                <a:gd name="T22" fmla="*/ 159 w 263"/>
                <a:gd name="T23" fmla="*/ 210 h 262"/>
                <a:gd name="T24" fmla="*/ 199 w 263"/>
                <a:gd name="T25" fmla="*/ 261 h 262"/>
                <a:gd name="T26" fmla="*/ 262 w 263"/>
                <a:gd name="T27" fmla="*/ 172 h 262"/>
                <a:gd name="T28" fmla="*/ 255 w 263"/>
                <a:gd name="T29" fmla="*/ 163 h 262"/>
                <a:gd name="T30" fmla="*/ 248 w 263"/>
                <a:gd name="T31" fmla="*/ 175 h 262"/>
                <a:gd name="T32" fmla="*/ 201 w 263"/>
                <a:gd name="T33" fmla="*/ 245 h 262"/>
                <a:gd name="T34" fmla="*/ 191 w 263"/>
                <a:gd name="T35" fmla="*/ 224 h 262"/>
                <a:gd name="T36" fmla="*/ 201 w 263"/>
                <a:gd name="T37" fmla="*/ 177 h 262"/>
                <a:gd name="T38" fmla="*/ 223 w 263"/>
                <a:gd name="T39" fmla="*/ 65 h 262"/>
                <a:gd name="T40" fmla="*/ 168 w 263"/>
                <a:gd name="T41" fmla="*/ 0 h 262"/>
                <a:gd name="T42" fmla="*/ 95 w 263"/>
                <a:gd name="T43" fmla="*/ 51 h 262"/>
                <a:gd name="T44" fmla="*/ 50 w 263"/>
                <a:gd name="T45" fmla="*/ 0 h 262"/>
                <a:gd name="T46" fmla="*/ 15 w 263"/>
                <a:gd name="T47" fmla="*/ 33 h 262"/>
                <a:gd name="T48" fmla="*/ 0 w 263"/>
                <a:gd name="T49" fmla="*/ 89 h 262"/>
                <a:gd name="T50" fmla="*/ 7 w 263"/>
                <a:gd name="T51" fmla="*/ 96 h 262"/>
                <a:gd name="T52" fmla="*/ 17 w 263"/>
                <a:gd name="T53" fmla="*/ 79 h 262"/>
                <a:gd name="T54" fmla="*/ 49 w 263"/>
                <a:gd name="T55" fmla="*/ 16 h 262"/>
                <a:gd name="T56" fmla="*/ 62 w 263"/>
                <a:gd name="T57" fmla="*/ 44 h 262"/>
                <a:gd name="T58" fmla="*/ 56 w 263"/>
                <a:gd name="T59" fmla="*/ 93 h 262"/>
                <a:gd name="T60" fmla="*/ 45 w 263"/>
                <a:gd name="T61" fmla="*/ 144 h 262"/>
                <a:gd name="T62" fmla="*/ 31 w 263"/>
                <a:gd name="T63" fmla="*/ 21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262">
                  <a:moveTo>
                    <a:pt x="31" y="219"/>
                  </a:moveTo>
                  <a:cubicBezTo>
                    <a:pt x="31" y="226"/>
                    <a:pt x="28" y="240"/>
                    <a:pt x="28" y="242"/>
                  </a:cubicBezTo>
                  <a:cubicBezTo>
                    <a:pt x="28" y="256"/>
                    <a:pt x="37" y="261"/>
                    <a:pt x="43" y="261"/>
                  </a:cubicBezTo>
                  <a:cubicBezTo>
                    <a:pt x="50" y="261"/>
                    <a:pt x="57" y="254"/>
                    <a:pt x="59" y="247"/>
                  </a:cubicBezTo>
                  <a:cubicBezTo>
                    <a:pt x="60" y="242"/>
                    <a:pt x="66" y="224"/>
                    <a:pt x="66" y="212"/>
                  </a:cubicBezTo>
                  <a:cubicBezTo>
                    <a:pt x="69" y="200"/>
                    <a:pt x="73" y="175"/>
                    <a:pt x="76" y="161"/>
                  </a:cubicBezTo>
                  <a:cubicBezTo>
                    <a:pt x="79" y="147"/>
                    <a:pt x="82" y="136"/>
                    <a:pt x="83" y="122"/>
                  </a:cubicBezTo>
                  <a:cubicBezTo>
                    <a:pt x="88" y="98"/>
                    <a:pt x="88" y="93"/>
                    <a:pt x="101" y="70"/>
                  </a:cubicBezTo>
                  <a:cubicBezTo>
                    <a:pt x="114" y="47"/>
                    <a:pt x="133" y="16"/>
                    <a:pt x="166" y="16"/>
                  </a:cubicBezTo>
                  <a:cubicBezTo>
                    <a:pt x="191" y="16"/>
                    <a:pt x="191" y="44"/>
                    <a:pt x="191" y="56"/>
                  </a:cubicBezTo>
                  <a:cubicBezTo>
                    <a:pt x="191" y="91"/>
                    <a:pt x="173" y="154"/>
                    <a:pt x="166" y="179"/>
                  </a:cubicBezTo>
                  <a:cubicBezTo>
                    <a:pt x="161" y="196"/>
                    <a:pt x="159" y="200"/>
                    <a:pt x="159" y="210"/>
                  </a:cubicBezTo>
                  <a:cubicBezTo>
                    <a:pt x="159" y="240"/>
                    <a:pt x="178" y="261"/>
                    <a:pt x="199" y="261"/>
                  </a:cubicBezTo>
                  <a:cubicBezTo>
                    <a:pt x="242" y="261"/>
                    <a:pt x="262" y="182"/>
                    <a:pt x="262" y="172"/>
                  </a:cubicBezTo>
                  <a:cubicBezTo>
                    <a:pt x="262" y="163"/>
                    <a:pt x="256" y="163"/>
                    <a:pt x="255" y="163"/>
                  </a:cubicBezTo>
                  <a:cubicBezTo>
                    <a:pt x="249" y="163"/>
                    <a:pt x="248" y="168"/>
                    <a:pt x="248" y="175"/>
                  </a:cubicBezTo>
                  <a:cubicBezTo>
                    <a:pt x="237" y="219"/>
                    <a:pt x="218" y="245"/>
                    <a:pt x="201" y="245"/>
                  </a:cubicBezTo>
                  <a:cubicBezTo>
                    <a:pt x="192" y="245"/>
                    <a:pt x="191" y="238"/>
                    <a:pt x="191" y="224"/>
                  </a:cubicBezTo>
                  <a:cubicBezTo>
                    <a:pt x="191" y="210"/>
                    <a:pt x="192" y="203"/>
                    <a:pt x="201" y="177"/>
                  </a:cubicBezTo>
                  <a:cubicBezTo>
                    <a:pt x="204" y="158"/>
                    <a:pt x="223" y="98"/>
                    <a:pt x="223" y="65"/>
                  </a:cubicBezTo>
                  <a:cubicBezTo>
                    <a:pt x="223" y="9"/>
                    <a:pt x="191" y="0"/>
                    <a:pt x="168" y="0"/>
                  </a:cubicBezTo>
                  <a:cubicBezTo>
                    <a:pt x="131" y="0"/>
                    <a:pt x="107" y="30"/>
                    <a:pt x="95" y="51"/>
                  </a:cubicBezTo>
                  <a:cubicBezTo>
                    <a:pt x="92" y="14"/>
                    <a:pt x="66" y="0"/>
                    <a:pt x="50" y="0"/>
                  </a:cubicBezTo>
                  <a:cubicBezTo>
                    <a:pt x="31" y="0"/>
                    <a:pt x="21" y="19"/>
                    <a:pt x="15" y="33"/>
                  </a:cubicBezTo>
                  <a:cubicBezTo>
                    <a:pt x="5" y="51"/>
                    <a:pt x="0" y="86"/>
                    <a:pt x="0" y="89"/>
                  </a:cubicBezTo>
                  <a:cubicBezTo>
                    <a:pt x="0" y="96"/>
                    <a:pt x="5" y="96"/>
                    <a:pt x="7" y="96"/>
                  </a:cubicBezTo>
                  <a:cubicBezTo>
                    <a:pt x="14" y="96"/>
                    <a:pt x="14" y="93"/>
                    <a:pt x="17" y="79"/>
                  </a:cubicBezTo>
                  <a:cubicBezTo>
                    <a:pt x="24" y="44"/>
                    <a:pt x="31" y="16"/>
                    <a:pt x="49" y="16"/>
                  </a:cubicBezTo>
                  <a:cubicBezTo>
                    <a:pt x="59" y="16"/>
                    <a:pt x="62" y="28"/>
                    <a:pt x="62" y="44"/>
                  </a:cubicBezTo>
                  <a:cubicBezTo>
                    <a:pt x="62" y="56"/>
                    <a:pt x="59" y="77"/>
                    <a:pt x="56" y="93"/>
                  </a:cubicBezTo>
                  <a:cubicBezTo>
                    <a:pt x="52" y="107"/>
                    <a:pt x="49" y="133"/>
                    <a:pt x="45" y="144"/>
                  </a:cubicBezTo>
                  <a:lnTo>
                    <a:pt x="31" y="2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7" name="Freeform 167">
              <a:extLst>
                <a:ext uri="{FF2B5EF4-FFF2-40B4-BE49-F238E27FC236}">
                  <a16:creationId xmlns:a16="http://schemas.microsoft.com/office/drawing/2014/main" id="{083003F5-D989-4F19-A123-F40A99CDA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" y="3434"/>
              <a:ext cx="51" cy="103"/>
            </a:xfrm>
            <a:custGeom>
              <a:avLst/>
              <a:gdLst>
                <a:gd name="T0" fmla="*/ 227 w 228"/>
                <a:gd name="T1" fmla="*/ 331 h 458"/>
                <a:gd name="T2" fmla="*/ 210 w 228"/>
                <a:gd name="T3" fmla="*/ 331 h 458"/>
                <a:gd name="T4" fmla="*/ 194 w 228"/>
                <a:gd name="T5" fmla="*/ 397 h 458"/>
                <a:gd name="T6" fmla="*/ 146 w 228"/>
                <a:gd name="T7" fmla="*/ 399 h 458"/>
                <a:gd name="T8" fmla="*/ 52 w 228"/>
                <a:gd name="T9" fmla="*/ 399 h 458"/>
                <a:gd name="T10" fmla="*/ 152 w 228"/>
                <a:gd name="T11" fmla="*/ 285 h 458"/>
                <a:gd name="T12" fmla="*/ 227 w 228"/>
                <a:gd name="T13" fmla="*/ 133 h 458"/>
                <a:gd name="T14" fmla="*/ 105 w 228"/>
                <a:gd name="T15" fmla="*/ 0 h 458"/>
                <a:gd name="T16" fmla="*/ 0 w 228"/>
                <a:gd name="T17" fmla="*/ 124 h 458"/>
                <a:gd name="T18" fmla="*/ 28 w 228"/>
                <a:gd name="T19" fmla="*/ 161 h 458"/>
                <a:gd name="T20" fmla="*/ 53 w 228"/>
                <a:gd name="T21" fmla="*/ 126 h 458"/>
                <a:gd name="T22" fmla="*/ 24 w 228"/>
                <a:gd name="T23" fmla="*/ 89 h 458"/>
                <a:gd name="T24" fmla="*/ 98 w 228"/>
                <a:gd name="T25" fmla="*/ 26 h 458"/>
                <a:gd name="T26" fmla="*/ 178 w 228"/>
                <a:gd name="T27" fmla="*/ 133 h 458"/>
                <a:gd name="T28" fmla="*/ 128 w 228"/>
                <a:gd name="T29" fmla="*/ 268 h 458"/>
                <a:gd name="T30" fmla="*/ 4 w 228"/>
                <a:gd name="T31" fmla="*/ 429 h 458"/>
                <a:gd name="T32" fmla="*/ 0 w 228"/>
                <a:gd name="T33" fmla="*/ 457 h 458"/>
                <a:gd name="T34" fmla="*/ 211 w 228"/>
                <a:gd name="T35" fmla="*/ 457 h 458"/>
                <a:gd name="T36" fmla="*/ 227 w 228"/>
                <a:gd name="T37" fmla="*/ 33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8" h="458">
                  <a:moveTo>
                    <a:pt x="227" y="331"/>
                  </a:moveTo>
                  <a:lnTo>
                    <a:pt x="210" y="331"/>
                  </a:lnTo>
                  <a:cubicBezTo>
                    <a:pt x="206" y="348"/>
                    <a:pt x="202" y="387"/>
                    <a:pt x="194" y="397"/>
                  </a:cubicBezTo>
                  <a:cubicBezTo>
                    <a:pt x="192" y="399"/>
                    <a:pt x="152" y="399"/>
                    <a:pt x="146" y="399"/>
                  </a:cubicBezTo>
                  <a:lnTo>
                    <a:pt x="52" y="399"/>
                  </a:lnTo>
                  <a:cubicBezTo>
                    <a:pt x="104" y="334"/>
                    <a:pt x="121" y="317"/>
                    <a:pt x="152" y="285"/>
                  </a:cubicBezTo>
                  <a:cubicBezTo>
                    <a:pt x="192" y="242"/>
                    <a:pt x="227" y="200"/>
                    <a:pt x="227" y="133"/>
                  </a:cubicBezTo>
                  <a:cubicBezTo>
                    <a:pt x="227" y="51"/>
                    <a:pt x="172" y="0"/>
                    <a:pt x="105" y="0"/>
                  </a:cubicBezTo>
                  <a:cubicBezTo>
                    <a:pt x="43" y="0"/>
                    <a:pt x="0" y="61"/>
                    <a:pt x="0" y="124"/>
                  </a:cubicBezTo>
                  <a:cubicBezTo>
                    <a:pt x="0" y="158"/>
                    <a:pt x="21" y="161"/>
                    <a:pt x="28" y="161"/>
                  </a:cubicBezTo>
                  <a:cubicBezTo>
                    <a:pt x="40" y="161"/>
                    <a:pt x="53" y="151"/>
                    <a:pt x="53" y="126"/>
                  </a:cubicBezTo>
                  <a:cubicBezTo>
                    <a:pt x="53" y="115"/>
                    <a:pt x="52" y="89"/>
                    <a:pt x="24" y="89"/>
                  </a:cubicBezTo>
                  <a:cubicBezTo>
                    <a:pt x="40" y="40"/>
                    <a:pt x="75" y="26"/>
                    <a:pt x="98" y="26"/>
                  </a:cubicBezTo>
                  <a:cubicBezTo>
                    <a:pt x="150" y="26"/>
                    <a:pt x="178" y="77"/>
                    <a:pt x="178" y="133"/>
                  </a:cubicBezTo>
                  <a:cubicBezTo>
                    <a:pt x="178" y="196"/>
                    <a:pt x="146" y="240"/>
                    <a:pt x="128" y="268"/>
                  </a:cubicBezTo>
                  <a:lnTo>
                    <a:pt x="4" y="429"/>
                  </a:lnTo>
                  <a:cubicBezTo>
                    <a:pt x="0" y="438"/>
                    <a:pt x="0" y="440"/>
                    <a:pt x="0" y="457"/>
                  </a:cubicBezTo>
                  <a:lnTo>
                    <a:pt x="211" y="457"/>
                  </a:lnTo>
                  <a:lnTo>
                    <a:pt x="227" y="3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8" name="Group 168">
            <a:extLst>
              <a:ext uri="{FF2B5EF4-FFF2-40B4-BE49-F238E27FC236}">
                <a16:creationId xmlns:a16="http://schemas.microsoft.com/office/drawing/2014/main" id="{F73E7C00-1CA4-4A99-A629-55B368CA58F8}"/>
              </a:ext>
            </a:extLst>
          </p:cNvPr>
          <p:cNvGrpSpPr>
            <a:grpSpLocks/>
          </p:cNvGrpSpPr>
          <p:nvPr/>
        </p:nvGrpSpPr>
        <p:grpSpPr bwMode="auto">
          <a:xfrm>
            <a:off x="8257667" y="2465220"/>
            <a:ext cx="358775" cy="214312"/>
            <a:chOff x="5987" y="3515"/>
            <a:chExt cx="226" cy="135"/>
          </a:xfrm>
        </p:grpSpPr>
        <p:sp>
          <p:nvSpPr>
            <p:cNvPr id="229" name="Freeform 169">
              <a:extLst>
                <a:ext uri="{FF2B5EF4-FFF2-40B4-BE49-F238E27FC236}">
                  <a16:creationId xmlns:a16="http://schemas.microsoft.com/office/drawing/2014/main" id="{C863CE5A-4AD3-4373-ABBC-37551272B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7" y="3518"/>
              <a:ext cx="226" cy="114"/>
            </a:xfrm>
            <a:custGeom>
              <a:avLst/>
              <a:gdLst>
                <a:gd name="T0" fmla="*/ 500 w 1001"/>
                <a:gd name="T1" fmla="*/ 508 h 509"/>
                <a:gd name="T2" fmla="*/ 0 w 1001"/>
                <a:gd name="T3" fmla="*/ 508 h 509"/>
                <a:gd name="T4" fmla="*/ 0 w 1001"/>
                <a:gd name="T5" fmla="*/ 0 h 509"/>
                <a:gd name="T6" fmla="*/ 1000 w 1001"/>
                <a:gd name="T7" fmla="*/ 0 h 509"/>
                <a:gd name="T8" fmla="*/ 1000 w 1001"/>
                <a:gd name="T9" fmla="*/ 508 h 509"/>
                <a:gd name="T10" fmla="*/ 500 w 1001"/>
                <a:gd name="T11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509">
                  <a:moveTo>
                    <a:pt x="500" y="508"/>
                  </a:moveTo>
                  <a:lnTo>
                    <a:pt x="0" y="508"/>
                  </a:lnTo>
                  <a:lnTo>
                    <a:pt x="0" y="0"/>
                  </a:lnTo>
                  <a:lnTo>
                    <a:pt x="1000" y="0"/>
                  </a:lnTo>
                  <a:lnTo>
                    <a:pt x="1000" y="508"/>
                  </a:lnTo>
                  <a:lnTo>
                    <a:pt x="500" y="50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0" name="Freeform 170">
              <a:extLst>
                <a:ext uri="{FF2B5EF4-FFF2-40B4-BE49-F238E27FC236}">
                  <a16:creationId xmlns:a16="http://schemas.microsoft.com/office/drawing/2014/main" id="{409E74DB-075D-4A13-86D5-DAE58F406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" y="3515"/>
              <a:ext cx="77" cy="90"/>
            </a:xfrm>
            <a:custGeom>
              <a:avLst/>
              <a:gdLst>
                <a:gd name="T0" fmla="*/ 210 w 343"/>
                <a:gd name="T1" fmla="*/ 125 h 400"/>
                <a:gd name="T2" fmla="*/ 278 w 343"/>
                <a:gd name="T3" fmla="*/ 20 h 400"/>
                <a:gd name="T4" fmla="*/ 311 w 343"/>
                <a:gd name="T5" fmla="*/ 30 h 400"/>
                <a:gd name="T6" fmla="*/ 278 w 343"/>
                <a:gd name="T7" fmla="*/ 77 h 400"/>
                <a:gd name="T8" fmla="*/ 305 w 343"/>
                <a:gd name="T9" fmla="*/ 110 h 400"/>
                <a:gd name="T10" fmla="*/ 342 w 343"/>
                <a:gd name="T11" fmla="*/ 57 h 400"/>
                <a:gd name="T12" fmla="*/ 278 w 343"/>
                <a:gd name="T13" fmla="*/ 0 h 400"/>
                <a:gd name="T14" fmla="*/ 206 w 343"/>
                <a:gd name="T15" fmla="*/ 67 h 400"/>
                <a:gd name="T16" fmla="*/ 132 w 343"/>
                <a:gd name="T17" fmla="*/ 0 h 400"/>
                <a:gd name="T18" fmla="*/ 21 w 343"/>
                <a:gd name="T19" fmla="*/ 135 h 400"/>
                <a:gd name="T20" fmla="*/ 29 w 343"/>
                <a:gd name="T21" fmla="*/ 145 h 400"/>
                <a:gd name="T22" fmla="*/ 39 w 343"/>
                <a:gd name="T23" fmla="*/ 135 h 400"/>
                <a:gd name="T24" fmla="*/ 130 w 343"/>
                <a:gd name="T25" fmla="*/ 20 h 400"/>
                <a:gd name="T26" fmla="*/ 167 w 343"/>
                <a:gd name="T27" fmla="*/ 77 h 400"/>
                <a:gd name="T28" fmla="*/ 130 w 343"/>
                <a:gd name="T29" fmla="*/ 286 h 400"/>
                <a:gd name="T30" fmla="*/ 66 w 343"/>
                <a:gd name="T31" fmla="*/ 379 h 400"/>
                <a:gd name="T32" fmla="*/ 31 w 343"/>
                <a:gd name="T33" fmla="*/ 369 h 400"/>
                <a:gd name="T34" fmla="*/ 64 w 343"/>
                <a:gd name="T35" fmla="*/ 321 h 400"/>
                <a:gd name="T36" fmla="*/ 37 w 343"/>
                <a:gd name="T37" fmla="*/ 289 h 400"/>
                <a:gd name="T38" fmla="*/ 0 w 343"/>
                <a:gd name="T39" fmla="*/ 341 h 400"/>
                <a:gd name="T40" fmla="*/ 64 w 343"/>
                <a:gd name="T41" fmla="*/ 399 h 400"/>
                <a:gd name="T42" fmla="*/ 136 w 343"/>
                <a:gd name="T43" fmla="*/ 331 h 400"/>
                <a:gd name="T44" fmla="*/ 210 w 343"/>
                <a:gd name="T45" fmla="*/ 399 h 400"/>
                <a:gd name="T46" fmla="*/ 321 w 343"/>
                <a:gd name="T47" fmla="*/ 264 h 400"/>
                <a:gd name="T48" fmla="*/ 313 w 343"/>
                <a:gd name="T49" fmla="*/ 254 h 400"/>
                <a:gd name="T50" fmla="*/ 304 w 343"/>
                <a:gd name="T51" fmla="*/ 264 h 400"/>
                <a:gd name="T52" fmla="*/ 212 w 343"/>
                <a:gd name="T53" fmla="*/ 379 h 400"/>
                <a:gd name="T54" fmla="*/ 175 w 343"/>
                <a:gd name="T55" fmla="*/ 321 h 400"/>
                <a:gd name="T56" fmla="*/ 187 w 343"/>
                <a:gd name="T57" fmla="*/ 244 h 400"/>
                <a:gd name="T58" fmla="*/ 210 w 343"/>
                <a:gd name="T59" fmla="*/ 12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3" h="400">
                  <a:moveTo>
                    <a:pt x="210" y="125"/>
                  </a:moveTo>
                  <a:cubicBezTo>
                    <a:pt x="214" y="100"/>
                    <a:pt x="230" y="20"/>
                    <a:pt x="278" y="20"/>
                  </a:cubicBezTo>
                  <a:cubicBezTo>
                    <a:pt x="282" y="20"/>
                    <a:pt x="298" y="20"/>
                    <a:pt x="311" y="30"/>
                  </a:cubicBezTo>
                  <a:cubicBezTo>
                    <a:pt x="294" y="35"/>
                    <a:pt x="278" y="57"/>
                    <a:pt x="278" y="77"/>
                  </a:cubicBezTo>
                  <a:cubicBezTo>
                    <a:pt x="278" y="92"/>
                    <a:pt x="286" y="110"/>
                    <a:pt x="305" y="110"/>
                  </a:cubicBezTo>
                  <a:cubicBezTo>
                    <a:pt x="321" y="110"/>
                    <a:pt x="342" y="95"/>
                    <a:pt x="342" y="57"/>
                  </a:cubicBezTo>
                  <a:cubicBezTo>
                    <a:pt x="342" y="12"/>
                    <a:pt x="302" y="0"/>
                    <a:pt x="278" y="0"/>
                  </a:cubicBezTo>
                  <a:cubicBezTo>
                    <a:pt x="237" y="0"/>
                    <a:pt x="214" y="45"/>
                    <a:pt x="206" y="67"/>
                  </a:cubicBezTo>
                  <a:cubicBezTo>
                    <a:pt x="189" y="7"/>
                    <a:pt x="152" y="0"/>
                    <a:pt x="132" y="0"/>
                  </a:cubicBezTo>
                  <a:cubicBezTo>
                    <a:pt x="61" y="0"/>
                    <a:pt x="21" y="115"/>
                    <a:pt x="21" y="135"/>
                  </a:cubicBezTo>
                  <a:cubicBezTo>
                    <a:pt x="21" y="145"/>
                    <a:pt x="27" y="145"/>
                    <a:pt x="29" y="145"/>
                  </a:cubicBezTo>
                  <a:cubicBezTo>
                    <a:pt x="35" y="145"/>
                    <a:pt x="37" y="145"/>
                    <a:pt x="39" y="135"/>
                  </a:cubicBezTo>
                  <a:cubicBezTo>
                    <a:pt x="62" y="42"/>
                    <a:pt x="107" y="20"/>
                    <a:pt x="130" y="20"/>
                  </a:cubicBezTo>
                  <a:cubicBezTo>
                    <a:pt x="144" y="20"/>
                    <a:pt x="167" y="27"/>
                    <a:pt x="167" y="77"/>
                  </a:cubicBezTo>
                  <a:cubicBezTo>
                    <a:pt x="167" y="105"/>
                    <a:pt x="156" y="164"/>
                    <a:pt x="130" y="286"/>
                  </a:cubicBezTo>
                  <a:cubicBezTo>
                    <a:pt x="121" y="344"/>
                    <a:pt x="95" y="379"/>
                    <a:pt x="66" y="379"/>
                  </a:cubicBezTo>
                  <a:cubicBezTo>
                    <a:pt x="61" y="379"/>
                    <a:pt x="45" y="379"/>
                    <a:pt x="31" y="369"/>
                  </a:cubicBezTo>
                  <a:cubicBezTo>
                    <a:pt x="48" y="364"/>
                    <a:pt x="64" y="344"/>
                    <a:pt x="64" y="321"/>
                  </a:cubicBezTo>
                  <a:cubicBezTo>
                    <a:pt x="64" y="296"/>
                    <a:pt x="48" y="289"/>
                    <a:pt x="37" y="289"/>
                  </a:cubicBezTo>
                  <a:cubicBezTo>
                    <a:pt x="17" y="289"/>
                    <a:pt x="0" y="314"/>
                    <a:pt x="0" y="341"/>
                  </a:cubicBezTo>
                  <a:cubicBezTo>
                    <a:pt x="0" y="381"/>
                    <a:pt x="35" y="399"/>
                    <a:pt x="64" y="399"/>
                  </a:cubicBezTo>
                  <a:cubicBezTo>
                    <a:pt x="111" y="399"/>
                    <a:pt x="136" y="336"/>
                    <a:pt x="136" y="331"/>
                  </a:cubicBezTo>
                  <a:cubicBezTo>
                    <a:pt x="144" y="364"/>
                    <a:pt x="169" y="399"/>
                    <a:pt x="210" y="399"/>
                  </a:cubicBezTo>
                  <a:cubicBezTo>
                    <a:pt x="282" y="399"/>
                    <a:pt x="321" y="284"/>
                    <a:pt x="321" y="264"/>
                  </a:cubicBezTo>
                  <a:cubicBezTo>
                    <a:pt x="321" y="254"/>
                    <a:pt x="315" y="254"/>
                    <a:pt x="313" y="254"/>
                  </a:cubicBezTo>
                  <a:cubicBezTo>
                    <a:pt x="308" y="254"/>
                    <a:pt x="305" y="256"/>
                    <a:pt x="304" y="264"/>
                  </a:cubicBezTo>
                  <a:cubicBezTo>
                    <a:pt x="282" y="359"/>
                    <a:pt x="234" y="379"/>
                    <a:pt x="212" y="379"/>
                  </a:cubicBezTo>
                  <a:cubicBezTo>
                    <a:pt x="185" y="379"/>
                    <a:pt x="175" y="351"/>
                    <a:pt x="175" y="321"/>
                  </a:cubicBezTo>
                  <a:cubicBezTo>
                    <a:pt x="175" y="301"/>
                    <a:pt x="179" y="284"/>
                    <a:pt x="187" y="244"/>
                  </a:cubicBezTo>
                  <a:lnTo>
                    <a:pt x="210" y="12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" name="Freeform 171">
              <a:extLst>
                <a:ext uri="{FF2B5EF4-FFF2-40B4-BE49-F238E27FC236}">
                  <a16:creationId xmlns:a16="http://schemas.microsoft.com/office/drawing/2014/main" id="{8C113CE8-8CE2-4344-8498-45CE95A9F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" y="3571"/>
              <a:ext cx="66" cy="62"/>
            </a:xfrm>
            <a:custGeom>
              <a:avLst/>
              <a:gdLst>
                <a:gd name="T0" fmla="*/ 35 w 295"/>
                <a:gd name="T1" fmla="*/ 234 h 280"/>
                <a:gd name="T2" fmla="*/ 31 w 295"/>
                <a:gd name="T3" fmla="*/ 259 h 280"/>
                <a:gd name="T4" fmla="*/ 48 w 295"/>
                <a:gd name="T5" fmla="*/ 279 h 280"/>
                <a:gd name="T6" fmla="*/ 66 w 295"/>
                <a:gd name="T7" fmla="*/ 264 h 280"/>
                <a:gd name="T8" fmla="*/ 74 w 295"/>
                <a:gd name="T9" fmla="*/ 226 h 280"/>
                <a:gd name="T10" fmla="*/ 85 w 295"/>
                <a:gd name="T11" fmla="*/ 172 h 280"/>
                <a:gd name="T12" fmla="*/ 93 w 295"/>
                <a:gd name="T13" fmla="*/ 130 h 280"/>
                <a:gd name="T14" fmla="*/ 113 w 295"/>
                <a:gd name="T15" fmla="*/ 75 h 280"/>
                <a:gd name="T16" fmla="*/ 187 w 295"/>
                <a:gd name="T17" fmla="*/ 17 h 280"/>
                <a:gd name="T18" fmla="*/ 214 w 295"/>
                <a:gd name="T19" fmla="*/ 60 h 280"/>
                <a:gd name="T20" fmla="*/ 187 w 295"/>
                <a:gd name="T21" fmla="*/ 191 h 280"/>
                <a:gd name="T22" fmla="*/ 179 w 295"/>
                <a:gd name="T23" fmla="*/ 224 h 280"/>
                <a:gd name="T24" fmla="*/ 224 w 295"/>
                <a:gd name="T25" fmla="*/ 279 h 280"/>
                <a:gd name="T26" fmla="*/ 294 w 295"/>
                <a:gd name="T27" fmla="*/ 184 h 280"/>
                <a:gd name="T28" fmla="*/ 286 w 295"/>
                <a:gd name="T29" fmla="*/ 174 h 280"/>
                <a:gd name="T30" fmla="*/ 278 w 295"/>
                <a:gd name="T31" fmla="*/ 186 h 280"/>
                <a:gd name="T32" fmla="*/ 226 w 295"/>
                <a:gd name="T33" fmla="*/ 261 h 280"/>
                <a:gd name="T34" fmla="*/ 214 w 295"/>
                <a:gd name="T35" fmla="*/ 239 h 280"/>
                <a:gd name="T36" fmla="*/ 226 w 295"/>
                <a:gd name="T37" fmla="*/ 189 h 280"/>
                <a:gd name="T38" fmla="*/ 251 w 295"/>
                <a:gd name="T39" fmla="*/ 70 h 280"/>
                <a:gd name="T40" fmla="*/ 189 w 295"/>
                <a:gd name="T41" fmla="*/ 0 h 280"/>
                <a:gd name="T42" fmla="*/ 107 w 295"/>
                <a:gd name="T43" fmla="*/ 55 h 280"/>
                <a:gd name="T44" fmla="*/ 57 w 295"/>
                <a:gd name="T45" fmla="*/ 0 h 280"/>
                <a:gd name="T46" fmla="*/ 17 w 295"/>
                <a:gd name="T47" fmla="*/ 35 h 280"/>
                <a:gd name="T48" fmla="*/ 0 w 295"/>
                <a:gd name="T49" fmla="*/ 95 h 280"/>
                <a:gd name="T50" fmla="*/ 8 w 295"/>
                <a:gd name="T51" fmla="*/ 102 h 280"/>
                <a:gd name="T52" fmla="*/ 20 w 295"/>
                <a:gd name="T53" fmla="*/ 85 h 280"/>
                <a:gd name="T54" fmla="*/ 54 w 295"/>
                <a:gd name="T55" fmla="*/ 17 h 280"/>
                <a:gd name="T56" fmla="*/ 70 w 295"/>
                <a:gd name="T57" fmla="*/ 47 h 280"/>
                <a:gd name="T58" fmla="*/ 62 w 295"/>
                <a:gd name="T59" fmla="*/ 100 h 280"/>
                <a:gd name="T60" fmla="*/ 51 w 295"/>
                <a:gd name="T61" fmla="*/ 154 h 280"/>
                <a:gd name="T62" fmla="*/ 35 w 295"/>
                <a:gd name="T63" fmla="*/ 23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" h="280">
                  <a:moveTo>
                    <a:pt x="35" y="234"/>
                  </a:moveTo>
                  <a:cubicBezTo>
                    <a:pt x="35" y="241"/>
                    <a:pt x="31" y="256"/>
                    <a:pt x="31" y="259"/>
                  </a:cubicBezTo>
                  <a:cubicBezTo>
                    <a:pt x="31" y="274"/>
                    <a:pt x="41" y="279"/>
                    <a:pt x="48" y="279"/>
                  </a:cubicBezTo>
                  <a:cubicBezTo>
                    <a:pt x="57" y="279"/>
                    <a:pt x="64" y="271"/>
                    <a:pt x="66" y="264"/>
                  </a:cubicBezTo>
                  <a:cubicBezTo>
                    <a:pt x="68" y="259"/>
                    <a:pt x="74" y="239"/>
                    <a:pt x="74" y="226"/>
                  </a:cubicBezTo>
                  <a:cubicBezTo>
                    <a:pt x="78" y="214"/>
                    <a:pt x="82" y="186"/>
                    <a:pt x="85" y="172"/>
                  </a:cubicBezTo>
                  <a:cubicBezTo>
                    <a:pt x="89" y="157"/>
                    <a:pt x="91" y="145"/>
                    <a:pt x="93" y="130"/>
                  </a:cubicBezTo>
                  <a:cubicBezTo>
                    <a:pt x="99" y="105"/>
                    <a:pt x="99" y="100"/>
                    <a:pt x="113" y="75"/>
                  </a:cubicBezTo>
                  <a:cubicBezTo>
                    <a:pt x="129" y="50"/>
                    <a:pt x="150" y="17"/>
                    <a:pt x="187" y="17"/>
                  </a:cubicBezTo>
                  <a:cubicBezTo>
                    <a:pt x="214" y="17"/>
                    <a:pt x="214" y="47"/>
                    <a:pt x="214" y="60"/>
                  </a:cubicBezTo>
                  <a:cubicBezTo>
                    <a:pt x="214" y="97"/>
                    <a:pt x="194" y="164"/>
                    <a:pt x="187" y="191"/>
                  </a:cubicBezTo>
                  <a:cubicBezTo>
                    <a:pt x="181" y="209"/>
                    <a:pt x="179" y="214"/>
                    <a:pt x="179" y="224"/>
                  </a:cubicBezTo>
                  <a:cubicBezTo>
                    <a:pt x="179" y="256"/>
                    <a:pt x="200" y="279"/>
                    <a:pt x="224" y="279"/>
                  </a:cubicBezTo>
                  <a:cubicBezTo>
                    <a:pt x="272" y="279"/>
                    <a:pt x="294" y="194"/>
                    <a:pt x="294" y="184"/>
                  </a:cubicBezTo>
                  <a:cubicBezTo>
                    <a:pt x="294" y="174"/>
                    <a:pt x="288" y="174"/>
                    <a:pt x="286" y="174"/>
                  </a:cubicBezTo>
                  <a:cubicBezTo>
                    <a:pt x="280" y="174"/>
                    <a:pt x="278" y="179"/>
                    <a:pt x="278" y="186"/>
                  </a:cubicBezTo>
                  <a:cubicBezTo>
                    <a:pt x="267" y="234"/>
                    <a:pt x="245" y="261"/>
                    <a:pt x="226" y="261"/>
                  </a:cubicBezTo>
                  <a:cubicBezTo>
                    <a:pt x="216" y="261"/>
                    <a:pt x="214" y="254"/>
                    <a:pt x="214" y="239"/>
                  </a:cubicBezTo>
                  <a:cubicBezTo>
                    <a:pt x="214" y="224"/>
                    <a:pt x="216" y="216"/>
                    <a:pt x="226" y="189"/>
                  </a:cubicBezTo>
                  <a:cubicBezTo>
                    <a:pt x="230" y="169"/>
                    <a:pt x="251" y="105"/>
                    <a:pt x="251" y="70"/>
                  </a:cubicBezTo>
                  <a:cubicBezTo>
                    <a:pt x="251" y="10"/>
                    <a:pt x="214" y="0"/>
                    <a:pt x="189" y="0"/>
                  </a:cubicBezTo>
                  <a:cubicBezTo>
                    <a:pt x="148" y="0"/>
                    <a:pt x="121" y="32"/>
                    <a:pt x="107" y="55"/>
                  </a:cubicBezTo>
                  <a:cubicBezTo>
                    <a:pt x="103" y="15"/>
                    <a:pt x="74" y="0"/>
                    <a:pt x="57" y="0"/>
                  </a:cubicBezTo>
                  <a:cubicBezTo>
                    <a:pt x="35" y="0"/>
                    <a:pt x="23" y="20"/>
                    <a:pt x="17" y="35"/>
                  </a:cubicBezTo>
                  <a:cubicBezTo>
                    <a:pt x="6" y="55"/>
                    <a:pt x="0" y="92"/>
                    <a:pt x="0" y="95"/>
                  </a:cubicBezTo>
                  <a:cubicBezTo>
                    <a:pt x="0" y="102"/>
                    <a:pt x="6" y="102"/>
                    <a:pt x="8" y="102"/>
                  </a:cubicBezTo>
                  <a:cubicBezTo>
                    <a:pt x="16" y="102"/>
                    <a:pt x="16" y="100"/>
                    <a:pt x="20" y="85"/>
                  </a:cubicBezTo>
                  <a:cubicBezTo>
                    <a:pt x="27" y="47"/>
                    <a:pt x="35" y="17"/>
                    <a:pt x="54" y="17"/>
                  </a:cubicBezTo>
                  <a:cubicBezTo>
                    <a:pt x="66" y="17"/>
                    <a:pt x="70" y="30"/>
                    <a:pt x="70" y="47"/>
                  </a:cubicBezTo>
                  <a:cubicBezTo>
                    <a:pt x="70" y="60"/>
                    <a:pt x="66" y="82"/>
                    <a:pt x="62" y="100"/>
                  </a:cubicBezTo>
                  <a:cubicBezTo>
                    <a:pt x="58" y="115"/>
                    <a:pt x="54" y="142"/>
                    <a:pt x="51" y="154"/>
                  </a:cubicBezTo>
                  <a:lnTo>
                    <a:pt x="35" y="2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2" name="Freeform 172">
              <a:extLst>
                <a:ext uri="{FF2B5EF4-FFF2-40B4-BE49-F238E27FC236}">
                  <a16:creationId xmlns:a16="http://schemas.microsoft.com/office/drawing/2014/main" id="{236641E1-311E-4678-B798-D35D0193B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3" y="3540"/>
              <a:ext cx="47" cy="110"/>
            </a:xfrm>
            <a:custGeom>
              <a:avLst/>
              <a:gdLst>
                <a:gd name="T0" fmla="*/ 130 w 211"/>
                <a:gd name="T1" fmla="*/ 20 h 489"/>
                <a:gd name="T2" fmla="*/ 115 w 211"/>
                <a:gd name="T3" fmla="*/ 0 h 489"/>
                <a:gd name="T4" fmla="*/ 0 w 211"/>
                <a:gd name="T5" fmla="*/ 47 h 489"/>
                <a:gd name="T6" fmla="*/ 0 w 211"/>
                <a:gd name="T7" fmla="*/ 75 h 489"/>
                <a:gd name="T8" fmla="*/ 84 w 211"/>
                <a:gd name="T9" fmla="*/ 55 h 489"/>
                <a:gd name="T10" fmla="*/ 84 w 211"/>
                <a:gd name="T11" fmla="*/ 428 h 489"/>
                <a:gd name="T12" fmla="*/ 25 w 211"/>
                <a:gd name="T13" fmla="*/ 460 h 489"/>
                <a:gd name="T14" fmla="*/ 4 w 211"/>
                <a:gd name="T15" fmla="*/ 460 h 489"/>
                <a:gd name="T16" fmla="*/ 4 w 211"/>
                <a:gd name="T17" fmla="*/ 488 h 489"/>
                <a:gd name="T18" fmla="*/ 107 w 211"/>
                <a:gd name="T19" fmla="*/ 485 h 489"/>
                <a:gd name="T20" fmla="*/ 210 w 211"/>
                <a:gd name="T21" fmla="*/ 488 h 489"/>
                <a:gd name="T22" fmla="*/ 210 w 211"/>
                <a:gd name="T23" fmla="*/ 460 h 489"/>
                <a:gd name="T24" fmla="*/ 189 w 211"/>
                <a:gd name="T25" fmla="*/ 460 h 489"/>
                <a:gd name="T26" fmla="*/ 130 w 211"/>
                <a:gd name="T27" fmla="*/ 428 h 489"/>
                <a:gd name="T28" fmla="*/ 130 w 211"/>
                <a:gd name="T29" fmla="*/ 2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489">
                  <a:moveTo>
                    <a:pt x="130" y="20"/>
                  </a:moveTo>
                  <a:cubicBezTo>
                    <a:pt x="130" y="0"/>
                    <a:pt x="129" y="0"/>
                    <a:pt x="115" y="0"/>
                  </a:cubicBezTo>
                  <a:cubicBezTo>
                    <a:pt x="76" y="45"/>
                    <a:pt x="23" y="47"/>
                    <a:pt x="0" y="47"/>
                  </a:cubicBezTo>
                  <a:lnTo>
                    <a:pt x="0" y="75"/>
                  </a:lnTo>
                  <a:cubicBezTo>
                    <a:pt x="14" y="75"/>
                    <a:pt x="51" y="75"/>
                    <a:pt x="84" y="55"/>
                  </a:cubicBezTo>
                  <a:lnTo>
                    <a:pt x="84" y="428"/>
                  </a:lnTo>
                  <a:cubicBezTo>
                    <a:pt x="84" y="453"/>
                    <a:pt x="84" y="460"/>
                    <a:pt x="25" y="460"/>
                  </a:cubicBezTo>
                  <a:lnTo>
                    <a:pt x="4" y="460"/>
                  </a:lnTo>
                  <a:lnTo>
                    <a:pt x="4" y="488"/>
                  </a:lnTo>
                  <a:cubicBezTo>
                    <a:pt x="14" y="488"/>
                    <a:pt x="85" y="485"/>
                    <a:pt x="107" y="485"/>
                  </a:cubicBezTo>
                  <a:cubicBezTo>
                    <a:pt x="126" y="485"/>
                    <a:pt x="198" y="488"/>
                    <a:pt x="210" y="488"/>
                  </a:cubicBezTo>
                  <a:lnTo>
                    <a:pt x="210" y="460"/>
                  </a:lnTo>
                  <a:lnTo>
                    <a:pt x="189" y="460"/>
                  </a:lnTo>
                  <a:cubicBezTo>
                    <a:pt x="130" y="460"/>
                    <a:pt x="130" y="453"/>
                    <a:pt x="130" y="428"/>
                  </a:cubicBezTo>
                  <a:lnTo>
                    <a:pt x="130" y="2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3" name="Line 189">
            <a:extLst>
              <a:ext uri="{FF2B5EF4-FFF2-40B4-BE49-F238E27FC236}">
                <a16:creationId xmlns:a16="http://schemas.microsoft.com/office/drawing/2014/main" id="{F67C8550-B9A7-458F-BC1C-57258EBFF8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6692" y="1850857"/>
            <a:ext cx="1587" cy="4714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4" name="Text Box 192">
            <a:extLst>
              <a:ext uri="{FF2B5EF4-FFF2-40B4-BE49-F238E27FC236}">
                <a16:creationId xmlns:a16="http://schemas.microsoft.com/office/drawing/2014/main" id="{4631B65A-BBB5-41DF-A1F5-74B379313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942" y="1771482"/>
            <a:ext cx="5540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en-IN" altLang="en-US" sz="1200">
                <a:solidFill>
                  <a:srgbClr val="000000"/>
                </a:solidFill>
              </a:rPr>
              <a:t>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Speech Bubble: Rectangle 234">
                <a:extLst>
                  <a:ext uri="{FF2B5EF4-FFF2-40B4-BE49-F238E27FC236}">
                    <a16:creationId xmlns:a16="http://schemas.microsoft.com/office/drawing/2014/main" id="{21FA709A-90BC-4B4D-8F93-70541CD393B9}"/>
                  </a:ext>
                </a:extLst>
              </p:cNvPr>
              <p:cNvSpPr/>
              <p:nvPr/>
            </p:nvSpPr>
            <p:spPr>
              <a:xfrm>
                <a:off x="4521383" y="1630752"/>
                <a:ext cx="2926709" cy="1103957"/>
              </a:xfrm>
              <a:prstGeom prst="wedgeRectCallout">
                <a:avLst>
                  <a:gd name="adj1" fmla="val 67265"/>
                  <a:gd name="adj2" fmla="val 548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Obtained by composing the two one-sided increasing score functions (using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= 1,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= -1 to “flip” the second one before adding). This can now learn nonlinear decision boundary</a:t>
                </a:r>
              </a:p>
            </p:txBody>
          </p:sp>
        </mc:Choice>
        <mc:Fallback xmlns="">
          <p:sp>
            <p:nvSpPr>
              <p:cNvPr id="235" name="Speech Bubble: Rectangle 234">
                <a:extLst>
                  <a:ext uri="{FF2B5EF4-FFF2-40B4-BE49-F238E27FC236}">
                    <a16:creationId xmlns:a16="http://schemas.microsoft.com/office/drawing/2014/main" id="{21FA709A-90BC-4B4D-8F93-70541CD39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83" y="1630752"/>
                <a:ext cx="2926709" cy="1103957"/>
              </a:xfrm>
              <a:prstGeom prst="wedgeRectCallout">
                <a:avLst>
                  <a:gd name="adj1" fmla="val 67265"/>
                  <a:gd name="adj2" fmla="val 5483"/>
                </a:avLst>
              </a:prstGeom>
              <a:blipFill>
                <a:blip r:embed="rId6"/>
                <a:stretch>
                  <a:fillRect l="-350" t="-3261" b="-706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Speech Bubble: Rectangle 235">
            <a:extLst>
              <a:ext uri="{FF2B5EF4-FFF2-40B4-BE49-F238E27FC236}">
                <a16:creationId xmlns:a16="http://schemas.microsoft.com/office/drawing/2014/main" id="{81C06AD2-E7F1-4EDB-9A90-0E305AA6B6E3}"/>
              </a:ext>
            </a:extLst>
          </p:cNvPr>
          <p:cNvSpPr/>
          <p:nvPr/>
        </p:nvSpPr>
        <p:spPr>
          <a:xfrm>
            <a:off x="9607785" y="1541293"/>
            <a:ext cx="2220120" cy="688181"/>
          </a:xfrm>
          <a:prstGeom prst="wedgeRectCallout">
            <a:avLst>
              <a:gd name="adj1" fmla="val -72589"/>
              <a:gd name="adj2" fmla="val 1316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High-score in the middle and low-score on either of the two sides of it. Exactly what we want for the given classification problem</a:t>
            </a:r>
          </a:p>
        </p:txBody>
      </p:sp>
      <p:sp>
        <p:nvSpPr>
          <p:cNvPr id="237" name="Speech Bubble: Rectangle 236">
            <a:extLst>
              <a:ext uri="{FF2B5EF4-FFF2-40B4-BE49-F238E27FC236}">
                <a16:creationId xmlns:a16="http://schemas.microsoft.com/office/drawing/2014/main" id="{A81EB73A-EA08-48B7-82B5-42267C7DD509}"/>
              </a:ext>
            </a:extLst>
          </p:cNvPr>
          <p:cNvSpPr/>
          <p:nvPr/>
        </p:nvSpPr>
        <p:spPr>
          <a:xfrm>
            <a:off x="5010735" y="4599376"/>
            <a:ext cx="1725613" cy="510722"/>
          </a:xfrm>
          <a:prstGeom prst="wedgeRectCallout">
            <a:avLst>
              <a:gd name="adj1" fmla="val 2016"/>
              <a:gd name="adj2" fmla="val -736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nonlinear classification problem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FBB16897-C20E-46C5-9998-9C030F914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7938" y="5479267"/>
            <a:ext cx="1010687" cy="965223"/>
          </a:xfrm>
          <a:prstGeom prst="rect">
            <a:avLst/>
          </a:prstGeom>
        </p:spPr>
      </p:pic>
      <p:sp>
        <p:nvSpPr>
          <p:cNvPr id="238" name="Speech Bubble: Rectangle 237">
            <a:extLst>
              <a:ext uri="{FF2B5EF4-FFF2-40B4-BE49-F238E27FC236}">
                <a16:creationId xmlns:a16="http://schemas.microsoft.com/office/drawing/2014/main" id="{2676D448-608E-4206-8D13-9C7F8FBD8FE6}"/>
              </a:ext>
            </a:extLst>
          </p:cNvPr>
          <p:cNvSpPr/>
          <p:nvPr/>
        </p:nvSpPr>
        <p:spPr>
          <a:xfrm>
            <a:off x="1812149" y="6104548"/>
            <a:ext cx="3551098" cy="688181"/>
          </a:xfrm>
          <a:prstGeom prst="wedgeRectCallout">
            <a:avLst>
              <a:gd name="adj1" fmla="val 68846"/>
              <a:gd name="adj2" fmla="val -662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single hidden layer MLP with sufficiently large number of hidden units can approximate any function (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Hornik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, 1991)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273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  <p:bldP spid="43" grpId="0" animBg="1"/>
      <p:bldP spid="56" grpId="0"/>
      <p:bldP spid="71" grpId="0"/>
      <p:bldP spid="72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4" grpId="0" animBg="1"/>
      <p:bldP spid="143" grpId="0" animBg="1"/>
      <p:bldP spid="174" grpId="0" animBg="1"/>
      <p:bldP spid="175" grpId="0" animBg="1"/>
      <p:bldP spid="180" grpId="0" animBg="1"/>
      <p:bldP spid="195" grpId="0"/>
      <p:bldP spid="207" grpId="0" animBg="1"/>
      <p:bldP spid="208" grpId="0"/>
      <p:bldP spid="220" grpId="0" animBg="1"/>
      <p:bldP spid="221" grpId="0"/>
      <p:bldP spid="233" grpId="0" animBg="1"/>
      <p:bldP spid="234" grpId="0"/>
      <p:bldP spid="235" grpId="0" animBg="1"/>
      <p:bldP spid="236" grpId="0" animBg="1"/>
      <p:bldP spid="237" grpId="0" animBg="1"/>
      <p:bldP spid="2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070" y="2771480"/>
            <a:ext cx="10603860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Examples of some basic NN/MLP architectures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33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93"/>
    </mc:Choice>
    <mc:Fallback xmlns="">
      <p:transition spd="slow" advTm="1769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Single Hidden Layer and Single Outputs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One hidden layer with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nodes and a single output (e.g., scalar-valued regression or binary classification)</a:t>
                </a:r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61509" cy="5557532"/>
              </a:xfrm>
              <a:blipFill>
                <a:blip r:embed="rId3"/>
                <a:stretch>
                  <a:fillRect l="-837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4" name="Oval 1">
            <a:extLst>
              <a:ext uri="{FF2B5EF4-FFF2-40B4-BE49-F238E27FC236}">
                <a16:creationId xmlns:a16="http://schemas.microsoft.com/office/drawing/2014/main" id="{0E2DD22A-F057-464A-A56F-D80AFBC0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942" y="5355930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" name="Oval 2">
            <a:extLst>
              <a:ext uri="{FF2B5EF4-FFF2-40B4-BE49-F238E27FC236}">
                <a16:creationId xmlns:a16="http://schemas.microsoft.com/office/drawing/2014/main" id="{24B0C527-4C4E-4A35-BCFD-1D4647BA7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830" y="5317830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6" name="Oval 3">
            <a:extLst>
              <a:ext uri="{FF2B5EF4-FFF2-40B4-BE49-F238E27FC236}">
                <a16:creationId xmlns:a16="http://schemas.microsoft.com/office/drawing/2014/main" id="{E17720A3-CB50-460C-A793-D3C3F3FB5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205" y="5316243"/>
            <a:ext cx="685800" cy="685800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7" name="Oval 4">
            <a:extLst>
              <a:ext uri="{FF2B5EF4-FFF2-40B4-BE49-F238E27FC236}">
                <a16:creationId xmlns:a16="http://schemas.microsoft.com/office/drawing/2014/main" id="{0CFA547C-3B53-4CA6-BD3F-9A0B4D2F3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617" y="3554118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18" name="AutoShape 5">
            <a:extLst>
              <a:ext uri="{FF2B5EF4-FFF2-40B4-BE49-F238E27FC236}">
                <a16:creationId xmlns:a16="http://schemas.microsoft.com/office/drawing/2014/main" id="{9558EFEF-0598-4121-872B-BE723C825716}"/>
              </a:ext>
            </a:extLst>
          </p:cNvPr>
          <p:cNvCxnSpPr>
            <a:cxnSpLocks noChangeShapeType="1"/>
            <a:stCxn id="216" idx="0"/>
            <a:endCxn id="217" idx="3"/>
          </p:cNvCxnSpPr>
          <p:nvPr/>
        </p:nvCxnSpPr>
        <p:spPr bwMode="auto">
          <a:xfrm flipV="1">
            <a:off x="2850692" y="4139905"/>
            <a:ext cx="263525" cy="11763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9" name="AutoShape 6">
            <a:extLst>
              <a:ext uri="{FF2B5EF4-FFF2-40B4-BE49-F238E27FC236}">
                <a16:creationId xmlns:a16="http://schemas.microsoft.com/office/drawing/2014/main" id="{0CD01ABC-EED2-48A0-8AB0-90E7F375ADD5}"/>
              </a:ext>
            </a:extLst>
          </p:cNvPr>
          <p:cNvCxnSpPr>
            <a:cxnSpLocks noChangeShapeType="1"/>
            <a:stCxn id="214" idx="1"/>
            <a:endCxn id="217" idx="4"/>
          </p:cNvCxnSpPr>
          <p:nvPr/>
        </p:nvCxnSpPr>
        <p:spPr bwMode="auto">
          <a:xfrm flipH="1" flipV="1">
            <a:off x="3355517" y="4239918"/>
            <a:ext cx="1087438" cy="1216025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0" name="AutoShape 7">
            <a:extLst>
              <a:ext uri="{FF2B5EF4-FFF2-40B4-BE49-F238E27FC236}">
                <a16:creationId xmlns:a16="http://schemas.microsoft.com/office/drawing/2014/main" id="{24D44F63-D205-4B74-BBB0-DF1FC9F7F208}"/>
              </a:ext>
            </a:extLst>
          </p:cNvPr>
          <p:cNvCxnSpPr>
            <a:cxnSpLocks noChangeShapeType="1"/>
            <a:stCxn id="215" idx="1"/>
            <a:endCxn id="217" idx="5"/>
          </p:cNvCxnSpPr>
          <p:nvPr/>
        </p:nvCxnSpPr>
        <p:spPr bwMode="auto">
          <a:xfrm flipH="1" flipV="1">
            <a:off x="3598405" y="4139905"/>
            <a:ext cx="4516437" cy="1277938"/>
          </a:xfrm>
          <a:prstGeom prst="straightConnector1">
            <a:avLst/>
          </a:prstGeom>
          <a:noFill/>
          <a:ln w="19080" cap="flat">
            <a:solidFill>
              <a:srgbClr val="FF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1" name="Oval 8">
            <a:extLst>
              <a:ext uri="{FF2B5EF4-FFF2-40B4-BE49-F238E27FC236}">
                <a16:creationId xmlns:a16="http://schemas.microsoft.com/office/drawing/2014/main" id="{30E93C8A-F59E-4A1A-98C4-C19691E9A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442" y="2039643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22" name="AutoShape 9">
            <a:extLst>
              <a:ext uri="{FF2B5EF4-FFF2-40B4-BE49-F238E27FC236}">
                <a16:creationId xmlns:a16="http://schemas.microsoft.com/office/drawing/2014/main" id="{CFEF53F0-17ED-40F4-9338-24DC8B2AB191}"/>
              </a:ext>
            </a:extLst>
          </p:cNvPr>
          <p:cNvCxnSpPr>
            <a:cxnSpLocks noChangeShapeType="1"/>
            <a:stCxn id="217" idx="0"/>
            <a:endCxn id="221" idx="3"/>
          </p:cNvCxnSpPr>
          <p:nvPr/>
        </p:nvCxnSpPr>
        <p:spPr bwMode="auto">
          <a:xfrm flipV="1">
            <a:off x="3355517" y="2623843"/>
            <a:ext cx="1914525" cy="930275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3" name="AutoShape 10">
            <a:extLst>
              <a:ext uri="{FF2B5EF4-FFF2-40B4-BE49-F238E27FC236}">
                <a16:creationId xmlns:a16="http://schemas.microsoft.com/office/drawing/2014/main" id="{35F15D30-117C-42B9-87D2-976307420655}"/>
              </a:ext>
            </a:extLst>
          </p:cNvPr>
          <p:cNvCxnSpPr>
            <a:cxnSpLocks noChangeShapeType="1"/>
            <a:stCxn id="450" idx="0"/>
            <a:endCxn id="221" idx="5"/>
          </p:cNvCxnSpPr>
          <p:nvPr/>
        </p:nvCxnSpPr>
        <p:spPr bwMode="auto">
          <a:xfrm flipH="1" flipV="1">
            <a:off x="5754230" y="2623843"/>
            <a:ext cx="1774825" cy="893762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24" name="Group 11">
            <a:extLst>
              <a:ext uri="{FF2B5EF4-FFF2-40B4-BE49-F238E27FC236}">
                <a16:creationId xmlns:a16="http://schemas.microsoft.com/office/drawing/2014/main" id="{667BA6FC-16BD-46F3-A6C1-BD522B8A3117}"/>
              </a:ext>
            </a:extLst>
          </p:cNvPr>
          <p:cNvGrpSpPr>
            <a:grpSpLocks/>
          </p:cNvGrpSpPr>
          <p:nvPr/>
        </p:nvGrpSpPr>
        <p:grpSpPr bwMode="auto">
          <a:xfrm>
            <a:off x="3192005" y="3941468"/>
            <a:ext cx="250825" cy="225425"/>
            <a:chOff x="1791" y="2465"/>
            <a:chExt cx="158" cy="142"/>
          </a:xfrm>
        </p:grpSpPr>
        <p:sp>
          <p:nvSpPr>
            <p:cNvPr id="225" name="Freeform 12">
              <a:extLst>
                <a:ext uri="{FF2B5EF4-FFF2-40B4-BE49-F238E27FC236}">
                  <a16:creationId xmlns:a16="http://schemas.microsoft.com/office/drawing/2014/main" id="{84F0668F-ACD6-4E65-BEDC-0A413F26F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466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6" name="Freeform 13">
              <a:extLst>
                <a:ext uri="{FF2B5EF4-FFF2-40B4-BE49-F238E27FC236}">
                  <a16:creationId xmlns:a16="http://schemas.microsoft.com/office/drawing/2014/main" id="{7DD21877-3AE6-4EFD-9829-BFFEBC6F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2465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27" name="Picture 14">
            <a:extLst>
              <a:ext uri="{FF2B5EF4-FFF2-40B4-BE49-F238E27FC236}">
                <a16:creationId xmlns:a16="http://schemas.microsoft.com/office/drawing/2014/main" id="{C9FD21C0-6DBB-4B4B-AE47-C92D42C20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130" y="3628730"/>
            <a:ext cx="2524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8" name="Group 15">
            <a:extLst>
              <a:ext uri="{FF2B5EF4-FFF2-40B4-BE49-F238E27FC236}">
                <a16:creationId xmlns:a16="http://schemas.microsoft.com/office/drawing/2014/main" id="{C60BFBEE-E9C2-47DD-8D0C-8FF8D2A8D0D4}"/>
              </a:ext>
            </a:extLst>
          </p:cNvPr>
          <p:cNvGrpSpPr>
            <a:grpSpLocks/>
          </p:cNvGrpSpPr>
          <p:nvPr/>
        </p:nvGrpSpPr>
        <p:grpSpPr bwMode="auto">
          <a:xfrm>
            <a:off x="1787067" y="5570243"/>
            <a:ext cx="622300" cy="344487"/>
            <a:chOff x="906" y="3491"/>
            <a:chExt cx="392" cy="217"/>
          </a:xfrm>
        </p:grpSpPr>
        <p:sp>
          <p:nvSpPr>
            <p:cNvPr id="229" name="Freeform 16">
              <a:extLst>
                <a:ext uri="{FF2B5EF4-FFF2-40B4-BE49-F238E27FC236}">
                  <a16:creationId xmlns:a16="http://schemas.microsoft.com/office/drawing/2014/main" id="{CF19E32F-9CBE-48D4-8927-7D05527A3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3496"/>
              <a:ext cx="392" cy="184"/>
            </a:xfrm>
            <a:custGeom>
              <a:avLst/>
              <a:gdLst>
                <a:gd name="T0" fmla="*/ 867 w 1734"/>
                <a:gd name="T1" fmla="*/ 814 h 815"/>
                <a:gd name="T2" fmla="*/ 0 w 1734"/>
                <a:gd name="T3" fmla="*/ 814 h 815"/>
                <a:gd name="T4" fmla="*/ 0 w 1734"/>
                <a:gd name="T5" fmla="*/ 0 h 815"/>
                <a:gd name="T6" fmla="*/ 1733 w 1734"/>
                <a:gd name="T7" fmla="*/ 0 h 815"/>
                <a:gd name="T8" fmla="*/ 1733 w 1734"/>
                <a:gd name="T9" fmla="*/ 814 h 815"/>
                <a:gd name="T10" fmla="*/ 867 w 1734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15">
                  <a:moveTo>
                    <a:pt x="867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733" y="0"/>
                  </a:lnTo>
                  <a:lnTo>
                    <a:pt x="1733" y="814"/>
                  </a:lnTo>
                  <a:lnTo>
                    <a:pt x="867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0" name="Freeform 17">
              <a:extLst>
                <a:ext uri="{FF2B5EF4-FFF2-40B4-BE49-F238E27FC236}">
                  <a16:creationId xmlns:a16="http://schemas.microsoft.com/office/drawing/2014/main" id="{241206D3-632E-4EFD-B606-A0347C3F1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3491"/>
              <a:ext cx="134" cy="144"/>
            </a:xfrm>
            <a:custGeom>
              <a:avLst/>
              <a:gdLst>
                <a:gd name="T0" fmla="*/ 364 w 594"/>
                <a:gd name="T1" fmla="*/ 200 h 640"/>
                <a:gd name="T2" fmla="*/ 482 w 594"/>
                <a:gd name="T3" fmla="*/ 32 h 640"/>
                <a:gd name="T4" fmla="*/ 539 w 594"/>
                <a:gd name="T5" fmla="*/ 48 h 640"/>
                <a:gd name="T6" fmla="*/ 482 w 594"/>
                <a:gd name="T7" fmla="*/ 124 h 640"/>
                <a:gd name="T8" fmla="*/ 529 w 594"/>
                <a:gd name="T9" fmla="*/ 176 h 640"/>
                <a:gd name="T10" fmla="*/ 593 w 594"/>
                <a:gd name="T11" fmla="*/ 92 h 640"/>
                <a:gd name="T12" fmla="*/ 482 w 594"/>
                <a:gd name="T13" fmla="*/ 0 h 640"/>
                <a:gd name="T14" fmla="*/ 357 w 594"/>
                <a:gd name="T15" fmla="*/ 108 h 640"/>
                <a:gd name="T16" fmla="*/ 229 w 594"/>
                <a:gd name="T17" fmla="*/ 0 h 640"/>
                <a:gd name="T18" fmla="*/ 37 w 594"/>
                <a:gd name="T19" fmla="*/ 216 h 640"/>
                <a:gd name="T20" fmla="*/ 51 w 594"/>
                <a:gd name="T21" fmla="*/ 232 h 640"/>
                <a:gd name="T22" fmla="*/ 67 w 594"/>
                <a:gd name="T23" fmla="*/ 216 h 640"/>
                <a:gd name="T24" fmla="*/ 226 w 594"/>
                <a:gd name="T25" fmla="*/ 32 h 640"/>
                <a:gd name="T26" fmla="*/ 290 w 594"/>
                <a:gd name="T27" fmla="*/ 124 h 640"/>
                <a:gd name="T28" fmla="*/ 226 w 594"/>
                <a:gd name="T29" fmla="*/ 459 h 640"/>
                <a:gd name="T30" fmla="*/ 115 w 594"/>
                <a:gd name="T31" fmla="*/ 607 h 640"/>
                <a:gd name="T32" fmla="*/ 54 w 594"/>
                <a:gd name="T33" fmla="*/ 591 h 640"/>
                <a:gd name="T34" fmla="*/ 111 w 594"/>
                <a:gd name="T35" fmla="*/ 515 h 640"/>
                <a:gd name="T36" fmla="*/ 64 w 594"/>
                <a:gd name="T37" fmla="*/ 463 h 640"/>
                <a:gd name="T38" fmla="*/ 0 w 594"/>
                <a:gd name="T39" fmla="*/ 547 h 640"/>
                <a:gd name="T40" fmla="*/ 111 w 594"/>
                <a:gd name="T41" fmla="*/ 639 h 640"/>
                <a:gd name="T42" fmla="*/ 236 w 594"/>
                <a:gd name="T43" fmla="*/ 531 h 640"/>
                <a:gd name="T44" fmla="*/ 364 w 594"/>
                <a:gd name="T45" fmla="*/ 639 h 640"/>
                <a:gd name="T46" fmla="*/ 556 w 594"/>
                <a:gd name="T47" fmla="*/ 423 h 640"/>
                <a:gd name="T48" fmla="*/ 543 w 594"/>
                <a:gd name="T49" fmla="*/ 407 h 640"/>
                <a:gd name="T50" fmla="*/ 526 w 594"/>
                <a:gd name="T51" fmla="*/ 423 h 640"/>
                <a:gd name="T52" fmla="*/ 368 w 594"/>
                <a:gd name="T53" fmla="*/ 607 h 640"/>
                <a:gd name="T54" fmla="*/ 303 w 594"/>
                <a:gd name="T55" fmla="*/ 515 h 640"/>
                <a:gd name="T56" fmla="*/ 324 w 594"/>
                <a:gd name="T57" fmla="*/ 391 h 640"/>
                <a:gd name="T58" fmla="*/ 364 w 594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4" h="640">
                  <a:moveTo>
                    <a:pt x="364" y="200"/>
                  </a:moveTo>
                  <a:cubicBezTo>
                    <a:pt x="371" y="160"/>
                    <a:pt x="398" y="32"/>
                    <a:pt x="482" y="32"/>
                  </a:cubicBezTo>
                  <a:cubicBezTo>
                    <a:pt x="489" y="32"/>
                    <a:pt x="516" y="32"/>
                    <a:pt x="539" y="48"/>
                  </a:cubicBezTo>
                  <a:cubicBezTo>
                    <a:pt x="509" y="56"/>
                    <a:pt x="482" y="92"/>
                    <a:pt x="482" y="124"/>
                  </a:cubicBezTo>
                  <a:cubicBezTo>
                    <a:pt x="482" y="148"/>
                    <a:pt x="496" y="176"/>
                    <a:pt x="529" y="176"/>
                  </a:cubicBezTo>
                  <a:cubicBezTo>
                    <a:pt x="556" y="176"/>
                    <a:pt x="593" y="152"/>
                    <a:pt x="593" y="92"/>
                  </a:cubicBezTo>
                  <a:cubicBezTo>
                    <a:pt x="593" y="20"/>
                    <a:pt x="523" y="0"/>
                    <a:pt x="482" y="0"/>
                  </a:cubicBezTo>
                  <a:cubicBezTo>
                    <a:pt x="411" y="0"/>
                    <a:pt x="371" y="72"/>
                    <a:pt x="357" y="108"/>
                  </a:cubicBezTo>
                  <a:cubicBezTo>
                    <a:pt x="327" y="12"/>
                    <a:pt x="263" y="0"/>
                    <a:pt x="229" y="0"/>
                  </a:cubicBezTo>
                  <a:cubicBezTo>
                    <a:pt x="105" y="0"/>
                    <a:pt x="37" y="184"/>
                    <a:pt x="37" y="216"/>
                  </a:cubicBezTo>
                  <a:cubicBezTo>
                    <a:pt x="37" y="232"/>
                    <a:pt x="47" y="232"/>
                    <a:pt x="51" y="232"/>
                  </a:cubicBezTo>
                  <a:cubicBezTo>
                    <a:pt x="61" y="232"/>
                    <a:pt x="64" y="232"/>
                    <a:pt x="67" y="216"/>
                  </a:cubicBezTo>
                  <a:cubicBezTo>
                    <a:pt x="108" y="68"/>
                    <a:pt x="185" y="32"/>
                    <a:pt x="226" y="32"/>
                  </a:cubicBezTo>
                  <a:cubicBezTo>
                    <a:pt x="249" y="32"/>
                    <a:pt x="290" y="44"/>
                    <a:pt x="290" y="124"/>
                  </a:cubicBezTo>
                  <a:cubicBezTo>
                    <a:pt x="290" y="168"/>
                    <a:pt x="270" y="263"/>
                    <a:pt x="226" y="459"/>
                  </a:cubicBezTo>
                  <a:cubicBezTo>
                    <a:pt x="209" y="551"/>
                    <a:pt x="165" y="607"/>
                    <a:pt x="115" y="607"/>
                  </a:cubicBezTo>
                  <a:cubicBezTo>
                    <a:pt x="105" y="607"/>
                    <a:pt x="78" y="607"/>
                    <a:pt x="54" y="591"/>
                  </a:cubicBezTo>
                  <a:cubicBezTo>
                    <a:pt x="84" y="583"/>
                    <a:pt x="111" y="551"/>
                    <a:pt x="111" y="515"/>
                  </a:cubicBezTo>
                  <a:cubicBezTo>
                    <a:pt x="111" y="475"/>
                    <a:pt x="84" y="463"/>
                    <a:pt x="64" y="463"/>
                  </a:cubicBezTo>
                  <a:cubicBezTo>
                    <a:pt x="30" y="463"/>
                    <a:pt x="0" y="503"/>
                    <a:pt x="0" y="547"/>
                  </a:cubicBezTo>
                  <a:cubicBezTo>
                    <a:pt x="0" y="611"/>
                    <a:pt x="61" y="639"/>
                    <a:pt x="111" y="639"/>
                  </a:cubicBezTo>
                  <a:cubicBezTo>
                    <a:pt x="192" y="639"/>
                    <a:pt x="236" y="539"/>
                    <a:pt x="236" y="531"/>
                  </a:cubicBezTo>
                  <a:cubicBezTo>
                    <a:pt x="249" y="583"/>
                    <a:pt x="293" y="639"/>
                    <a:pt x="364" y="639"/>
                  </a:cubicBezTo>
                  <a:cubicBezTo>
                    <a:pt x="489" y="639"/>
                    <a:pt x="556" y="455"/>
                    <a:pt x="556" y="423"/>
                  </a:cubicBezTo>
                  <a:cubicBezTo>
                    <a:pt x="556" y="407"/>
                    <a:pt x="546" y="407"/>
                    <a:pt x="543" y="407"/>
                  </a:cubicBezTo>
                  <a:cubicBezTo>
                    <a:pt x="533" y="407"/>
                    <a:pt x="529" y="411"/>
                    <a:pt x="526" y="423"/>
                  </a:cubicBezTo>
                  <a:cubicBezTo>
                    <a:pt x="489" y="575"/>
                    <a:pt x="405" y="607"/>
                    <a:pt x="368" y="607"/>
                  </a:cubicBezTo>
                  <a:cubicBezTo>
                    <a:pt x="320" y="607"/>
                    <a:pt x="303" y="563"/>
                    <a:pt x="303" y="515"/>
                  </a:cubicBezTo>
                  <a:cubicBezTo>
                    <a:pt x="303" y="483"/>
                    <a:pt x="310" y="455"/>
                    <a:pt x="324" y="391"/>
                  </a:cubicBezTo>
                  <a:lnTo>
                    <a:pt x="364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" name="Freeform 18">
              <a:extLst>
                <a:ext uri="{FF2B5EF4-FFF2-40B4-BE49-F238E27FC236}">
                  <a16:creationId xmlns:a16="http://schemas.microsoft.com/office/drawing/2014/main" id="{F3A90E4A-113B-485E-82F6-F7D33DF57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582"/>
              <a:ext cx="115" cy="101"/>
            </a:xfrm>
            <a:custGeom>
              <a:avLst/>
              <a:gdLst>
                <a:gd name="T0" fmla="*/ 61 w 510"/>
                <a:gd name="T1" fmla="*/ 375 h 448"/>
                <a:gd name="T2" fmla="*/ 54 w 510"/>
                <a:gd name="T3" fmla="*/ 415 h 448"/>
                <a:gd name="T4" fmla="*/ 84 w 510"/>
                <a:gd name="T5" fmla="*/ 447 h 448"/>
                <a:gd name="T6" fmla="*/ 115 w 510"/>
                <a:gd name="T7" fmla="*/ 423 h 448"/>
                <a:gd name="T8" fmla="*/ 128 w 510"/>
                <a:gd name="T9" fmla="*/ 363 h 448"/>
                <a:gd name="T10" fmla="*/ 148 w 510"/>
                <a:gd name="T11" fmla="*/ 275 h 448"/>
                <a:gd name="T12" fmla="*/ 162 w 510"/>
                <a:gd name="T13" fmla="*/ 208 h 448"/>
                <a:gd name="T14" fmla="*/ 196 w 510"/>
                <a:gd name="T15" fmla="*/ 120 h 448"/>
                <a:gd name="T16" fmla="*/ 324 w 510"/>
                <a:gd name="T17" fmla="*/ 28 h 448"/>
                <a:gd name="T18" fmla="*/ 371 w 510"/>
                <a:gd name="T19" fmla="*/ 96 h 448"/>
                <a:gd name="T20" fmla="*/ 324 w 510"/>
                <a:gd name="T21" fmla="*/ 307 h 448"/>
                <a:gd name="T22" fmla="*/ 310 w 510"/>
                <a:gd name="T23" fmla="*/ 359 h 448"/>
                <a:gd name="T24" fmla="*/ 388 w 510"/>
                <a:gd name="T25" fmla="*/ 447 h 448"/>
                <a:gd name="T26" fmla="*/ 509 w 510"/>
                <a:gd name="T27" fmla="*/ 295 h 448"/>
                <a:gd name="T28" fmla="*/ 496 w 510"/>
                <a:gd name="T29" fmla="*/ 279 h 448"/>
                <a:gd name="T30" fmla="*/ 482 w 510"/>
                <a:gd name="T31" fmla="*/ 299 h 448"/>
                <a:gd name="T32" fmla="*/ 391 w 510"/>
                <a:gd name="T33" fmla="*/ 419 h 448"/>
                <a:gd name="T34" fmla="*/ 371 w 510"/>
                <a:gd name="T35" fmla="*/ 383 h 448"/>
                <a:gd name="T36" fmla="*/ 391 w 510"/>
                <a:gd name="T37" fmla="*/ 303 h 448"/>
                <a:gd name="T38" fmla="*/ 435 w 510"/>
                <a:gd name="T39" fmla="*/ 112 h 448"/>
                <a:gd name="T40" fmla="*/ 327 w 510"/>
                <a:gd name="T41" fmla="*/ 0 h 448"/>
                <a:gd name="T42" fmla="*/ 185 w 510"/>
                <a:gd name="T43" fmla="*/ 88 h 448"/>
                <a:gd name="T44" fmla="*/ 98 w 510"/>
                <a:gd name="T45" fmla="*/ 0 h 448"/>
                <a:gd name="T46" fmla="*/ 30 w 510"/>
                <a:gd name="T47" fmla="*/ 56 h 448"/>
                <a:gd name="T48" fmla="*/ 0 w 510"/>
                <a:gd name="T49" fmla="*/ 152 h 448"/>
                <a:gd name="T50" fmla="*/ 13 w 510"/>
                <a:gd name="T51" fmla="*/ 164 h 448"/>
                <a:gd name="T52" fmla="*/ 34 w 510"/>
                <a:gd name="T53" fmla="*/ 136 h 448"/>
                <a:gd name="T54" fmla="*/ 94 w 510"/>
                <a:gd name="T55" fmla="*/ 28 h 448"/>
                <a:gd name="T56" fmla="*/ 121 w 510"/>
                <a:gd name="T57" fmla="*/ 76 h 448"/>
                <a:gd name="T58" fmla="*/ 108 w 510"/>
                <a:gd name="T59" fmla="*/ 160 h 448"/>
                <a:gd name="T60" fmla="*/ 88 w 510"/>
                <a:gd name="T61" fmla="*/ 247 h 448"/>
                <a:gd name="T62" fmla="*/ 61 w 510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0" h="448">
                  <a:moveTo>
                    <a:pt x="61" y="375"/>
                  </a:moveTo>
                  <a:cubicBezTo>
                    <a:pt x="61" y="387"/>
                    <a:pt x="54" y="411"/>
                    <a:pt x="54" y="415"/>
                  </a:cubicBezTo>
                  <a:cubicBezTo>
                    <a:pt x="54" y="439"/>
                    <a:pt x="71" y="447"/>
                    <a:pt x="84" y="447"/>
                  </a:cubicBezTo>
                  <a:cubicBezTo>
                    <a:pt x="98" y="447"/>
                    <a:pt x="111" y="435"/>
                    <a:pt x="115" y="423"/>
                  </a:cubicBezTo>
                  <a:cubicBezTo>
                    <a:pt x="118" y="415"/>
                    <a:pt x="128" y="383"/>
                    <a:pt x="128" y="363"/>
                  </a:cubicBezTo>
                  <a:cubicBezTo>
                    <a:pt x="135" y="343"/>
                    <a:pt x="142" y="299"/>
                    <a:pt x="148" y="275"/>
                  </a:cubicBezTo>
                  <a:cubicBezTo>
                    <a:pt x="155" y="251"/>
                    <a:pt x="158" y="232"/>
                    <a:pt x="162" y="208"/>
                  </a:cubicBezTo>
                  <a:cubicBezTo>
                    <a:pt x="172" y="168"/>
                    <a:pt x="172" y="160"/>
                    <a:pt x="196" y="120"/>
                  </a:cubicBezTo>
                  <a:cubicBezTo>
                    <a:pt x="223" y="80"/>
                    <a:pt x="260" y="28"/>
                    <a:pt x="324" y="28"/>
                  </a:cubicBezTo>
                  <a:cubicBezTo>
                    <a:pt x="371" y="28"/>
                    <a:pt x="371" y="76"/>
                    <a:pt x="371" y="96"/>
                  </a:cubicBezTo>
                  <a:cubicBezTo>
                    <a:pt x="371" y="156"/>
                    <a:pt x="337" y="263"/>
                    <a:pt x="324" y="307"/>
                  </a:cubicBezTo>
                  <a:cubicBezTo>
                    <a:pt x="314" y="335"/>
                    <a:pt x="310" y="343"/>
                    <a:pt x="310" y="359"/>
                  </a:cubicBezTo>
                  <a:cubicBezTo>
                    <a:pt x="310" y="411"/>
                    <a:pt x="347" y="447"/>
                    <a:pt x="388" y="447"/>
                  </a:cubicBezTo>
                  <a:cubicBezTo>
                    <a:pt x="472" y="447"/>
                    <a:pt x="509" y="311"/>
                    <a:pt x="509" y="295"/>
                  </a:cubicBezTo>
                  <a:cubicBezTo>
                    <a:pt x="509" y="279"/>
                    <a:pt x="499" y="279"/>
                    <a:pt x="496" y="279"/>
                  </a:cubicBezTo>
                  <a:cubicBezTo>
                    <a:pt x="486" y="279"/>
                    <a:pt x="482" y="287"/>
                    <a:pt x="482" y="299"/>
                  </a:cubicBezTo>
                  <a:cubicBezTo>
                    <a:pt x="462" y="375"/>
                    <a:pt x="425" y="419"/>
                    <a:pt x="391" y="419"/>
                  </a:cubicBezTo>
                  <a:cubicBezTo>
                    <a:pt x="374" y="419"/>
                    <a:pt x="371" y="407"/>
                    <a:pt x="371" y="383"/>
                  </a:cubicBezTo>
                  <a:cubicBezTo>
                    <a:pt x="371" y="359"/>
                    <a:pt x="374" y="347"/>
                    <a:pt x="391" y="303"/>
                  </a:cubicBezTo>
                  <a:cubicBezTo>
                    <a:pt x="398" y="271"/>
                    <a:pt x="435" y="168"/>
                    <a:pt x="435" y="112"/>
                  </a:cubicBezTo>
                  <a:cubicBezTo>
                    <a:pt x="435" y="16"/>
                    <a:pt x="371" y="0"/>
                    <a:pt x="327" y="0"/>
                  </a:cubicBezTo>
                  <a:cubicBezTo>
                    <a:pt x="256" y="0"/>
                    <a:pt x="209" y="52"/>
                    <a:pt x="185" y="88"/>
                  </a:cubicBezTo>
                  <a:cubicBezTo>
                    <a:pt x="179" y="24"/>
                    <a:pt x="128" y="0"/>
                    <a:pt x="98" y="0"/>
                  </a:cubicBezTo>
                  <a:cubicBezTo>
                    <a:pt x="61" y="0"/>
                    <a:pt x="40" y="32"/>
                    <a:pt x="30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7" y="164"/>
                    <a:pt x="27" y="160"/>
                    <a:pt x="34" y="136"/>
                  </a:cubicBezTo>
                  <a:cubicBezTo>
                    <a:pt x="47" y="76"/>
                    <a:pt x="61" y="28"/>
                    <a:pt x="94" y="28"/>
                  </a:cubicBezTo>
                  <a:cubicBezTo>
                    <a:pt x="115" y="28"/>
                    <a:pt x="121" y="48"/>
                    <a:pt x="121" y="76"/>
                  </a:cubicBezTo>
                  <a:cubicBezTo>
                    <a:pt x="121" y="96"/>
                    <a:pt x="115" y="132"/>
                    <a:pt x="108" y="160"/>
                  </a:cubicBezTo>
                  <a:cubicBezTo>
                    <a:pt x="101" y="184"/>
                    <a:pt x="94" y="228"/>
                    <a:pt x="88" y="247"/>
                  </a:cubicBezTo>
                  <a:lnTo>
                    <a:pt x="61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2" name="Freeform 19">
              <a:extLst>
                <a:ext uri="{FF2B5EF4-FFF2-40B4-BE49-F238E27FC236}">
                  <a16:creationId xmlns:a16="http://schemas.microsoft.com/office/drawing/2014/main" id="{CD0D42C1-072D-41B9-BD41-EDEB52588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3532"/>
              <a:ext cx="82" cy="177"/>
            </a:xfrm>
            <a:custGeom>
              <a:avLst/>
              <a:gdLst>
                <a:gd name="T0" fmla="*/ 226 w 365"/>
                <a:gd name="T1" fmla="*/ 32 h 783"/>
                <a:gd name="T2" fmla="*/ 199 w 365"/>
                <a:gd name="T3" fmla="*/ 0 h 783"/>
                <a:gd name="T4" fmla="*/ 0 w 365"/>
                <a:gd name="T5" fmla="*/ 76 h 783"/>
                <a:gd name="T6" fmla="*/ 0 w 365"/>
                <a:gd name="T7" fmla="*/ 120 h 783"/>
                <a:gd name="T8" fmla="*/ 145 w 365"/>
                <a:gd name="T9" fmla="*/ 88 h 783"/>
                <a:gd name="T10" fmla="*/ 145 w 365"/>
                <a:gd name="T11" fmla="*/ 687 h 783"/>
                <a:gd name="T12" fmla="*/ 44 w 365"/>
                <a:gd name="T13" fmla="*/ 738 h 783"/>
                <a:gd name="T14" fmla="*/ 7 w 365"/>
                <a:gd name="T15" fmla="*/ 738 h 783"/>
                <a:gd name="T16" fmla="*/ 7 w 365"/>
                <a:gd name="T17" fmla="*/ 782 h 783"/>
                <a:gd name="T18" fmla="*/ 185 w 365"/>
                <a:gd name="T19" fmla="*/ 778 h 783"/>
                <a:gd name="T20" fmla="*/ 364 w 365"/>
                <a:gd name="T21" fmla="*/ 782 h 783"/>
                <a:gd name="T22" fmla="*/ 364 w 365"/>
                <a:gd name="T23" fmla="*/ 738 h 783"/>
                <a:gd name="T24" fmla="*/ 327 w 365"/>
                <a:gd name="T25" fmla="*/ 738 h 783"/>
                <a:gd name="T26" fmla="*/ 226 w 365"/>
                <a:gd name="T27" fmla="*/ 687 h 783"/>
                <a:gd name="T28" fmla="*/ 226 w 365"/>
                <a:gd name="T29" fmla="*/ 32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783">
                  <a:moveTo>
                    <a:pt x="226" y="32"/>
                  </a:moveTo>
                  <a:cubicBezTo>
                    <a:pt x="226" y="0"/>
                    <a:pt x="223" y="0"/>
                    <a:pt x="199" y="0"/>
                  </a:cubicBezTo>
                  <a:cubicBezTo>
                    <a:pt x="131" y="72"/>
                    <a:pt x="40" y="76"/>
                    <a:pt x="0" y="76"/>
                  </a:cubicBezTo>
                  <a:lnTo>
                    <a:pt x="0" y="120"/>
                  </a:lnTo>
                  <a:cubicBezTo>
                    <a:pt x="24" y="120"/>
                    <a:pt x="88" y="120"/>
                    <a:pt x="145" y="88"/>
                  </a:cubicBezTo>
                  <a:lnTo>
                    <a:pt x="145" y="687"/>
                  </a:lnTo>
                  <a:cubicBezTo>
                    <a:pt x="145" y="726"/>
                    <a:pt x="145" y="738"/>
                    <a:pt x="44" y="738"/>
                  </a:cubicBezTo>
                  <a:lnTo>
                    <a:pt x="7" y="738"/>
                  </a:lnTo>
                  <a:lnTo>
                    <a:pt x="7" y="782"/>
                  </a:lnTo>
                  <a:cubicBezTo>
                    <a:pt x="24" y="782"/>
                    <a:pt x="148" y="778"/>
                    <a:pt x="185" y="778"/>
                  </a:cubicBezTo>
                  <a:cubicBezTo>
                    <a:pt x="219" y="778"/>
                    <a:pt x="344" y="782"/>
                    <a:pt x="364" y="782"/>
                  </a:cubicBezTo>
                  <a:lnTo>
                    <a:pt x="364" y="738"/>
                  </a:lnTo>
                  <a:lnTo>
                    <a:pt x="327" y="738"/>
                  </a:lnTo>
                  <a:cubicBezTo>
                    <a:pt x="226" y="738"/>
                    <a:pt x="226" y="726"/>
                    <a:pt x="226" y="687"/>
                  </a:cubicBezTo>
                  <a:lnTo>
                    <a:pt x="226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33" name="Group 20">
            <a:extLst>
              <a:ext uri="{FF2B5EF4-FFF2-40B4-BE49-F238E27FC236}">
                <a16:creationId xmlns:a16="http://schemas.microsoft.com/office/drawing/2014/main" id="{FCDCFC63-A7F4-4E51-A014-3EF8D82C2EC8}"/>
              </a:ext>
            </a:extLst>
          </p:cNvPr>
          <p:cNvGrpSpPr>
            <a:grpSpLocks/>
          </p:cNvGrpSpPr>
          <p:nvPr/>
        </p:nvGrpSpPr>
        <p:grpSpPr bwMode="auto">
          <a:xfrm>
            <a:off x="3625392" y="5571830"/>
            <a:ext cx="611188" cy="344488"/>
            <a:chOff x="2064" y="3492"/>
            <a:chExt cx="385" cy="217"/>
          </a:xfrm>
        </p:grpSpPr>
        <p:sp>
          <p:nvSpPr>
            <p:cNvPr id="234" name="Freeform 21">
              <a:extLst>
                <a:ext uri="{FF2B5EF4-FFF2-40B4-BE49-F238E27FC236}">
                  <a16:creationId xmlns:a16="http://schemas.microsoft.com/office/drawing/2014/main" id="{89109681-EFED-4063-8688-7C06C7FDF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497"/>
              <a:ext cx="380" cy="184"/>
            </a:xfrm>
            <a:custGeom>
              <a:avLst/>
              <a:gdLst>
                <a:gd name="T0" fmla="*/ 840 w 1681"/>
                <a:gd name="T1" fmla="*/ 814 h 815"/>
                <a:gd name="T2" fmla="*/ 0 w 1681"/>
                <a:gd name="T3" fmla="*/ 814 h 815"/>
                <a:gd name="T4" fmla="*/ 0 w 1681"/>
                <a:gd name="T5" fmla="*/ 0 h 815"/>
                <a:gd name="T6" fmla="*/ 1680 w 1681"/>
                <a:gd name="T7" fmla="*/ 0 h 815"/>
                <a:gd name="T8" fmla="*/ 1680 w 1681"/>
                <a:gd name="T9" fmla="*/ 814 h 815"/>
                <a:gd name="T10" fmla="*/ 840 w 1681"/>
                <a:gd name="T11" fmla="*/ 81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1" h="815">
                  <a:moveTo>
                    <a:pt x="840" y="814"/>
                  </a:moveTo>
                  <a:lnTo>
                    <a:pt x="0" y="814"/>
                  </a:lnTo>
                  <a:lnTo>
                    <a:pt x="0" y="0"/>
                  </a:lnTo>
                  <a:lnTo>
                    <a:pt x="1680" y="0"/>
                  </a:lnTo>
                  <a:lnTo>
                    <a:pt x="1680" y="814"/>
                  </a:lnTo>
                  <a:lnTo>
                    <a:pt x="840" y="81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" name="Freeform 22">
              <a:extLst>
                <a:ext uri="{FF2B5EF4-FFF2-40B4-BE49-F238E27FC236}">
                  <a16:creationId xmlns:a16="http://schemas.microsoft.com/office/drawing/2014/main" id="{CD8549FA-9FB7-4BD8-9E32-5F0AA1025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3492"/>
              <a:ext cx="130" cy="144"/>
            </a:xfrm>
            <a:custGeom>
              <a:avLst/>
              <a:gdLst>
                <a:gd name="T0" fmla="*/ 353 w 576"/>
                <a:gd name="T1" fmla="*/ 200 h 640"/>
                <a:gd name="T2" fmla="*/ 468 w 576"/>
                <a:gd name="T3" fmla="*/ 32 h 640"/>
                <a:gd name="T4" fmla="*/ 523 w 576"/>
                <a:gd name="T5" fmla="*/ 48 h 640"/>
                <a:gd name="T6" fmla="*/ 468 w 576"/>
                <a:gd name="T7" fmla="*/ 124 h 640"/>
                <a:gd name="T8" fmla="*/ 513 w 576"/>
                <a:gd name="T9" fmla="*/ 176 h 640"/>
                <a:gd name="T10" fmla="*/ 575 w 576"/>
                <a:gd name="T11" fmla="*/ 92 h 640"/>
                <a:gd name="T12" fmla="*/ 468 w 576"/>
                <a:gd name="T13" fmla="*/ 0 h 640"/>
                <a:gd name="T14" fmla="*/ 347 w 576"/>
                <a:gd name="T15" fmla="*/ 108 h 640"/>
                <a:gd name="T16" fmla="*/ 222 w 576"/>
                <a:gd name="T17" fmla="*/ 0 h 640"/>
                <a:gd name="T18" fmla="*/ 36 w 576"/>
                <a:gd name="T19" fmla="*/ 216 h 640"/>
                <a:gd name="T20" fmla="*/ 49 w 576"/>
                <a:gd name="T21" fmla="*/ 232 h 640"/>
                <a:gd name="T22" fmla="*/ 65 w 576"/>
                <a:gd name="T23" fmla="*/ 216 h 640"/>
                <a:gd name="T24" fmla="*/ 219 w 576"/>
                <a:gd name="T25" fmla="*/ 32 h 640"/>
                <a:gd name="T26" fmla="*/ 281 w 576"/>
                <a:gd name="T27" fmla="*/ 124 h 640"/>
                <a:gd name="T28" fmla="*/ 219 w 576"/>
                <a:gd name="T29" fmla="*/ 459 h 640"/>
                <a:gd name="T30" fmla="*/ 111 w 576"/>
                <a:gd name="T31" fmla="*/ 607 h 640"/>
                <a:gd name="T32" fmla="*/ 52 w 576"/>
                <a:gd name="T33" fmla="*/ 591 h 640"/>
                <a:gd name="T34" fmla="*/ 108 w 576"/>
                <a:gd name="T35" fmla="*/ 515 h 640"/>
                <a:gd name="T36" fmla="*/ 62 w 576"/>
                <a:gd name="T37" fmla="*/ 463 h 640"/>
                <a:gd name="T38" fmla="*/ 0 w 576"/>
                <a:gd name="T39" fmla="*/ 547 h 640"/>
                <a:gd name="T40" fmla="*/ 108 w 576"/>
                <a:gd name="T41" fmla="*/ 639 h 640"/>
                <a:gd name="T42" fmla="*/ 229 w 576"/>
                <a:gd name="T43" fmla="*/ 531 h 640"/>
                <a:gd name="T44" fmla="*/ 353 w 576"/>
                <a:gd name="T45" fmla="*/ 639 h 640"/>
                <a:gd name="T46" fmla="*/ 539 w 576"/>
                <a:gd name="T47" fmla="*/ 423 h 640"/>
                <a:gd name="T48" fmla="*/ 526 w 576"/>
                <a:gd name="T49" fmla="*/ 407 h 640"/>
                <a:gd name="T50" fmla="*/ 510 w 576"/>
                <a:gd name="T51" fmla="*/ 423 h 640"/>
                <a:gd name="T52" fmla="*/ 356 w 576"/>
                <a:gd name="T53" fmla="*/ 607 h 640"/>
                <a:gd name="T54" fmla="*/ 294 w 576"/>
                <a:gd name="T55" fmla="*/ 515 h 640"/>
                <a:gd name="T56" fmla="*/ 314 w 576"/>
                <a:gd name="T57" fmla="*/ 391 h 640"/>
                <a:gd name="T58" fmla="*/ 353 w 576"/>
                <a:gd name="T59" fmla="*/ 2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6" h="640">
                  <a:moveTo>
                    <a:pt x="353" y="200"/>
                  </a:moveTo>
                  <a:cubicBezTo>
                    <a:pt x="360" y="160"/>
                    <a:pt x="386" y="32"/>
                    <a:pt x="468" y="32"/>
                  </a:cubicBezTo>
                  <a:cubicBezTo>
                    <a:pt x="474" y="32"/>
                    <a:pt x="500" y="32"/>
                    <a:pt x="523" y="48"/>
                  </a:cubicBezTo>
                  <a:cubicBezTo>
                    <a:pt x="494" y="56"/>
                    <a:pt x="468" y="92"/>
                    <a:pt x="468" y="124"/>
                  </a:cubicBezTo>
                  <a:cubicBezTo>
                    <a:pt x="468" y="148"/>
                    <a:pt x="481" y="176"/>
                    <a:pt x="513" y="176"/>
                  </a:cubicBezTo>
                  <a:cubicBezTo>
                    <a:pt x="539" y="176"/>
                    <a:pt x="575" y="152"/>
                    <a:pt x="575" y="92"/>
                  </a:cubicBezTo>
                  <a:cubicBezTo>
                    <a:pt x="575" y="20"/>
                    <a:pt x="507" y="0"/>
                    <a:pt x="468" y="0"/>
                  </a:cubicBezTo>
                  <a:cubicBezTo>
                    <a:pt x="399" y="0"/>
                    <a:pt x="360" y="72"/>
                    <a:pt x="347" y="108"/>
                  </a:cubicBezTo>
                  <a:cubicBezTo>
                    <a:pt x="317" y="12"/>
                    <a:pt x="255" y="0"/>
                    <a:pt x="222" y="0"/>
                  </a:cubicBezTo>
                  <a:cubicBezTo>
                    <a:pt x="101" y="0"/>
                    <a:pt x="36" y="184"/>
                    <a:pt x="36" y="216"/>
                  </a:cubicBezTo>
                  <a:cubicBezTo>
                    <a:pt x="36" y="232"/>
                    <a:pt x="46" y="232"/>
                    <a:pt x="49" y="232"/>
                  </a:cubicBezTo>
                  <a:cubicBezTo>
                    <a:pt x="59" y="232"/>
                    <a:pt x="62" y="232"/>
                    <a:pt x="65" y="216"/>
                  </a:cubicBezTo>
                  <a:cubicBezTo>
                    <a:pt x="105" y="68"/>
                    <a:pt x="180" y="32"/>
                    <a:pt x="219" y="32"/>
                  </a:cubicBezTo>
                  <a:cubicBezTo>
                    <a:pt x="242" y="32"/>
                    <a:pt x="281" y="44"/>
                    <a:pt x="281" y="124"/>
                  </a:cubicBezTo>
                  <a:cubicBezTo>
                    <a:pt x="281" y="168"/>
                    <a:pt x="262" y="263"/>
                    <a:pt x="219" y="459"/>
                  </a:cubicBezTo>
                  <a:cubicBezTo>
                    <a:pt x="203" y="551"/>
                    <a:pt x="160" y="607"/>
                    <a:pt x="111" y="607"/>
                  </a:cubicBezTo>
                  <a:cubicBezTo>
                    <a:pt x="101" y="607"/>
                    <a:pt x="75" y="607"/>
                    <a:pt x="52" y="591"/>
                  </a:cubicBezTo>
                  <a:cubicBezTo>
                    <a:pt x="82" y="583"/>
                    <a:pt x="108" y="551"/>
                    <a:pt x="108" y="515"/>
                  </a:cubicBezTo>
                  <a:cubicBezTo>
                    <a:pt x="108" y="475"/>
                    <a:pt x="82" y="463"/>
                    <a:pt x="62" y="463"/>
                  </a:cubicBezTo>
                  <a:cubicBezTo>
                    <a:pt x="29" y="463"/>
                    <a:pt x="0" y="503"/>
                    <a:pt x="0" y="547"/>
                  </a:cubicBezTo>
                  <a:cubicBezTo>
                    <a:pt x="0" y="611"/>
                    <a:pt x="59" y="639"/>
                    <a:pt x="108" y="639"/>
                  </a:cubicBezTo>
                  <a:cubicBezTo>
                    <a:pt x="186" y="639"/>
                    <a:pt x="229" y="539"/>
                    <a:pt x="229" y="531"/>
                  </a:cubicBezTo>
                  <a:cubicBezTo>
                    <a:pt x="242" y="583"/>
                    <a:pt x="284" y="639"/>
                    <a:pt x="353" y="639"/>
                  </a:cubicBezTo>
                  <a:cubicBezTo>
                    <a:pt x="474" y="639"/>
                    <a:pt x="539" y="455"/>
                    <a:pt x="539" y="423"/>
                  </a:cubicBezTo>
                  <a:cubicBezTo>
                    <a:pt x="539" y="407"/>
                    <a:pt x="530" y="407"/>
                    <a:pt x="526" y="407"/>
                  </a:cubicBezTo>
                  <a:cubicBezTo>
                    <a:pt x="517" y="407"/>
                    <a:pt x="513" y="411"/>
                    <a:pt x="510" y="423"/>
                  </a:cubicBezTo>
                  <a:cubicBezTo>
                    <a:pt x="474" y="575"/>
                    <a:pt x="392" y="607"/>
                    <a:pt x="356" y="607"/>
                  </a:cubicBezTo>
                  <a:cubicBezTo>
                    <a:pt x="311" y="607"/>
                    <a:pt x="294" y="563"/>
                    <a:pt x="294" y="515"/>
                  </a:cubicBezTo>
                  <a:cubicBezTo>
                    <a:pt x="294" y="483"/>
                    <a:pt x="301" y="455"/>
                    <a:pt x="314" y="391"/>
                  </a:cubicBezTo>
                  <a:lnTo>
                    <a:pt x="353" y="20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" name="Freeform 23">
              <a:extLst>
                <a:ext uri="{FF2B5EF4-FFF2-40B4-BE49-F238E27FC236}">
                  <a16:creationId xmlns:a16="http://schemas.microsoft.com/office/drawing/2014/main" id="{41A1D28C-F7A9-403E-8FEA-CCC140952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583"/>
              <a:ext cx="111" cy="101"/>
            </a:xfrm>
            <a:custGeom>
              <a:avLst/>
              <a:gdLst>
                <a:gd name="T0" fmla="*/ 59 w 495"/>
                <a:gd name="T1" fmla="*/ 375 h 448"/>
                <a:gd name="T2" fmla="*/ 52 w 495"/>
                <a:gd name="T3" fmla="*/ 415 h 448"/>
                <a:gd name="T4" fmla="*/ 82 w 495"/>
                <a:gd name="T5" fmla="*/ 447 h 448"/>
                <a:gd name="T6" fmla="*/ 111 w 495"/>
                <a:gd name="T7" fmla="*/ 423 h 448"/>
                <a:gd name="T8" fmla="*/ 124 w 495"/>
                <a:gd name="T9" fmla="*/ 363 h 448"/>
                <a:gd name="T10" fmla="*/ 144 w 495"/>
                <a:gd name="T11" fmla="*/ 275 h 448"/>
                <a:gd name="T12" fmla="*/ 157 w 495"/>
                <a:gd name="T13" fmla="*/ 208 h 448"/>
                <a:gd name="T14" fmla="*/ 190 w 495"/>
                <a:gd name="T15" fmla="*/ 120 h 448"/>
                <a:gd name="T16" fmla="*/ 314 w 495"/>
                <a:gd name="T17" fmla="*/ 28 h 448"/>
                <a:gd name="T18" fmla="*/ 360 w 495"/>
                <a:gd name="T19" fmla="*/ 96 h 448"/>
                <a:gd name="T20" fmla="*/ 314 w 495"/>
                <a:gd name="T21" fmla="*/ 307 h 448"/>
                <a:gd name="T22" fmla="*/ 301 w 495"/>
                <a:gd name="T23" fmla="*/ 359 h 448"/>
                <a:gd name="T24" fmla="*/ 376 w 495"/>
                <a:gd name="T25" fmla="*/ 447 h 448"/>
                <a:gd name="T26" fmla="*/ 494 w 495"/>
                <a:gd name="T27" fmla="*/ 295 h 448"/>
                <a:gd name="T28" fmla="*/ 481 w 495"/>
                <a:gd name="T29" fmla="*/ 279 h 448"/>
                <a:gd name="T30" fmla="*/ 468 w 495"/>
                <a:gd name="T31" fmla="*/ 299 h 448"/>
                <a:gd name="T32" fmla="*/ 379 w 495"/>
                <a:gd name="T33" fmla="*/ 419 h 448"/>
                <a:gd name="T34" fmla="*/ 360 w 495"/>
                <a:gd name="T35" fmla="*/ 383 h 448"/>
                <a:gd name="T36" fmla="*/ 379 w 495"/>
                <a:gd name="T37" fmla="*/ 303 h 448"/>
                <a:gd name="T38" fmla="*/ 422 w 495"/>
                <a:gd name="T39" fmla="*/ 112 h 448"/>
                <a:gd name="T40" fmla="*/ 317 w 495"/>
                <a:gd name="T41" fmla="*/ 0 h 448"/>
                <a:gd name="T42" fmla="*/ 180 w 495"/>
                <a:gd name="T43" fmla="*/ 88 h 448"/>
                <a:gd name="T44" fmla="*/ 95 w 495"/>
                <a:gd name="T45" fmla="*/ 0 h 448"/>
                <a:gd name="T46" fmla="*/ 29 w 495"/>
                <a:gd name="T47" fmla="*/ 56 h 448"/>
                <a:gd name="T48" fmla="*/ 0 w 495"/>
                <a:gd name="T49" fmla="*/ 152 h 448"/>
                <a:gd name="T50" fmla="*/ 13 w 495"/>
                <a:gd name="T51" fmla="*/ 164 h 448"/>
                <a:gd name="T52" fmla="*/ 33 w 495"/>
                <a:gd name="T53" fmla="*/ 136 h 448"/>
                <a:gd name="T54" fmla="*/ 92 w 495"/>
                <a:gd name="T55" fmla="*/ 28 h 448"/>
                <a:gd name="T56" fmla="*/ 118 w 495"/>
                <a:gd name="T57" fmla="*/ 76 h 448"/>
                <a:gd name="T58" fmla="*/ 105 w 495"/>
                <a:gd name="T59" fmla="*/ 160 h 448"/>
                <a:gd name="T60" fmla="*/ 85 w 495"/>
                <a:gd name="T61" fmla="*/ 247 h 448"/>
                <a:gd name="T62" fmla="*/ 59 w 495"/>
                <a:gd name="T63" fmla="*/ 37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48">
                  <a:moveTo>
                    <a:pt x="59" y="375"/>
                  </a:moveTo>
                  <a:cubicBezTo>
                    <a:pt x="59" y="387"/>
                    <a:pt x="52" y="411"/>
                    <a:pt x="52" y="415"/>
                  </a:cubicBezTo>
                  <a:cubicBezTo>
                    <a:pt x="52" y="439"/>
                    <a:pt x="69" y="447"/>
                    <a:pt x="82" y="447"/>
                  </a:cubicBezTo>
                  <a:cubicBezTo>
                    <a:pt x="95" y="447"/>
                    <a:pt x="108" y="435"/>
                    <a:pt x="111" y="423"/>
                  </a:cubicBezTo>
                  <a:cubicBezTo>
                    <a:pt x="114" y="415"/>
                    <a:pt x="124" y="383"/>
                    <a:pt x="124" y="363"/>
                  </a:cubicBezTo>
                  <a:cubicBezTo>
                    <a:pt x="131" y="343"/>
                    <a:pt x="137" y="299"/>
                    <a:pt x="144" y="275"/>
                  </a:cubicBezTo>
                  <a:cubicBezTo>
                    <a:pt x="150" y="251"/>
                    <a:pt x="154" y="232"/>
                    <a:pt x="157" y="208"/>
                  </a:cubicBezTo>
                  <a:cubicBezTo>
                    <a:pt x="167" y="168"/>
                    <a:pt x="167" y="160"/>
                    <a:pt x="190" y="120"/>
                  </a:cubicBezTo>
                  <a:cubicBezTo>
                    <a:pt x="216" y="80"/>
                    <a:pt x="252" y="28"/>
                    <a:pt x="314" y="28"/>
                  </a:cubicBezTo>
                  <a:cubicBezTo>
                    <a:pt x="360" y="28"/>
                    <a:pt x="360" y="76"/>
                    <a:pt x="360" y="96"/>
                  </a:cubicBezTo>
                  <a:cubicBezTo>
                    <a:pt x="360" y="156"/>
                    <a:pt x="327" y="263"/>
                    <a:pt x="314" y="307"/>
                  </a:cubicBezTo>
                  <a:cubicBezTo>
                    <a:pt x="304" y="335"/>
                    <a:pt x="301" y="343"/>
                    <a:pt x="301" y="359"/>
                  </a:cubicBezTo>
                  <a:cubicBezTo>
                    <a:pt x="301" y="411"/>
                    <a:pt x="337" y="447"/>
                    <a:pt x="376" y="447"/>
                  </a:cubicBezTo>
                  <a:cubicBezTo>
                    <a:pt x="458" y="447"/>
                    <a:pt x="494" y="311"/>
                    <a:pt x="494" y="295"/>
                  </a:cubicBezTo>
                  <a:cubicBezTo>
                    <a:pt x="494" y="279"/>
                    <a:pt x="484" y="279"/>
                    <a:pt x="481" y="279"/>
                  </a:cubicBezTo>
                  <a:cubicBezTo>
                    <a:pt x="471" y="279"/>
                    <a:pt x="468" y="287"/>
                    <a:pt x="468" y="299"/>
                  </a:cubicBezTo>
                  <a:cubicBezTo>
                    <a:pt x="448" y="375"/>
                    <a:pt x="412" y="419"/>
                    <a:pt x="379" y="419"/>
                  </a:cubicBezTo>
                  <a:cubicBezTo>
                    <a:pt x="363" y="419"/>
                    <a:pt x="360" y="407"/>
                    <a:pt x="360" y="383"/>
                  </a:cubicBezTo>
                  <a:cubicBezTo>
                    <a:pt x="360" y="359"/>
                    <a:pt x="363" y="347"/>
                    <a:pt x="379" y="303"/>
                  </a:cubicBezTo>
                  <a:cubicBezTo>
                    <a:pt x="386" y="271"/>
                    <a:pt x="422" y="168"/>
                    <a:pt x="422" y="112"/>
                  </a:cubicBezTo>
                  <a:cubicBezTo>
                    <a:pt x="422" y="16"/>
                    <a:pt x="360" y="0"/>
                    <a:pt x="317" y="0"/>
                  </a:cubicBezTo>
                  <a:cubicBezTo>
                    <a:pt x="248" y="0"/>
                    <a:pt x="203" y="52"/>
                    <a:pt x="180" y="88"/>
                  </a:cubicBezTo>
                  <a:cubicBezTo>
                    <a:pt x="173" y="24"/>
                    <a:pt x="124" y="0"/>
                    <a:pt x="95" y="0"/>
                  </a:cubicBezTo>
                  <a:cubicBezTo>
                    <a:pt x="59" y="0"/>
                    <a:pt x="39" y="32"/>
                    <a:pt x="29" y="56"/>
                  </a:cubicBezTo>
                  <a:cubicBezTo>
                    <a:pt x="10" y="88"/>
                    <a:pt x="0" y="148"/>
                    <a:pt x="0" y="152"/>
                  </a:cubicBezTo>
                  <a:cubicBezTo>
                    <a:pt x="0" y="164"/>
                    <a:pt x="10" y="164"/>
                    <a:pt x="13" y="164"/>
                  </a:cubicBezTo>
                  <a:cubicBezTo>
                    <a:pt x="26" y="164"/>
                    <a:pt x="26" y="160"/>
                    <a:pt x="33" y="136"/>
                  </a:cubicBezTo>
                  <a:cubicBezTo>
                    <a:pt x="46" y="76"/>
                    <a:pt x="59" y="28"/>
                    <a:pt x="92" y="28"/>
                  </a:cubicBezTo>
                  <a:cubicBezTo>
                    <a:pt x="111" y="28"/>
                    <a:pt x="118" y="48"/>
                    <a:pt x="118" y="76"/>
                  </a:cubicBezTo>
                  <a:cubicBezTo>
                    <a:pt x="118" y="96"/>
                    <a:pt x="111" y="132"/>
                    <a:pt x="105" y="160"/>
                  </a:cubicBezTo>
                  <a:cubicBezTo>
                    <a:pt x="98" y="184"/>
                    <a:pt x="92" y="228"/>
                    <a:pt x="85" y="247"/>
                  </a:cubicBezTo>
                  <a:lnTo>
                    <a:pt x="59" y="3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" name="Freeform 24">
              <a:extLst>
                <a:ext uri="{FF2B5EF4-FFF2-40B4-BE49-F238E27FC236}">
                  <a16:creationId xmlns:a16="http://schemas.microsoft.com/office/drawing/2014/main" id="{DA0E5DC6-C811-4F6F-9743-A98A697B5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533"/>
              <a:ext cx="96" cy="177"/>
            </a:xfrm>
            <a:custGeom>
              <a:avLst/>
              <a:gdLst>
                <a:gd name="T0" fmla="*/ 428 w 429"/>
                <a:gd name="T1" fmla="*/ 567 h 783"/>
                <a:gd name="T2" fmla="*/ 396 w 429"/>
                <a:gd name="T3" fmla="*/ 567 h 783"/>
                <a:gd name="T4" fmla="*/ 366 w 429"/>
                <a:gd name="T5" fmla="*/ 679 h 783"/>
                <a:gd name="T6" fmla="*/ 275 w 429"/>
                <a:gd name="T7" fmla="*/ 683 h 783"/>
                <a:gd name="T8" fmla="*/ 98 w 429"/>
                <a:gd name="T9" fmla="*/ 683 h 783"/>
                <a:gd name="T10" fmla="*/ 288 w 429"/>
                <a:gd name="T11" fmla="*/ 487 h 783"/>
                <a:gd name="T12" fmla="*/ 428 w 429"/>
                <a:gd name="T13" fmla="*/ 228 h 783"/>
                <a:gd name="T14" fmla="*/ 199 w 429"/>
                <a:gd name="T15" fmla="*/ 0 h 783"/>
                <a:gd name="T16" fmla="*/ 0 w 429"/>
                <a:gd name="T17" fmla="*/ 212 h 783"/>
                <a:gd name="T18" fmla="*/ 52 w 429"/>
                <a:gd name="T19" fmla="*/ 275 h 783"/>
                <a:gd name="T20" fmla="*/ 101 w 429"/>
                <a:gd name="T21" fmla="*/ 216 h 783"/>
                <a:gd name="T22" fmla="*/ 46 w 429"/>
                <a:gd name="T23" fmla="*/ 152 h 783"/>
                <a:gd name="T24" fmla="*/ 186 w 429"/>
                <a:gd name="T25" fmla="*/ 44 h 783"/>
                <a:gd name="T26" fmla="*/ 337 w 429"/>
                <a:gd name="T27" fmla="*/ 228 h 783"/>
                <a:gd name="T28" fmla="*/ 242 w 429"/>
                <a:gd name="T29" fmla="*/ 459 h 783"/>
                <a:gd name="T30" fmla="*/ 7 w 429"/>
                <a:gd name="T31" fmla="*/ 734 h 783"/>
                <a:gd name="T32" fmla="*/ 0 w 429"/>
                <a:gd name="T33" fmla="*/ 782 h 783"/>
                <a:gd name="T34" fmla="*/ 399 w 429"/>
                <a:gd name="T35" fmla="*/ 782 h 783"/>
                <a:gd name="T36" fmla="*/ 428 w 429"/>
                <a:gd name="T37" fmla="*/ 5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9" h="783">
                  <a:moveTo>
                    <a:pt x="428" y="567"/>
                  </a:moveTo>
                  <a:lnTo>
                    <a:pt x="396" y="567"/>
                  </a:lnTo>
                  <a:cubicBezTo>
                    <a:pt x="389" y="595"/>
                    <a:pt x="382" y="663"/>
                    <a:pt x="366" y="679"/>
                  </a:cubicBezTo>
                  <a:cubicBezTo>
                    <a:pt x="363" y="683"/>
                    <a:pt x="288" y="683"/>
                    <a:pt x="275" y="683"/>
                  </a:cubicBezTo>
                  <a:lnTo>
                    <a:pt x="98" y="683"/>
                  </a:lnTo>
                  <a:cubicBezTo>
                    <a:pt x="196" y="571"/>
                    <a:pt x="229" y="543"/>
                    <a:pt x="288" y="487"/>
                  </a:cubicBezTo>
                  <a:cubicBezTo>
                    <a:pt x="363" y="415"/>
                    <a:pt x="428" y="343"/>
                    <a:pt x="428" y="228"/>
                  </a:cubicBezTo>
                  <a:cubicBezTo>
                    <a:pt x="428" y="88"/>
                    <a:pt x="324" y="0"/>
                    <a:pt x="199" y="0"/>
                  </a:cubicBezTo>
                  <a:cubicBezTo>
                    <a:pt x="82" y="0"/>
                    <a:pt x="0" y="104"/>
                    <a:pt x="0" y="212"/>
                  </a:cubicBezTo>
                  <a:cubicBezTo>
                    <a:pt x="0" y="271"/>
                    <a:pt x="39" y="275"/>
                    <a:pt x="52" y="275"/>
                  </a:cubicBezTo>
                  <a:cubicBezTo>
                    <a:pt x="75" y="275"/>
                    <a:pt x="101" y="259"/>
                    <a:pt x="101" y="216"/>
                  </a:cubicBezTo>
                  <a:cubicBezTo>
                    <a:pt x="101" y="196"/>
                    <a:pt x="98" y="152"/>
                    <a:pt x="46" y="152"/>
                  </a:cubicBezTo>
                  <a:cubicBezTo>
                    <a:pt x="75" y="68"/>
                    <a:pt x="141" y="44"/>
                    <a:pt x="186" y="44"/>
                  </a:cubicBezTo>
                  <a:cubicBezTo>
                    <a:pt x="284" y="44"/>
                    <a:pt x="337" y="132"/>
                    <a:pt x="337" y="228"/>
                  </a:cubicBezTo>
                  <a:cubicBezTo>
                    <a:pt x="337" y="335"/>
                    <a:pt x="275" y="411"/>
                    <a:pt x="242" y="459"/>
                  </a:cubicBezTo>
                  <a:lnTo>
                    <a:pt x="7" y="734"/>
                  </a:lnTo>
                  <a:cubicBezTo>
                    <a:pt x="0" y="750"/>
                    <a:pt x="0" y="754"/>
                    <a:pt x="0" y="782"/>
                  </a:cubicBezTo>
                  <a:lnTo>
                    <a:pt x="399" y="782"/>
                  </a:lnTo>
                  <a:lnTo>
                    <a:pt x="428" y="5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238" name="AutoShape 25">
            <a:extLst>
              <a:ext uri="{FF2B5EF4-FFF2-40B4-BE49-F238E27FC236}">
                <a16:creationId xmlns:a16="http://schemas.microsoft.com/office/drawing/2014/main" id="{3B73FAB0-A5AB-42A0-AA95-583A08E27B73}"/>
              </a:ext>
            </a:extLst>
          </p:cNvPr>
          <p:cNvCxnSpPr>
            <a:cxnSpLocks noChangeShapeType="1"/>
            <a:endCxn id="477" idx="3"/>
          </p:cNvCxnSpPr>
          <p:nvPr/>
        </p:nvCxnSpPr>
        <p:spPr bwMode="auto">
          <a:xfrm flipV="1">
            <a:off x="3091992" y="4141493"/>
            <a:ext cx="1530350" cy="127952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9" name="AutoShape 26">
            <a:extLst>
              <a:ext uri="{FF2B5EF4-FFF2-40B4-BE49-F238E27FC236}">
                <a16:creationId xmlns:a16="http://schemas.microsoft.com/office/drawing/2014/main" id="{2D4F2D2A-BA67-4CC3-AC19-E96BF3B5190E}"/>
              </a:ext>
            </a:extLst>
          </p:cNvPr>
          <p:cNvCxnSpPr>
            <a:cxnSpLocks noChangeShapeType="1"/>
            <a:stCxn id="214" idx="0"/>
            <a:endCxn id="477" idx="4"/>
          </p:cNvCxnSpPr>
          <p:nvPr/>
        </p:nvCxnSpPr>
        <p:spPr bwMode="auto">
          <a:xfrm flipV="1">
            <a:off x="4685842" y="4241505"/>
            <a:ext cx="179388" cy="1114425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9" name="AutoShape 27">
            <a:extLst>
              <a:ext uri="{FF2B5EF4-FFF2-40B4-BE49-F238E27FC236}">
                <a16:creationId xmlns:a16="http://schemas.microsoft.com/office/drawing/2014/main" id="{5213F429-98E3-4EA6-9173-FC811F36EC3B}"/>
              </a:ext>
            </a:extLst>
          </p:cNvPr>
          <p:cNvCxnSpPr>
            <a:cxnSpLocks noChangeShapeType="1"/>
            <a:endCxn id="477" idx="5"/>
          </p:cNvCxnSpPr>
          <p:nvPr/>
        </p:nvCxnSpPr>
        <p:spPr bwMode="auto">
          <a:xfrm flipH="1" flipV="1">
            <a:off x="5108117" y="4141493"/>
            <a:ext cx="3249613" cy="1181100"/>
          </a:xfrm>
          <a:prstGeom prst="straightConnector1">
            <a:avLst/>
          </a:prstGeom>
          <a:noFill/>
          <a:ln w="19080" cap="flat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" name="Oval 28">
            <a:extLst>
              <a:ext uri="{FF2B5EF4-FFF2-40B4-BE49-F238E27FC236}">
                <a16:creationId xmlns:a16="http://schemas.microsoft.com/office/drawing/2014/main" id="{25C81A7A-F0FC-411D-BE2D-8F93471F1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155" y="3519193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51" name="Group 29">
            <a:extLst>
              <a:ext uri="{FF2B5EF4-FFF2-40B4-BE49-F238E27FC236}">
                <a16:creationId xmlns:a16="http://schemas.microsoft.com/office/drawing/2014/main" id="{E40624C6-92B8-4A51-8B47-3D915D3DB7BD}"/>
              </a:ext>
            </a:extLst>
          </p:cNvPr>
          <p:cNvGrpSpPr>
            <a:grpSpLocks/>
          </p:cNvGrpSpPr>
          <p:nvPr/>
        </p:nvGrpSpPr>
        <p:grpSpPr bwMode="auto">
          <a:xfrm>
            <a:off x="4714417" y="2225380"/>
            <a:ext cx="415925" cy="307975"/>
            <a:chOff x="2750" y="1384"/>
            <a:chExt cx="262" cy="194"/>
          </a:xfrm>
        </p:grpSpPr>
        <p:sp>
          <p:nvSpPr>
            <p:cNvPr id="452" name="Freeform 30">
              <a:extLst>
                <a:ext uri="{FF2B5EF4-FFF2-40B4-BE49-F238E27FC236}">
                  <a16:creationId xmlns:a16="http://schemas.microsoft.com/office/drawing/2014/main" id="{DC448FAB-F84C-4E53-83C0-D5D0D6E23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1388"/>
              <a:ext cx="249" cy="182"/>
            </a:xfrm>
            <a:custGeom>
              <a:avLst/>
              <a:gdLst>
                <a:gd name="T0" fmla="*/ 550 w 1102"/>
                <a:gd name="T1" fmla="*/ 804 h 805"/>
                <a:gd name="T2" fmla="*/ 0 w 1102"/>
                <a:gd name="T3" fmla="*/ 804 h 805"/>
                <a:gd name="T4" fmla="*/ 0 w 1102"/>
                <a:gd name="T5" fmla="*/ 0 h 805"/>
                <a:gd name="T6" fmla="*/ 1101 w 1102"/>
                <a:gd name="T7" fmla="*/ 0 h 805"/>
                <a:gd name="T8" fmla="*/ 1101 w 1102"/>
                <a:gd name="T9" fmla="*/ 804 h 805"/>
                <a:gd name="T10" fmla="*/ 550 w 1102"/>
                <a:gd name="T11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2" h="805">
                  <a:moveTo>
                    <a:pt x="550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804"/>
                  </a:lnTo>
                  <a:lnTo>
                    <a:pt x="550" y="80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3" name="Freeform 31">
              <a:extLst>
                <a:ext uri="{FF2B5EF4-FFF2-40B4-BE49-F238E27FC236}">
                  <a16:creationId xmlns:a16="http://schemas.microsoft.com/office/drawing/2014/main" id="{425403E1-0F66-4ADF-A3F4-5171E0431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1384"/>
              <a:ext cx="117" cy="188"/>
            </a:xfrm>
            <a:custGeom>
              <a:avLst/>
              <a:gdLst>
                <a:gd name="T0" fmla="*/ 515 w 520"/>
                <a:gd name="T1" fmla="*/ 80 h 834"/>
                <a:gd name="T2" fmla="*/ 519 w 520"/>
                <a:gd name="T3" fmla="*/ 51 h 834"/>
                <a:gd name="T4" fmla="*/ 487 w 520"/>
                <a:gd name="T5" fmla="*/ 15 h 834"/>
                <a:gd name="T6" fmla="*/ 445 w 520"/>
                <a:gd name="T7" fmla="*/ 40 h 834"/>
                <a:gd name="T8" fmla="*/ 429 w 520"/>
                <a:gd name="T9" fmla="*/ 110 h 834"/>
                <a:gd name="T10" fmla="*/ 407 w 520"/>
                <a:gd name="T11" fmla="*/ 212 h 834"/>
                <a:gd name="T12" fmla="*/ 356 w 520"/>
                <a:gd name="T13" fmla="*/ 446 h 834"/>
                <a:gd name="T14" fmla="*/ 232 w 520"/>
                <a:gd name="T15" fmla="*/ 556 h 834"/>
                <a:gd name="T16" fmla="*/ 159 w 520"/>
                <a:gd name="T17" fmla="*/ 450 h 834"/>
                <a:gd name="T18" fmla="*/ 220 w 520"/>
                <a:gd name="T19" fmla="*/ 197 h 834"/>
                <a:gd name="T20" fmla="*/ 239 w 520"/>
                <a:gd name="T21" fmla="*/ 106 h 834"/>
                <a:gd name="T22" fmla="*/ 146 w 520"/>
                <a:gd name="T23" fmla="*/ 0 h 834"/>
                <a:gd name="T24" fmla="*/ 0 w 520"/>
                <a:gd name="T25" fmla="*/ 197 h 834"/>
                <a:gd name="T26" fmla="*/ 13 w 520"/>
                <a:gd name="T27" fmla="*/ 212 h 834"/>
                <a:gd name="T28" fmla="*/ 32 w 520"/>
                <a:gd name="T29" fmla="*/ 186 h 834"/>
                <a:gd name="T30" fmla="*/ 146 w 520"/>
                <a:gd name="T31" fmla="*/ 29 h 834"/>
                <a:gd name="T32" fmla="*/ 172 w 520"/>
                <a:gd name="T33" fmla="*/ 69 h 834"/>
                <a:gd name="T34" fmla="*/ 153 w 520"/>
                <a:gd name="T35" fmla="*/ 161 h 834"/>
                <a:gd name="T36" fmla="*/ 89 w 520"/>
                <a:gd name="T37" fmla="*/ 431 h 834"/>
                <a:gd name="T38" fmla="*/ 226 w 520"/>
                <a:gd name="T39" fmla="*/ 585 h 834"/>
                <a:gd name="T40" fmla="*/ 340 w 520"/>
                <a:gd name="T41" fmla="*/ 526 h 834"/>
                <a:gd name="T42" fmla="*/ 267 w 520"/>
                <a:gd name="T43" fmla="*/ 724 h 834"/>
                <a:gd name="T44" fmla="*/ 143 w 520"/>
                <a:gd name="T45" fmla="*/ 808 h 834"/>
                <a:gd name="T46" fmla="*/ 57 w 520"/>
                <a:gd name="T47" fmla="*/ 753 h 834"/>
                <a:gd name="T48" fmla="*/ 108 w 520"/>
                <a:gd name="T49" fmla="*/ 738 h 834"/>
                <a:gd name="T50" fmla="*/ 127 w 520"/>
                <a:gd name="T51" fmla="*/ 684 h 834"/>
                <a:gd name="T52" fmla="*/ 86 w 520"/>
                <a:gd name="T53" fmla="*/ 636 h 834"/>
                <a:gd name="T54" fmla="*/ 22 w 520"/>
                <a:gd name="T55" fmla="*/ 724 h 834"/>
                <a:gd name="T56" fmla="*/ 143 w 520"/>
                <a:gd name="T57" fmla="*/ 833 h 834"/>
                <a:gd name="T58" fmla="*/ 404 w 520"/>
                <a:gd name="T59" fmla="*/ 570 h 834"/>
                <a:gd name="T60" fmla="*/ 515 w 520"/>
                <a:gd name="T61" fmla="*/ 8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0" h="834">
                  <a:moveTo>
                    <a:pt x="515" y="80"/>
                  </a:moveTo>
                  <a:cubicBezTo>
                    <a:pt x="519" y="62"/>
                    <a:pt x="519" y="58"/>
                    <a:pt x="519" y="51"/>
                  </a:cubicBezTo>
                  <a:cubicBezTo>
                    <a:pt x="519" y="26"/>
                    <a:pt x="503" y="15"/>
                    <a:pt x="487" y="15"/>
                  </a:cubicBezTo>
                  <a:cubicBezTo>
                    <a:pt x="474" y="15"/>
                    <a:pt x="455" y="22"/>
                    <a:pt x="445" y="40"/>
                  </a:cubicBezTo>
                  <a:cubicBezTo>
                    <a:pt x="442" y="48"/>
                    <a:pt x="436" y="88"/>
                    <a:pt x="429" y="110"/>
                  </a:cubicBezTo>
                  <a:cubicBezTo>
                    <a:pt x="423" y="143"/>
                    <a:pt x="417" y="179"/>
                    <a:pt x="407" y="212"/>
                  </a:cubicBezTo>
                  <a:lnTo>
                    <a:pt x="356" y="446"/>
                  </a:lnTo>
                  <a:cubicBezTo>
                    <a:pt x="353" y="464"/>
                    <a:pt x="305" y="556"/>
                    <a:pt x="232" y="556"/>
                  </a:cubicBezTo>
                  <a:cubicBezTo>
                    <a:pt x="172" y="556"/>
                    <a:pt x="159" y="501"/>
                    <a:pt x="159" y="450"/>
                  </a:cubicBezTo>
                  <a:cubicBezTo>
                    <a:pt x="159" y="391"/>
                    <a:pt x="181" y="314"/>
                    <a:pt x="220" y="197"/>
                  </a:cubicBezTo>
                  <a:cubicBezTo>
                    <a:pt x="235" y="146"/>
                    <a:pt x="239" y="132"/>
                    <a:pt x="239" y="106"/>
                  </a:cubicBezTo>
                  <a:cubicBezTo>
                    <a:pt x="239" y="48"/>
                    <a:pt x="204" y="0"/>
                    <a:pt x="146" y="0"/>
                  </a:cubicBezTo>
                  <a:cubicBezTo>
                    <a:pt x="41" y="0"/>
                    <a:pt x="0" y="186"/>
                    <a:pt x="0" y="197"/>
                  </a:cubicBezTo>
                  <a:cubicBezTo>
                    <a:pt x="0" y="212"/>
                    <a:pt x="10" y="212"/>
                    <a:pt x="13" y="212"/>
                  </a:cubicBezTo>
                  <a:cubicBezTo>
                    <a:pt x="25" y="212"/>
                    <a:pt x="25" y="208"/>
                    <a:pt x="32" y="186"/>
                  </a:cubicBezTo>
                  <a:cubicBezTo>
                    <a:pt x="60" y="66"/>
                    <a:pt x="108" y="29"/>
                    <a:pt x="146" y="29"/>
                  </a:cubicBezTo>
                  <a:cubicBezTo>
                    <a:pt x="153" y="29"/>
                    <a:pt x="172" y="29"/>
                    <a:pt x="172" y="69"/>
                  </a:cubicBezTo>
                  <a:cubicBezTo>
                    <a:pt x="172" y="102"/>
                    <a:pt x="162" y="135"/>
                    <a:pt x="153" y="161"/>
                  </a:cubicBezTo>
                  <a:cubicBezTo>
                    <a:pt x="108" y="296"/>
                    <a:pt x="89" y="373"/>
                    <a:pt x="89" y="431"/>
                  </a:cubicBezTo>
                  <a:cubicBezTo>
                    <a:pt x="89" y="545"/>
                    <a:pt x="159" y="585"/>
                    <a:pt x="226" y="585"/>
                  </a:cubicBezTo>
                  <a:cubicBezTo>
                    <a:pt x="270" y="585"/>
                    <a:pt x="309" y="563"/>
                    <a:pt x="340" y="526"/>
                  </a:cubicBezTo>
                  <a:cubicBezTo>
                    <a:pt x="328" y="592"/>
                    <a:pt x="312" y="654"/>
                    <a:pt x="267" y="724"/>
                  </a:cubicBezTo>
                  <a:cubicBezTo>
                    <a:pt x="235" y="768"/>
                    <a:pt x="194" y="808"/>
                    <a:pt x="143" y="808"/>
                  </a:cubicBezTo>
                  <a:cubicBezTo>
                    <a:pt x="127" y="808"/>
                    <a:pt x="76" y="801"/>
                    <a:pt x="57" y="753"/>
                  </a:cubicBezTo>
                  <a:cubicBezTo>
                    <a:pt x="76" y="753"/>
                    <a:pt x="89" y="753"/>
                    <a:pt x="108" y="738"/>
                  </a:cubicBezTo>
                  <a:cubicBezTo>
                    <a:pt x="118" y="724"/>
                    <a:pt x="127" y="709"/>
                    <a:pt x="127" y="684"/>
                  </a:cubicBezTo>
                  <a:cubicBezTo>
                    <a:pt x="127" y="643"/>
                    <a:pt x="95" y="636"/>
                    <a:pt x="86" y="636"/>
                  </a:cubicBezTo>
                  <a:cubicBezTo>
                    <a:pt x="60" y="636"/>
                    <a:pt x="22" y="658"/>
                    <a:pt x="22" y="724"/>
                  </a:cubicBezTo>
                  <a:cubicBezTo>
                    <a:pt x="22" y="786"/>
                    <a:pt x="73" y="833"/>
                    <a:pt x="143" y="833"/>
                  </a:cubicBezTo>
                  <a:cubicBezTo>
                    <a:pt x="261" y="833"/>
                    <a:pt x="375" y="716"/>
                    <a:pt x="404" y="570"/>
                  </a:cubicBezTo>
                  <a:lnTo>
                    <a:pt x="515" y="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4" name="Freeform 32">
              <a:extLst>
                <a:ext uri="{FF2B5EF4-FFF2-40B4-BE49-F238E27FC236}">
                  <a16:creationId xmlns:a16="http://schemas.microsoft.com/office/drawing/2014/main" id="{E38607EC-1049-469B-B737-A4E77244C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1467"/>
              <a:ext cx="130" cy="111"/>
            </a:xfrm>
            <a:custGeom>
              <a:avLst/>
              <a:gdLst>
                <a:gd name="T0" fmla="*/ 70 w 577"/>
                <a:gd name="T1" fmla="*/ 413 h 494"/>
                <a:gd name="T2" fmla="*/ 60 w 577"/>
                <a:gd name="T3" fmla="*/ 457 h 494"/>
                <a:gd name="T4" fmla="*/ 95 w 577"/>
                <a:gd name="T5" fmla="*/ 493 h 494"/>
                <a:gd name="T6" fmla="*/ 130 w 577"/>
                <a:gd name="T7" fmla="*/ 468 h 494"/>
                <a:gd name="T8" fmla="*/ 146 w 577"/>
                <a:gd name="T9" fmla="*/ 398 h 494"/>
                <a:gd name="T10" fmla="*/ 169 w 577"/>
                <a:gd name="T11" fmla="*/ 303 h 494"/>
                <a:gd name="T12" fmla="*/ 185 w 577"/>
                <a:gd name="T13" fmla="*/ 230 h 494"/>
                <a:gd name="T14" fmla="*/ 223 w 577"/>
                <a:gd name="T15" fmla="*/ 132 h 494"/>
                <a:gd name="T16" fmla="*/ 366 w 577"/>
                <a:gd name="T17" fmla="*/ 29 h 494"/>
                <a:gd name="T18" fmla="*/ 423 w 577"/>
                <a:gd name="T19" fmla="*/ 106 h 494"/>
                <a:gd name="T20" fmla="*/ 366 w 577"/>
                <a:gd name="T21" fmla="*/ 340 h 494"/>
                <a:gd name="T22" fmla="*/ 350 w 577"/>
                <a:gd name="T23" fmla="*/ 395 h 494"/>
                <a:gd name="T24" fmla="*/ 439 w 577"/>
                <a:gd name="T25" fmla="*/ 493 h 494"/>
                <a:gd name="T26" fmla="*/ 576 w 577"/>
                <a:gd name="T27" fmla="*/ 325 h 494"/>
                <a:gd name="T28" fmla="*/ 560 w 577"/>
                <a:gd name="T29" fmla="*/ 307 h 494"/>
                <a:gd name="T30" fmla="*/ 547 w 577"/>
                <a:gd name="T31" fmla="*/ 329 h 494"/>
                <a:gd name="T32" fmla="*/ 442 w 577"/>
                <a:gd name="T33" fmla="*/ 461 h 494"/>
                <a:gd name="T34" fmla="*/ 423 w 577"/>
                <a:gd name="T35" fmla="*/ 424 h 494"/>
                <a:gd name="T36" fmla="*/ 442 w 577"/>
                <a:gd name="T37" fmla="*/ 333 h 494"/>
                <a:gd name="T38" fmla="*/ 493 w 577"/>
                <a:gd name="T39" fmla="*/ 124 h 494"/>
                <a:gd name="T40" fmla="*/ 369 w 577"/>
                <a:gd name="T41" fmla="*/ 0 h 494"/>
                <a:gd name="T42" fmla="*/ 210 w 577"/>
                <a:gd name="T43" fmla="*/ 95 h 494"/>
                <a:gd name="T44" fmla="*/ 111 w 577"/>
                <a:gd name="T45" fmla="*/ 0 h 494"/>
                <a:gd name="T46" fmla="*/ 35 w 577"/>
                <a:gd name="T47" fmla="*/ 62 h 494"/>
                <a:gd name="T48" fmla="*/ 0 w 577"/>
                <a:gd name="T49" fmla="*/ 168 h 494"/>
                <a:gd name="T50" fmla="*/ 16 w 577"/>
                <a:gd name="T51" fmla="*/ 179 h 494"/>
                <a:gd name="T52" fmla="*/ 38 w 577"/>
                <a:gd name="T53" fmla="*/ 150 h 494"/>
                <a:gd name="T54" fmla="*/ 108 w 577"/>
                <a:gd name="T55" fmla="*/ 29 h 494"/>
                <a:gd name="T56" fmla="*/ 137 w 577"/>
                <a:gd name="T57" fmla="*/ 84 h 494"/>
                <a:gd name="T58" fmla="*/ 121 w 577"/>
                <a:gd name="T59" fmla="*/ 175 h 494"/>
                <a:gd name="T60" fmla="*/ 99 w 577"/>
                <a:gd name="T61" fmla="*/ 274 h 494"/>
                <a:gd name="T62" fmla="*/ 70 w 577"/>
                <a:gd name="T63" fmla="*/ 41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7" h="494">
                  <a:moveTo>
                    <a:pt x="70" y="413"/>
                  </a:moveTo>
                  <a:cubicBezTo>
                    <a:pt x="70" y="428"/>
                    <a:pt x="60" y="453"/>
                    <a:pt x="60" y="457"/>
                  </a:cubicBezTo>
                  <a:cubicBezTo>
                    <a:pt x="60" y="483"/>
                    <a:pt x="80" y="493"/>
                    <a:pt x="95" y="493"/>
                  </a:cubicBezTo>
                  <a:cubicBezTo>
                    <a:pt x="111" y="493"/>
                    <a:pt x="127" y="479"/>
                    <a:pt x="130" y="468"/>
                  </a:cubicBezTo>
                  <a:cubicBezTo>
                    <a:pt x="134" y="457"/>
                    <a:pt x="146" y="420"/>
                    <a:pt x="146" y="398"/>
                  </a:cubicBezTo>
                  <a:cubicBezTo>
                    <a:pt x="153" y="376"/>
                    <a:pt x="159" y="329"/>
                    <a:pt x="169" y="303"/>
                  </a:cubicBezTo>
                  <a:cubicBezTo>
                    <a:pt x="175" y="278"/>
                    <a:pt x="178" y="256"/>
                    <a:pt x="185" y="230"/>
                  </a:cubicBezTo>
                  <a:cubicBezTo>
                    <a:pt x="194" y="186"/>
                    <a:pt x="194" y="175"/>
                    <a:pt x="223" y="132"/>
                  </a:cubicBezTo>
                  <a:cubicBezTo>
                    <a:pt x="251" y="88"/>
                    <a:pt x="293" y="29"/>
                    <a:pt x="366" y="29"/>
                  </a:cubicBezTo>
                  <a:cubicBezTo>
                    <a:pt x="423" y="29"/>
                    <a:pt x="423" y="84"/>
                    <a:pt x="423" y="106"/>
                  </a:cubicBezTo>
                  <a:cubicBezTo>
                    <a:pt x="423" y="172"/>
                    <a:pt x="382" y="289"/>
                    <a:pt x="366" y="340"/>
                  </a:cubicBezTo>
                  <a:cubicBezTo>
                    <a:pt x="356" y="369"/>
                    <a:pt x="350" y="376"/>
                    <a:pt x="350" y="395"/>
                  </a:cubicBezTo>
                  <a:cubicBezTo>
                    <a:pt x="350" y="453"/>
                    <a:pt x="394" y="493"/>
                    <a:pt x="439" y="493"/>
                  </a:cubicBezTo>
                  <a:cubicBezTo>
                    <a:pt x="534" y="493"/>
                    <a:pt x="576" y="344"/>
                    <a:pt x="576" y="325"/>
                  </a:cubicBezTo>
                  <a:cubicBezTo>
                    <a:pt x="576" y="307"/>
                    <a:pt x="566" y="307"/>
                    <a:pt x="560" y="307"/>
                  </a:cubicBezTo>
                  <a:cubicBezTo>
                    <a:pt x="550" y="307"/>
                    <a:pt x="547" y="318"/>
                    <a:pt x="547" y="329"/>
                  </a:cubicBezTo>
                  <a:cubicBezTo>
                    <a:pt x="522" y="413"/>
                    <a:pt x="484" y="461"/>
                    <a:pt x="442" y="461"/>
                  </a:cubicBezTo>
                  <a:cubicBezTo>
                    <a:pt x="423" y="461"/>
                    <a:pt x="423" y="450"/>
                    <a:pt x="423" y="424"/>
                  </a:cubicBezTo>
                  <a:cubicBezTo>
                    <a:pt x="423" y="395"/>
                    <a:pt x="423" y="384"/>
                    <a:pt x="442" y="333"/>
                  </a:cubicBezTo>
                  <a:cubicBezTo>
                    <a:pt x="455" y="300"/>
                    <a:pt x="493" y="186"/>
                    <a:pt x="493" y="124"/>
                  </a:cubicBezTo>
                  <a:cubicBezTo>
                    <a:pt x="493" y="18"/>
                    <a:pt x="420" y="0"/>
                    <a:pt x="369" y="0"/>
                  </a:cubicBezTo>
                  <a:cubicBezTo>
                    <a:pt x="289" y="0"/>
                    <a:pt x="235" y="58"/>
                    <a:pt x="210" y="95"/>
                  </a:cubicBezTo>
                  <a:cubicBezTo>
                    <a:pt x="204" y="26"/>
                    <a:pt x="146" y="0"/>
                    <a:pt x="111" y="0"/>
                  </a:cubicBezTo>
                  <a:cubicBezTo>
                    <a:pt x="70" y="0"/>
                    <a:pt x="45" y="37"/>
                    <a:pt x="35" y="62"/>
                  </a:cubicBezTo>
                  <a:cubicBezTo>
                    <a:pt x="13" y="95"/>
                    <a:pt x="0" y="164"/>
                    <a:pt x="0" y="168"/>
                  </a:cubicBezTo>
                  <a:cubicBezTo>
                    <a:pt x="0" y="179"/>
                    <a:pt x="13" y="179"/>
                    <a:pt x="16" y="179"/>
                  </a:cubicBezTo>
                  <a:cubicBezTo>
                    <a:pt x="32" y="179"/>
                    <a:pt x="32" y="175"/>
                    <a:pt x="38" y="150"/>
                  </a:cubicBezTo>
                  <a:cubicBezTo>
                    <a:pt x="54" y="84"/>
                    <a:pt x="70" y="29"/>
                    <a:pt x="108" y="29"/>
                  </a:cubicBezTo>
                  <a:cubicBezTo>
                    <a:pt x="130" y="29"/>
                    <a:pt x="137" y="51"/>
                    <a:pt x="137" y="84"/>
                  </a:cubicBezTo>
                  <a:cubicBezTo>
                    <a:pt x="137" y="106"/>
                    <a:pt x="130" y="146"/>
                    <a:pt x="121" y="175"/>
                  </a:cubicBezTo>
                  <a:cubicBezTo>
                    <a:pt x="115" y="201"/>
                    <a:pt x="108" y="252"/>
                    <a:pt x="99" y="274"/>
                  </a:cubicBezTo>
                  <a:lnTo>
                    <a:pt x="70" y="4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55" name="Line 41">
            <a:extLst>
              <a:ext uri="{FF2B5EF4-FFF2-40B4-BE49-F238E27FC236}">
                <a16:creationId xmlns:a16="http://schemas.microsoft.com/office/drawing/2014/main" id="{82FF88F5-8DA7-4F66-A308-F6187E055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617" y="3906543"/>
            <a:ext cx="68421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6" name="Line 42">
            <a:extLst>
              <a:ext uri="{FF2B5EF4-FFF2-40B4-BE49-F238E27FC236}">
                <a16:creationId xmlns:a16="http://schemas.microsoft.com/office/drawing/2014/main" id="{3F906023-AFC6-4EF8-8AAF-419B61182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9330" y="3876380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57" name="Picture 43">
            <a:extLst>
              <a:ext uri="{FF2B5EF4-FFF2-40B4-BE49-F238E27FC236}">
                <a16:creationId xmlns:a16="http://schemas.microsoft.com/office/drawing/2014/main" id="{1FE1ABF3-F541-4BE3-9A8B-477E48FDB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717" y="3589043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58" name="Group 44">
            <a:extLst>
              <a:ext uri="{FF2B5EF4-FFF2-40B4-BE49-F238E27FC236}">
                <a16:creationId xmlns:a16="http://schemas.microsoft.com/office/drawing/2014/main" id="{49993655-B9B1-4202-98B2-EFBBE6E2FF14}"/>
              </a:ext>
            </a:extLst>
          </p:cNvPr>
          <p:cNvGrpSpPr>
            <a:grpSpLocks/>
          </p:cNvGrpSpPr>
          <p:nvPr/>
        </p:nvGrpSpPr>
        <p:grpSpPr bwMode="auto">
          <a:xfrm>
            <a:off x="7368717" y="3901780"/>
            <a:ext cx="250825" cy="225425"/>
            <a:chOff x="4422" y="2440"/>
            <a:chExt cx="158" cy="142"/>
          </a:xfrm>
        </p:grpSpPr>
        <p:sp>
          <p:nvSpPr>
            <p:cNvPr id="459" name="Freeform 45">
              <a:extLst>
                <a:ext uri="{FF2B5EF4-FFF2-40B4-BE49-F238E27FC236}">
                  <a16:creationId xmlns:a16="http://schemas.microsoft.com/office/drawing/2014/main" id="{B9B0F903-95EE-44EE-8779-2DE764E2B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44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0" name="Freeform 46">
              <a:extLst>
                <a:ext uri="{FF2B5EF4-FFF2-40B4-BE49-F238E27FC236}">
                  <a16:creationId xmlns:a16="http://schemas.microsoft.com/office/drawing/2014/main" id="{7E04B10A-C551-4072-98CA-114F4F7FE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" y="244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61" name="Line 47">
            <a:extLst>
              <a:ext uri="{FF2B5EF4-FFF2-40B4-BE49-F238E27FC236}">
                <a16:creationId xmlns:a16="http://schemas.microsoft.com/office/drawing/2014/main" id="{67F8EEF5-5BDA-4711-89C2-68B2CD92B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6855" y="2390480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62" name="Picture 48">
            <a:extLst>
              <a:ext uri="{FF2B5EF4-FFF2-40B4-BE49-F238E27FC236}">
                <a16:creationId xmlns:a16="http://schemas.microsoft.com/office/drawing/2014/main" id="{DAEBD651-F0EB-47BA-8F46-92CAFFDD7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242" y="2101555"/>
            <a:ext cx="2524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63" name="Group 49">
            <a:extLst>
              <a:ext uri="{FF2B5EF4-FFF2-40B4-BE49-F238E27FC236}">
                <a16:creationId xmlns:a16="http://schemas.microsoft.com/office/drawing/2014/main" id="{A5A2121C-4763-40AE-8F6A-F8A5BFB6EE6B}"/>
              </a:ext>
            </a:extLst>
          </p:cNvPr>
          <p:cNvGrpSpPr>
            <a:grpSpLocks/>
          </p:cNvGrpSpPr>
          <p:nvPr/>
        </p:nvGrpSpPr>
        <p:grpSpPr bwMode="auto">
          <a:xfrm>
            <a:off x="5382755" y="2425405"/>
            <a:ext cx="250825" cy="225425"/>
            <a:chOff x="3171" y="1510"/>
            <a:chExt cx="158" cy="142"/>
          </a:xfrm>
        </p:grpSpPr>
        <p:sp>
          <p:nvSpPr>
            <p:cNvPr id="464" name="Freeform 50">
              <a:extLst>
                <a:ext uri="{FF2B5EF4-FFF2-40B4-BE49-F238E27FC236}">
                  <a16:creationId xmlns:a16="http://schemas.microsoft.com/office/drawing/2014/main" id="{D08E12EC-79F8-48C9-AE20-4B2D6C009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" y="1511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5" name="Freeform 51">
              <a:extLst>
                <a:ext uri="{FF2B5EF4-FFF2-40B4-BE49-F238E27FC236}">
                  <a16:creationId xmlns:a16="http://schemas.microsoft.com/office/drawing/2014/main" id="{12125D3C-F90C-418A-BBF3-122CE693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1510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66" name="Group 52">
            <a:extLst>
              <a:ext uri="{FF2B5EF4-FFF2-40B4-BE49-F238E27FC236}">
                <a16:creationId xmlns:a16="http://schemas.microsoft.com/office/drawing/2014/main" id="{21747573-498E-48FC-8D4F-35B6B3B9173F}"/>
              </a:ext>
            </a:extLst>
          </p:cNvPr>
          <p:cNvGrpSpPr>
            <a:grpSpLocks/>
          </p:cNvGrpSpPr>
          <p:nvPr/>
        </p:nvGrpSpPr>
        <p:grpSpPr bwMode="auto">
          <a:xfrm>
            <a:off x="2401430" y="3663655"/>
            <a:ext cx="501650" cy="430213"/>
            <a:chOff x="1293" y="2290"/>
            <a:chExt cx="316" cy="271"/>
          </a:xfrm>
        </p:grpSpPr>
        <p:sp>
          <p:nvSpPr>
            <p:cNvPr id="467" name="Freeform 53">
              <a:extLst>
                <a:ext uri="{FF2B5EF4-FFF2-40B4-BE49-F238E27FC236}">
                  <a16:creationId xmlns:a16="http://schemas.microsoft.com/office/drawing/2014/main" id="{3D52FDD9-02BA-42FC-870E-7A6AE813C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2291"/>
              <a:ext cx="317" cy="243"/>
            </a:xfrm>
            <a:custGeom>
              <a:avLst/>
              <a:gdLst>
                <a:gd name="T0" fmla="*/ 701 w 1401"/>
                <a:gd name="T1" fmla="*/ 1073 h 1074"/>
                <a:gd name="T2" fmla="*/ 0 w 1401"/>
                <a:gd name="T3" fmla="*/ 1073 h 1074"/>
                <a:gd name="T4" fmla="*/ 0 w 1401"/>
                <a:gd name="T5" fmla="*/ 0 h 1074"/>
                <a:gd name="T6" fmla="*/ 1400 w 1401"/>
                <a:gd name="T7" fmla="*/ 0 h 1074"/>
                <a:gd name="T8" fmla="*/ 1400 w 1401"/>
                <a:gd name="T9" fmla="*/ 1073 h 1074"/>
                <a:gd name="T10" fmla="*/ 701 w 1401"/>
                <a:gd name="T11" fmla="*/ 107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074">
                  <a:moveTo>
                    <a:pt x="701" y="1073"/>
                  </a:moveTo>
                  <a:lnTo>
                    <a:pt x="0" y="1073"/>
                  </a:lnTo>
                  <a:lnTo>
                    <a:pt x="0" y="0"/>
                  </a:lnTo>
                  <a:lnTo>
                    <a:pt x="1400" y="0"/>
                  </a:lnTo>
                  <a:lnTo>
                    <a:pt x="1400" y="1073"/>
                  </a:lnTo>
                  <a:lnTo>
                    <a:pt x="701" y="107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8" name="Freeform 54">
              <a:extLst>
                <a:ext uri="{FF2B5EF4-FFF2-40B4-BE49-F238E27FC236}">
                  <a16:creationId xmlns:a16="http://schemas.microsoft.com/office/drawing/2014/main" id="{098A63CC-132F-42C8-B900-E0EE250B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2290"/>
              <a:ext cx="106" cy="203"/>
            </a:xfrm>
            <a:custGeom>
              <a:avLst/>
              <a:gdLst>
                <a:gd name="T0" fmla="*/ 223 w 474"/>
                <a:gd name="T1" fmla="*/ 14 h 901"/>
                <a:gd name="T2" fmla="*/ 212 w 474"/>
                <a:gd name="T3" fmla="*/ 0 h 901"/>
                <a:gd name="T4" fmla="*/ 92 w 474"/>
                <a:gd name="T5" fmla="*/ 11 h 901"/>
                <a:gd name="T6" fmla="*/ 73 w 474"/>
                <a:gd name="T7" fmla="*/ 36 h 901"/>
                <a:gd name="T8" fmla="*/ 98 w 474"/>
                <a:gd name="T9" fmla="*/ 54 h 901"/>
                <a:gd name="T10" fmla="*/ 147 w 474"/>
                <a:gd name="T11" fmla="*/ 76 h 901"/>
                <a:gd name="T12" fmla="*/ 144 w 474"/>
                <a:gd name="T13" fmla="*/ 101 h 901"/>
                <a:gd name="T14" fmla="*/ 5 w 474"/>
                <a:gd name="T15" fmla="*/ 835 h 901"/>
                <a:gd name="T16" fmla="*/ 0 w 474"/>
                <a:gd name="T17" fmla="*/ 860 h 901"/>
                <a:gd name="T18" fmla="*/ 27 w 474"/>
                <a:gd name="T19" fmla="*/ 900 h 901"/>
                <a:gd name="T20" fmla="*/ 63 w 474"/>
                <a:gd name="T21" fmla="*/ 864 h 901"/>
                <a:gd name="T22" fmla="*/ 82 w 474"/>
                <a:gd name="T23" fmla="*/ 770 h 901"/>
                <a:gd name="T24" fmla="*/ 103 w 474"/>
                <a:gd name="T25" fmla="*/ 654 h 901"/>
                <a:gd name="T26" fmla="*/ 120 w 474"/>
                <a:gd name="T27" fmla="*/ 571 h 901"/>
                <a:gd name="T28" fmla="*/ 130 w 474"/>
                <a:gd name="T29" fmla="*/ 513 h 901"/>
                <a:gd name="T30" fmla="*/ 196 w 474"/>
                <a:gd name="T31" fmla="*/ 394 h 901"/>
                <a:gd name="T32" fmla="*/ 288 w 474"/>
                <a:gd name="T33" fmla="*/ 351 h 901"/>
                <a:gd name="T34" fmla="*/ 340 w 474"/>
                <a:gd name="T35" fmla="*/ 441 h 901"/>
                <a:gd name="T36" fmla="*/ 277 w 474"/>
                <a:gd name="T37" fmla="*/ 723 h 901"/>
                <a:gd name="T38" fmla="*/ 266 w 474"/>
                <a:gd name="T39" fmla="*/ 795 h 901"/>
                <a:gd name="T40" fmla="*/ 345 w 474"/>
                <a:gd name="T41" fmla="*/ 900 h 901"/>
                <a:gd name="T42" fmla="*/ 473 w 474"/>
                <a:gd name="T43" fmla="*/ 701 h 901"/>
                <a:gd name="T44" fmla="*/ 459 w 474"/>
                <a:gd name="T45" fmla="*/ 687 h 901"/>
                <a:gd name="T46" fmla="*/ 446 w 474"/>
                <a:gd name="T47" fmla="*/ 712 h 901"/>
                <a:gd name="T48" fmla="*/ 348 w 474"/>
                <a:gd name="T49" fmla="*/ 871 h 901"/>
                <a:gd name="T50" fmla="*/ 323 w 474"/>
                <a:gd name="T51" fmla="*/ 828 h 901"/>
                <a:gd name="T52" fmla="*/ 343 w 474"/>
                <a:gd name="T53" fmla="*/ 737 h 901"/>
                <a:gd name="T54" fmla="*/ 400 w 474"/>
                <a:gd name="T55" fmla="*/ 455 h 901"/>
                <a:gd name="T56" fmla="*/ 288 w 474"/>
                <a:gd name="T57" fmla="*/ 322 h 901"/>
                <a:gd name="T58" fmla="*/ 147 w 474"/>
                <a:gd name="T59" fmla="*/ 419 h 901"/>
                <a:gd name="T60" fmla="*/ 223 w 474"/>
                <a:gd name="T61" fmla="*/ 1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4" h="901">
                  <a:moveTo>
                    <a:pt x="223" y="14"/>
                  </a:moveTo>
                  <a:cubicBezTo>
                    <a:pt x="223" y="11"/>
                    <a:pt x="223" y="0"/>
                    <a:pt x="212" y="0"/>
                  </a:cubicBezTo>
                  <a:cubicBezTo>
                    <a:pt x="190" y="0"/>
                    <a:pt x="117" y="11"/>
                    <a:pt x="92" y="11"/>
                  </a:cubicBezTo>
                  <a:cubicBezTo>
                    <a:pt x="84" y="14"/>
                    <a:pt x="73" y="14"/>
                    <a:pt x="73" y="36"/>
                  </a:cubicBezTo>
                  <a:cubicBezTo>
                    <a:pt x="73" y="54"/>
                    <a:pt x="82" y="54"/>
                    <a:pt x="98" y="54"/>
                  </a:cubicBezTo>
                  <a:cubicBezTo>
                    <a:pt x="144" y="54"/>
                    <a:pt x="147" y="65"/>
                    <a:pt x="147" y="76"/>
                  </a:cubicBezTo>
                  <a:lnTo>
                    <a:pt x="144" y="101"/>
                  </a:lnTo>
                  <a:lnTo>
                    <a:pt x="5" y="835"/>
                  </a:lnTo>
                  <a:cubicBezTo>
                    <a:pt x="0" y="853"/>
                    <a:pt x="0" y="857"/>
                    <a:pt x="0" y="860"/>
                  </a:cubicBezTo>
                  <a:cubicBezTo>
                    <a:pt x="0" y="893"/>
                    <a:pt x="19" y="900"/>
                    <a:pt x="27" y="900"/>
                  </a:cubicBezTo>
                  <a:cubicBezTo>
                    <a:pt x="43" y="900"/>
                    <a:pt x="60" y="882"/>
                    <a:pt x="63" y="864"/>
                  </a:cubicBezTo>
                  <a:lnTo>
                    <a:pt x="82" y="770"/>
                  </a:lnTo>
                  <a:lnTo>
                    <a:pt x="103" y="654"/>
                  </a:lnTo>
                  <a:cubicBezTo>
                    <a:pt x="109" y="625"/>
                    <a:pt x="114" y="600"/>
                    <a:pt x="120" y="571"/>
                  </a:cubicBezTo>
                  <a:cubicBezTo>
                    <a:pt x="122" y="560"/>
                    <a:pt x="128" y="517"/>
                    <a:pt x="130" y="513"/>
                  </a:cubicBezTo>
                  <a:cubicBezTo>
                    <a:pt x="133" y="499"/>
                    <a:pt x="163" y="427"/>
                    <a:pt x="196" y="394"/>
                  </a:cubicBezTo>
                  <a:cubicBezTo>
                    <a:pt x="215" y="372"/>
                    <a:pt x="245" y="351"/>
                    <a:pt x="288" y="351"/>
                  </a:cubicBezTo>
                  <a:cubicBezTo>
                    <a:pt x="329" y="351"/>
                    <a:pt x="340" y="394"/>
                    <a:pt x="340" y="441"/>
                  </a:cubicBezTo>
                  <a:cubicBezTo>
                    <a:pt x="340" y="506"/>
                    <a:pt x="302" y="643"/>
                    <a:pt x="277" y="723"/>
                  </a:cubicBezTo>
                  <a:cubicBezTo>
                    <a:pt x="272" y="752"/>
                    <a:pt x="266" y="770"/>
                    <a:pt x="266" y="795"/>
                  </a:cubicBezTo>
                  <a:cubicBezTo>
                    <a:pt x="266" y="853"/>
                    <a:pt x="299" y="900"/>
                    <a:pt x="345" y="900"/>
                  </a:cubicBezTo>
                  <a:cubicBezTo>
                    <a:pt x="435" y="900"/>
                    <a:pt x="473" y="712"/>
                    <a:pt x="473" y="701"/>
                  </a:cubicBezTo>
                  <a:cubicBezTo>
                    <a:pt x="473" y="687"/>
                    <a:pt x="462" y="687"/>
                    <a:pt x="459" y="687"/>
                  </a:cubicBezTo>
                  <a:cubicBezTo>
                    <a:pt x="451" y="687"/>
                    <a:pt x="451" y="694"/>
                    <a:pt x="446" y="712"/>
                  </a:cubicBezTo>
                  <a:cubicBezTo>
                    <a:pt x="430" y="781"/>
                    <a:pt x="400" y="871"/>
                    <a:pt x="348" y="871"/>
                  </a:cubicBezTo>
                  <a:cubicBezTo>
                    <a:pt x="332" y="871"/>
                    <a:pt x="323" y="860"/>
                    <a:pt x="323" y="828"/>
                  </a:cubicBezTo>
                  <a:cubicBezTo>
                    <a:pt x="323" y="795"/>
                    <a:pt x="332" y="766"/>
                    <a:pt x="343" y="737"/>
                  </a:cubicBezTo>
                  <a:cubicBezTo>
                    <a:pt x="356" y="683"/>
                    <a:pt x="400" y="531"/>
                    <a:pt x="400" y="455"/>
                  </a:cubicBezTo>
                  <a:cubicBezTo>
                    <a:pt x="400" y="376"/>
                    <a:pt x="362" y="322"/>
                    <a:pt x="288" y="322"/>
                  </a:cubicBezTo>
                  <a:cubicBezTo>
                    <a:pt x="228" y="322"/>
                    <a:pt x="182" y="361"/>
                    <a:pt x="147" y="419"/>
                  </a:cubicBezTo>
                  <a:lnTo>
                    <a:pt x="223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9" name="Freeform 55">
              <a:extLst>
                <a:ext uri="{FF2B5EF4-FFF2-40B4-BE49-F238E27FC236}">
                  <a16:creationId xmlns:a16="http://schemas.microsoft.com/office/drawing/2014/main" id="{9FBA2200-997A-4D3D-A480-B13F20AD9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2445"/>
              <a:ext cx="92" cy="91"/>
            </a:xfrm>
            <a:custGeom>
              <a:avLst/>
              <a:gdLst>
                <a:gd name="T0" fmla="*/ 49 w 411"/>
                <a:gd name="T1" fmla="*/ 340 h 406"/>
                <a:gd name="T2" fmla="*/ 43 w 411"/>
                <a:gd name="T3" fmla="*/ 376 h 406"/>
                <a:gd name="T4" fmla="*/ 68 w 411"/>
                <a:gd name="T5" fmla="*/ 405 h 406"/>
                <a:gd name="T6" fmla="*/ 92 w 411"/>
                <a:gd name="T7" fmla="*/ 383 h 406"/>
                <a:gd name="T8" fmla="*/ 103 w 411"/>
                <a:gd name="T9" fmla="*/ 329 h 406"/>
                <a:gd name="T10" fmla="*/ 120 w 411"/>
                <a:gd name="T11" fmla="*/ 249 h 406"/>
                <a:gd name="T12" fmla="*/ 130 w 411"/>
                <a:gd name="T13" fmla="*/ 188 h 406"/>
                <a:gd name="T14" fmla="*/ 158 w 411"/>
                <a:gd name="T15" fmla="*/ 108 h 406"/>
                <a:gd name="T16" fmla="*/ 261 w 411"/>
                <a:gd name="T17" fmla="*/ 25 h 406"/>
                <a:gd name="T18" fmla="*/ 299 w 411"/>
                <a:gd name="T19" fmla="*/ 87 h 406"/>
                <a:gd name="T20" fmla="*/ 261 w 411"/>
                <a:gd name="T21" fmla="*/ 278 h 406"/>
                <a:gd name="T22" fmla="*/ 250 w 411"/>
                <a:gd name="T23" fmla="*/ 325 h 406"/>
                <a:gd name="T24" fmla="*/ 313 w 411"/>
                <a:gd name="T25" fmla="*/ 405 h 406"/>
                <a:gd name="T26" fmla="*/ 410 w 411"/>
                <a:gd name="T27" fmla="*/ 267 h 406"/>
                <a:gd name="T28" fmla="*/ 400 w 411"/>
                <a:gd name="T29" fmla="*/ 253 h 406"/>
                <a:gd name="T30" fmla="*/ 386 w 411"/>
                <a:gd name="T31" fmla="*/ 271 h 406"/>
                <a:gd name="T32" fmla="*/ 315 w 411"/>
                <a:gd name="T33" fmla="*/ 380 h 406"/>
                <a:gd name="T34" fmla="*/ 299 w 411"/>
                <a:gd name="T35" fmla="*/ 347 h 406"/>
                <a:gd name="T36" fmla="*/ 315 w 411"/>
                <a:gd name="T37" fmla="*/ 275 h 406"/>
                <a:gd name="T38" fmla="*/ 351 w 411"/>
                <a:gd name="T39" fmla="*/ 101 h 406"/>
                <a:gd name="T40" fmla="*/ 264 w 411"/>
                <a:gd name="T41" fmla="*/ 0 h 406"/>
                <a:gd name="T42" fmla="*/ 150 w 411"/>
                <a:gd name="T43" fmla="*/ 80 h 406"/>
                <a:gd name="T44" fmla="*/ 79 w 411"/>
                <a:gd name="T45" fmla="*/ 0 h 406"/>
                <a:gd name="T46" fmla="*/ 24 w 411"/>
                <a:gd name="T47" fmla="*/ 51 h 406"/>
                <a:gd name="T48" fmla="*/ 0 w 411"/>
                <a:gd name="T49" fmla="*/ 137 h 406"/>
                <a:gd name="T50" fmla="*/ 11 w 411"/>
                <a:gd name="T51" fmla="*/ 148 h 406"/>
                <a:gd name="T52" fmla="*/ 27 w 411"/>
                <a:gd name="T53" fmla="*/ 123 h 406"/>
                <a:gd name="T54" fmla="*/ 76 w 411"/>
                <a:gd name="T55" fmla="*/ 25 h 406"/>
                <a:gd name="T56" fmla="*/ 98 w 411"/>
                <a:gd name="T57" fmla="*/ 69 h 406"/>
                <a:gd name="T58" fmla="*/ 87 w 411"/>
                <a:gd name="T59" fmla="*/ 145 h 406"/>
                <a:gd name="T60" fmla="*/ 71 w 411"/>
                <a:gd name="T61" fmla="*/ 224 h 406"/>
                <a:gd name="T62" fmla="*/ 49 w 411"/>
                <a:gd name="T63" fmla="*/ 3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1" h="406">
                  <a:moveTo>
                    <a:pt x="49" y="340"/>
                  </a:moveTo>
                  <a:cubicBezTo>
                    <a:pt x="49" y="351"/>
                    <a:pt x="43" y="372"/>
                    <a:pt x="43" y="376"/>
                  </a:cubicBezTo>
                  <a:cubicBezTo>
                    <a:pt x="43" y="398"/>
                    <a:pt x="57" y="405"/>
                    <a:pt x="68" y="405"/>
                  </a:cubicBezTo>
                  <a:cubicBezTo>
                    <a:pt x="79" y="405"/>
                    <a:pt x="90" y="394"/>
                    <a:pt x="92" y="383"/>
                  </a:cubicBezTo>
                  <a:cubicBezTo>
                    <a:pt x="95" y="376"/>
                    <a:pt x="103" y="347"/>
                    <a:pt x="103" y="329"/>
                  </a:cubicBezTo>
                  <a:cubicBezTo>
                    <a:pt x="109" y="311"/>
                    <a:pt x="114" y="271"/>
                    <a:pt x="120" y="249"/>
                  </a:cubicBezTo>
                  <a:cubicBezTo>
                    <a:pt x="125" y="228"/>
                    <a:pt x="128" y="210"/>
                    <a:pt x="130" y="188"/>
                  </a:cubicBezTo>
                  <a:cubicBezTo>
                    <a:pt x="139" y="152"/>
                    <a:pt x="139" y="145"/>
                    <a:pt x="158" y="108"/>
                  </a:cubicBezTo>
                  <a:cubicBezTo>
                    <a:pt x="179" y="72"/>
                    <a:pt x="209" y="25"/>
                    <a:pt x="261" y="25"/>
                  </a:cubicBezTo>
                  <a:cubicBezTo>
                    <a:pt x="299" y="25"/>
                    <a:pt x="299" y="69"/>
                    <a:pt x="299" y="87"/>
                  </a:cubicBezTo>
                  <a:cubicBezTo>
                    <a:pt x="299" y="141"/>
                    <a:pt x="272" y="239"/>
                    <a:pt x="261" y="278"/>
                  </a:cubicBezTo>
                  <a:cubicBezTo>
                    <a:pt x="253" y="304"/>
                    <a:pt x="250" y="311"/>
                    <a:pt x="250" y="325"/>
                  </a:cubicBezTo>
                  <a:cubicBezTo>
                    <a:pt x="250" y="372"/>
                    <a:pt x="280" y="405"/>
                    <a:pt x="313" y="405"/>
                  </a:cubicBezTo>
                  <a:cubicBezTo>
                    <a:pt x="381" y="405"/>
                    <a:pt x="410" y="282"/>
                    <a:pt x="410" y="267"/>
                  </a:cubicBezTo>
                  <a:cubicBezTo>
                    <a:pt x="410" y="253"/>
                    <a:pt x="402" y="253"/>
                    <a:pt x="400" y="253"/>
                  </a:cubicBezTo>
                  <a:cubicBezTo>
                    <a:pt x="391" y="253"/>
                    <a:pt x="389" y="260"/>
                    <a:pt x="386" y="271"/>
                  </a:cubicBezTo>
                  <a:cubicBezTo>
                    <a:pt x="372" y="340"/>
                    <a:pt x="343" y="380"/>
                    <a:pt x="315" y="380"/>
                  </a:cubicBezTo>
                  <a:cubicBezTo>
                    <a:pt x="302" y="380"/>
                    <a:pt x="299" y="369"/>
                    <a:pt x="299" y="347"/>
                  </a:cubicBezTo>
                  <a:cubicBezTo>
                    <a:pt x="299" y="325"/>
                    <a:pt x="302" y="314"/>
                    <a:pt x="315" y="275"/>
                  </a:cubicBezTo>
                  <a:cubicBezTo>
                    <a:pt x="321" y="246"/>
                    <a:pt x="351" y="152"/>
                    <a:pt x="351" y="101"/>
                  </a:cubicBezTo>
                  <a:cubicBezTo>
                    <a:pt x="351" y="14"/>
                    <a:pt x="299" y="0"/>
                    <a:pt x="264" y="0"/>
                  </a:cubicBezTo>
                  <a:cubicBezTo>
                    <a:pt x="207" y="0"/>
                    <a:pt x="169" y="47"/>
                    <a:pt x="150" y="80"/>
                  </a:cubicBezTo>
                  <a:cubicBezTo>
                    <a:pt x="144" y="22"/>
                    <a:pt x="103" y="0"/>
                    <a:pt x="79" y="0"/>
                  </a:cubicBezTo>
                  <a:cubicBezTo>
                    <a:pt x="49" y="0"/>
                    <a:pt x="33" y="29"/>
                    <a:pt x="24" y="51"/>
                  </a:cubicBezTo>
                  <a:cubicBezTo>
                    <a:pt x="8" y="80"/>
                    <a:pt x="0" y="134"/>
                    <a:pt x="0" y="137"/>
                  </a:cubicBezTo>
                  <a:cubicBezTo>
                    <a:pt x="0" y="148"/>
                    <a:pt x="8" y="148"/>
                    <a:pt x="11" y="148"/>
                  </a:cubicBezTo>
                  <a:cubicBezTo>
                    <a:pt x="22" y="148"/>
                    <a:pt x="22" y="145"/>
                    <a:pt x="27" y="123"/>
                  </a:cubicBezTo>
                  <a:cubicBezTo>
                    <a:pt x="38" y="69"/>
                    <a:pt x="49" y="25"/>
                    <a:pt x="76" y="25"/>
                  </a:cubicBezTo>
                  <a:cubicBezTo>
                    <a:pt x="92" y="25"/>
                    <a:pt x="98" y="43"/>
                    <a:pt x="98" y="69"/>
                  </a:cubicBezTo>
                  <a:cubicBezTo>
                    <a:pt x="98" y="87"/>
                    <a:pt x="92" y="119"/>
                    <a:pt x="87" y="145"/>
                  </a:cubicBezTo>
                  <a:cubicBezTo>
                    <a:pt x="82" y="166"/>
                    <a:pt x="76" y="206"/>
                    <a:pt x="71" y="224"/>
                  </a:cubicBezTo>
                  <a:lnTo>
                    <a:pt x="49" y="3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0" name="Freeform 56">
              <a:extLst>
                <a:ext uri="{FF2B5EF4-FFF2-40B4-BE49-F238E27FC236}">
                  <a16:creationId xmlns:a16="http://schemas.microsoft.com/office/drawing/2014/main" id="{040F0563-CB11-498F-B98A-7821AE7DD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2400"/>
              <a:ext cx="66" cy="162"/>
            </a:xfrm>
            <a:custGeom>
              <a:avLst/>
              <a:gdLst>
                <a:gd name="T0" fmla="*/ 182 w 295"/>
                <a:gd name="T1" fmla="*/ 29 h 717"/>
                <a:gd name="T2" fmla="*/ 160 w 295"/>
                <a:gd name="T3" fmla="*/ 0 h 717"/>
                <a:gd name="T4" fmla="*/ 0 w 295"/>
                <a:gd name="T5" fmla="*/ 69 h 717"/>
                <a:gd name="T6" fmla="*/ 0 w 295"/>
                <a:gd name="T7" fmla="*/ 108 h 717"/>
                <a:gd name="T8" fmla="*/ 117 w 295"/>
                <a:gd name="T9" fmla="*/ 80 h 717"/>
                <a:gd name="T10" fmla="*/ 117 w 295"/>
                <a:gd name="T11" fmla="*/ 625 h 717"/>
                <a:gd name="T12" fmla="*/ 35 w 295"/>
                <a:gd name="T13" fmla="*/ 676 h 717"/>
                <a:gd name="T14" fmla="*/ 5 w 295"/>
                <a:gd name="T15" fmla="*/ 676 h 717"/>
                <a:gd name="T16" fmla="*/ 5 w 295"/>
                <a:gd name="T17" fmla="*/ 716 h 717"/>
                <a:gd name="T18" fmla="*/ 150 w 295"/>
                <a:gd name="T19" fmla="*/ 708 h 717"/>
                <a:gd name="T20" fmla="*/ 294 w 295"/>
                <a:gd name="T21" fmla="*/ 716 h 717"/>
                <a:gd name="T22" fmla="*/ 294 w 295"/>
                <a:gd name="T23" fmla="*/ 676 h 717"/>
                <a:gd name="T24" fmla="*/ 264 w 295"/>
                <a:gd name="T25" fmla="*/ 676 h 717"/>
                <a:gd name="T26" fmla="*/ 182 w 295"/>
                <a:gd name="T27" fmla="*/ 625 h 717"/>
                <a:gd name="T28" fmla="*/ 182 w 295"/>
                <a:gd name="T29" fmla="*/ 2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717">
                  <a:moveTo>
                    <a:pt x="182" y="29"/>
                  </a:moveTo>
                  <a:cubicBezTo>
                    <a:pt x="182" y="0"/>
                    <a:pt x="179" y="0"/>
                    <a:pt x="160" y="0"/>
                  </a:cubicBezTo>
                  <a:cubicBezTo>
                    <a:pt x="106" y="65"/>
                    <a:pt x="33" y="69"/>
                    <a:pt x="0" y="69"/>
                  </a:cubicBezTo>
                  <a:lnTo>
                    <a:pt x="0" y="108"/>
                  </a:lnTo>
                  <a:cubicBezTo>
                    <a:pt x="19" y="108"/>
                    <a:pt x="71" y="108"/>
                    <a:pt x="117" y="80"/>
                  </a:cubicBezTo>
                  <a:lnTo>
                    <a:pt x="117" y="625"/>
                  </a:lnTo>
                  <a:cubicBezTo>
                    <a:pt x="117" y="661"/>
                    <a:pt x="117" y="676"/>
                    <a:pt x="35" y="676"/>
                  </a:cubicBezTo>
                  <a:lnTo>
                    <a:pt x="5" y="676"/>
                  </a:lnTo>
                  <a:lnTo>
                    <a:pt x="5" y="716"/>
                  </a:lnTo>
                  <a:cubicBezTo>
                    <a:pt x="19" y="716"/>
                    <a:pt x="120" y="708"/>
                    <a:pt x="150" y="708"/>
                  </a:cubicBezTo>
                  <a:cubicBezTo>
                    <a:pt x="177" y="708"/>
                    <a:pt x="277" y="716"/>
                    <a:pt x="294" y="716"/>
                  </a:cubicBezTo>
                  <a:lnTo>
                    <a:pt x="294" y="676"/>
                  </a:lnTo>
                  <a:lnTo>
                    <a:pt x="264" y="676"/>
                  </a:lnTo>
                  <a:cubicBezTo>
                    <a:pt x="182" y="676"/>
                    <a:pt x="182" y="661"/>
                    <a:pt x="182" y="625"/>
                  </a:cubicBezTo>
                  <a:lnTo>
                    <a:pt x="182" y="2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71" name="Group 57">
            <a:extLst>
              <a:ext uri="{FF2B5EF4-FFF2-40B4-BE49-F238E27FC236}">
                <a16:creationId xmlns:a16="http://schemas.microsoft.com/office/drawing/2014/main" id="{8FCA0B56-68EF-4364-9330-439FD43211FE}"/>
              </a:ext>
            </a:extLst>
          </p:cNvPr>
          <p:cNvGrpSpPr>
            <a:grpSpLocks/>
          </p:cNvGrpSpPr>
          <p:nvPr/>
        </p:nvGrpSpPr>
        <p:grpSpPr bwMode="auto">
          <a:xfrm>
            <a:off x="3984167" y="3592218"/>
            <a:ext cx="466725" cy="406400"/>
            <a:chOff x="2290" y="2245"/>
            <a:chExt cx="294" cy="256"/>
          </a:xfrm>
        </p:grpSpPr>
        <p:sp>
          <p:nvSpPr>
            <p:cNvPr id="472" name="Freeform 58">
              <a:extLst>
                <a:ext uri="{FF2B5EF4-FFF2-40B4-BE49-F238E27FC236}">
                  <a16:creationId xmlns:a16="http://schemas.microsoft.com/office/drawing/2014/main" id="{AFFEB802-80EF-4CD7-A718-8A0F975C9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246"/>
              <a:ext cx="291" cy="229"/>
            </a:xfrm>
            <a:custGeom>
              <a:avLst/>
              <a:gdLst>
                <a:gd name="T0" fmla="*/ 644 w 1286"/>
                <a:gd name="T1" fmla="*/ 1013 h 1014"/>
                <a:gd name="T2" fmla="*/ 0 w 1286"/>
                <a:gd name="T3" fmla="*/ 1013 h 1014"/>
                <a:gd name="T4" fmla="*/ 0 w 1286"/>
                <a:gd name="T5" fmla="*/ 0 h 1014"/>
                <a:gd name="T6" fmla="*/ 1285 w 1286"/>
                <a:gd name="T7" fmla="*/ 0 h 1014"/>
                <a:gd name="T8" fmla="*/ 1285 w 1286"/>
                <a:gd name="T9" fmla="*/ 1013 h 1014"/>
                <a:gd name="T10" fmla="*/ 644 w 1286"/>
                <a:gd name="T1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1014">
                  <a:moveTo>
                    <a:pt x="644" y="1013"/>
                  </a:moveTo>
                  <a:lnTo>
                    <a:pt x="0" y="1013"/>
                  </a:lnTo>
                  <a:lnTo>
                    <a:pt x="0" y="0"/>
                  </a:lnTo>
                  <a:lnTo>
                    <a:pt x="1285" y="0"/>
                  </a:lnTo>
                  <a:lnTo>
                    <a:pt x="1285" y="1013"/>
                  </a:lnTo>
                  <a:lnTo>
                    <a:pt x="644" y="101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3" name="Freeform 59">
              <a:extLst>
                <a:ext uri="{FF2B5EF4-FFF2-40B4-BE49-F238E27FC236}">
                  <a16:creationId xmlns:a16="http://schemas.microsoft.com/office/drawing/2014/main" id="{4CDCB3F9-3813-4B1A-8776-42557E053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2245"/>
              <a:ext cx="98" cy="192"/>
            </a:xfrm>
            <a:custGeom>
              <a:avLst/>
              <a:gdLst>
                <a:gd name="T0" fmla="*/ 205 w 435"/>
                <a:gd name="T1" fmla="*/ 14 h 850"/>
                <a:gd name="T2" fmla="*/ 195 w 435"/>
                <a:gd name="T3" fmla="*/ 0 h 850"/>
                <a:gd name="T4" fmla="*/ 85 w 435"/>
                <a:gd name="T5" fmla="*/ 10 h 850"/>
                <a:gd name="T6" fmla="*/ 67 w 435"/>
                <a:gd name="T7" fmla="*/ 34 h 850"/>
                <a:gd name="T8" fmla="*/ 90 w 435"/>
                <a:gd name="T9" fmla="*/ 51 h 850"/>
                <a:gd name="T10" fmla="*/ 135 w 435"/>
                <a:gd name="T11" fmla="*/ 72 h 850"/>
                <a:gd name="T12" fmla="*/ 132 w 435"/>
                <a:gd name="T13" fmla="*/ 95 h 850"/>
                <a:gd name="T14" fmla="*/ 5 w 435"/>
                <a:gd name="T15" fmla="*/ 788 h 850"/>
                <a:gd name="T16" fmla="*/ 0 w 435"/>
                <a:gd name="T17" fmla="*/ 811 h 850"/>
                <a:gd name="T18" fmla="*/ 25 w 435"/>
                <a:gd name="T19" fmla="*/ 849 h 850"/>
                <a:gd name="T20" fmla="*/ 57 w 435"/>
                <a:gd name="T21" fmla="*/ 815 h 850"/>
                <a:gd name="T22" fmla="*/ 75 w 435"/>
                <a:gd name="T23" fmla="*/ 726 h 850"/>
                <a:gd name="T24" fmla="*/ 95 w 435"/>
                <a:gd name="T25" fmla="*/ 617 h 850"/>
                <a:gd name="T26" fmla="*/ 110 w 435"/>
                <a:gd name="T27" fmla="*/ 539 h 850"/>
                <a:gd name="T28" fmla="*/ 120 w 435"/>
                <a:gd name="T29" fmla="*/ 484 h 850"/>
                <a:gd name="T30" fmla="*/ 180 w 435"/>
                <a:gd name="T31" fmla="*/ 372 h 850"/>
                <a:gd name="T32" fmla="*/ 264 w 435"/>
                <a:gd name="T33" fmla="*/ 331 h 850"/>
                <a:gd name="T34" fmla="*/ 312 w 435"/>
                <a:gd name="T35" fmla="*/ 416 h 850"/>
                <a:gd name="T36" fmla="*/ 255 w 435"/>
                <a:gd name="T37" fmla="*/ 682 h 850"/>
                <a:gd name="T38" fmla="*/ 245 w 435"/>
                <a:gd name="T39" fmla="*/ 750 h 850"/>
                <a:gd name="T40" fmla="*/ 317 w 435"/>
                <a:gd name="T41" fmla="*/ 849 h 850"/>
                <a:gd name="T42" fmla="*/ 434 w 435"/>
                <a:gd name="T43" fmla="*/ 661 h 850"/>
                <a:gd name="T44" fmla="*/ 422 w 435"/>
                <a:gd name="T45" fmla="*/ 648 h 850"/>
                <a:gd name="T46" fmla="*/ 409 w 435"/>
                <a:gd name="T47" fmla="*/ 672 h 850"/>
                <a:gd name="T48" fmla="*/ 319 w 435"/>
                <a:gd name="T49" fmla="*/ 822 h 850"/>
                <a:gd name="T50" fmla="*/ 297 w 435"/>
                <a:gd name="T51" fmla="*/ 781 h 850"/>
                <a:gd name="T52" fmla="*/ 314 w 435"/>
                <a:gd name="T53" fmla="*/ 696 h 850"/>
                <a:gd name="T54" fmla="*/ 367 w 435"/>
                <a:gd name="T55" fmla="*/ 430 h 850"/>
                <a:gd name="T56" fmla="*/ 264 w 435"/>
                <a:gd name="T57" fmla="*/ 303 h 850"/>
                <a:gd name="T58" fmla="*/ 135 w 435"/>
                <a:gd name="T59" fmla="*/ 396 h 850"/>
                <a:gd name="T60" fmla="*/ 205 w 435"/>
                <a:gd name="T61" fmla="*/ 14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5" h="850">
                  <a:moveTo>
                    <a:pt x="205" y="14"/>
                  </a:moveTo>
                  <a:cubicBezTo>
                    <a:pt x="205" y="10"/>
                    <a:pt x="205" y="0"/>
                    <a:pt x="195" y="0"/>
                  </a:cubicBezTo>
                  <a:cubicBezTo>
                    <a:pt x="175" y="0"/>
                    <a:pt x="107" y="10"/>
                    <a:pt x="85" y="10"/>
                  </a:cubicBezTo>
                  <a:cubicBezTo>
                    <a:pt x="77" y="14"/>
                    <a:pt x="67" y="14"/>
                    <a:pt x="67" y="34"/>
                  </a:cubicBezTo>
                  <a:cubicBezTo>
                    <a:pt x="67" y="51"/>
                    <a:pt x="75" y="51"/>
                    <a:pt x="90" y="51"/>
                  </a:cubicBezTo>
                  <a:cubicBezTo>
                    <a:pt x="132" y="51"/>
                    <a:pt x="135" y="61"/>
                    <a:pt x="135" y="72"/>
                  </a:cubicBezTo>
                  <a:lnTo>
                    <a:pt x="132" y="95"/>
                  </a:lnTo>
                  <a:lnTo>
                    <a:pt x="5" y="788"/>
                  </a:lnTo>
                  <a:cubicBezTo>
                    <a:pt x="0" y="805"/>
                    <a:pt x="0" y="808"/>
                    <a:pt x="0" y="811"/>
                  </a:cubicBezTo>
                  <a:cubicBezTo>
                    <a:pt x="0" y="842"/>
                    <a:pt x="17" y="849"/>
                    <a:pt x="25" y="849"/>
                  </a:cubicBezTo>
                  <a:cubicBezTo>
                    <a:pt x="40" y="849"/>
                    <a:pt x="55" y="832"/>
                    <a:pt x="57" y="815"/>
                  </a:cubicBezTo>
                  <a:lnTo>
                    <a:pt x="75" y="726"/>
                  </a:lnTo>
                  <a:lnTo>
                    <a:pt x="95" y="617"/>
                  </a:lnTo>
                  <a:cubicBezTo>
                    <a:pt x="100" y="590"/>
                    <a:pt x="105" y="566"/>
                    <a:pt x="110" y="539"/>
                  </a:cubicBezTo>
                  <a:cubicBezTo>
                    <a:pt x="112" y="528"/>
                    <a:pt x="117" y="488"/>
                    <a:pt x="120" y="484"/>
                  </a:cubicBezTo>
                  <a:cubicBezTo>
                    <a:pt x="122" y="471"/>
                    <a:pt x="150" y="402"/>
                    <a:pt x="180" y="372"/>
                  </a:cubicBezTo>
                  <a:cubicBezTo>
                    <a:pt x="197" y="351"/>
                    <a:pt x="225" y="331"/>
                    <a:pt x="264" y="331"/>
                  </a:cubicBezTo>
                  <a:cubicBezTo>
                    <a:pt x="302" y="331"/>
                    <a:pt x="312" y="372"/>
                    <a:pt x="312" y="416"/>
                  </a:cubicBezTo>
                  <a:cubicBezTo>
                    <a:pt x="312" y="477"/>
                    <a:pt x="277" y="607"/>
                    <a:pt x="255" y="682"/>
                  </a:cubicBezTo>
                  <a:cubicBezTo>
                    <a:pt x="250" y="709"/>
                    <a:pt x="245" y="726"/>
                    <a:pt x="245" y="750"/>
                  </a:cubicBezTo>
                  <a:cubicBezTo>
                    <a:pt x="245" y="805"/>
                    <a:pt x="274" y="849"/>
                    <a:pt x="317" y="849"/>
                  </a:cubicBezTo>
                  <a:cubicBezTo>
                    <a:pt x="399" y="849"/>
                    <a:pt x="434" y="672"/>
                    <a:pt x="434" y="661"/>
                  </a:cubicBezTo>
                  <a:cubicBezTo>
                    <a:pt x="434" y="648"/>
                    <a:pt x="424" y="648"/>
                    <a:pt x="422" y="648"/>
                  </a:cubicBezTo>
                  <a:cubicBezTo>
                    <a:pt x="414" y="648"/>
                    <a:pt x="414" y="655"/>
                    <a:pt x="409" y="672"/>
                  </a:cubicBezTo>
                  <a:cubicBezTo>
                    <a:pt x="394" y="736"/>
                    <a:pt x="367" y="822"/>
                    <a:pt x="319" y="822"/>
                  </a:cubicBezTo>
                  <a:cubicBezTo>
                    <a:pt x="304" y="822"/>
                    <a:pt x="297" y="811"/>
                    <a:pt x="297" y="781"/>
                  </a:cubicBezTo>
                  <a:cubicBezTo>
                    <a:pt x="297" y="750"/>
                    <a:pt x="304" y="723"/>
                    <a:pt x="314" y="696"/>
                  </a:cubicBezTo>
                  <a:cubicBezTo>
                    <a:pt x="327" y="644"/>
                    <a:pt x="367" y="501"/>
                    <a:pt x="367" y="430"/>
                  </a:cubicBezTo>
                  <a:cubicBezTo>
                    <a:pt x="367" y="355"/>
                    <a:pt x="332" y="303"/>
                    <a:pt x="264" y="303"/>
                  </a:cubicBezTo>
                  <a:cubicBezTo>
                    <a:pt x="210" y="303"/>
                    <a:pt x="167" y="341"/>
                    <a:pt x="135" y="396"/>
                  </a:cubicBezTo>
                  <a:lnTo>
                    <a:pt x="205" y="1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4" name="Freeform 60">
              <a:extLst>
                <a:ext uri="{FF2B5EF4-FFF2-40B4-BE49-F238E27FC236}">
                  <a16:creationId xmlns:a16="http://schemas.microsoft.com/office/drawing/2014/main" id="{257448A7-8C22-44D8-B183-3AF7BE49C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2390"/>
              <a:ext cx="85" cy="86"/>
            </a:xfrm>
            <a:custGeom>
              <a:avLst/>
              <a:gdLst>
                <a:gd name="T0" fmla="*/ 45 w 378"/>
                <a:gd name="T1" fmla="*/ 321 h 383"/>
                <a:gd name="T2" fmla="*/ 40 w 378"/>
                <a:gd name="T3" fmla="*/ 355 h 383"/>
                <a:gd name="T4" fmla="*/ 62 w 378"/>
                <a:gd name="T5" fmla="*/ 382 h 383"/>
                <a:gd name="T6" fmla="*/ 85 w 378"/>
                <a:gd name="T7" fmla="*/ 361 h 383"/>
                <a:gd name="T8" fmla="*/ 95 w 378"/>
                <a:gd name="T9" fmla="*/ 310 h 383"/>
                <a:gd name="T10" fmla="*/ 110 w 378"/>
                <a:gd name="T11" fmla="*/ 235 h 383"/>
                <a:gd name="T12" fmla="*/ 120 w 378"/>
                <a:gd name="T13" fmla="*/ 177 h 383"/>
                <a:gd name="T14" fmla="*/ 145 w 378"/>
                <a:gd name="T15" fmla="*/ 102 h 383"/>
                <a:gd name="T16" fmla="*/ 240 w 378"/>
                <a:gd name="T17" fmla="*/ 24 h 383"/>
                <a:gd name="T18" fmla="*/ 274 w 378"/>
                <a:gd name="T19" fmla="*/ 82 h 383"/>
                <a:gd name="T20" fmla="*/ 240 w 378"/>
                <a:gd name="T21" fmla="*/ 263 h 383"/>
                <a:gd name="T22" fmla="*/ 230 w 378"/>
                <a:gd name="T23" fmla="*/ 307 h 383"/>
                <a:gd name="T24" fmla="*/ 287 w 378"/>
                <a:gd name="T25" fmla="*/ 382 h 383"/>
                <a:gd name="T26" fmla="*/ 377 w 378"/>
                <a:gd name="T27" fmla="*/ 252 h 383"/>
                <a:gd name="T28" fmla="*/ 367 w 378"/>
                <a:gd name="T29" fmla="*/ 239 h 383"/>
                <a:gd name="T30" fmla="*/ 354 w 378"/>
                <a:gd name="T31" fmla="*/ 256 h 383"/>
                <a:gd name="T32" fmla="*/ 289 w 378"/>
                <a:gd name="T33" fmla="*/ 358 h 383"/>
                <a:gd name="T34" fmla="*/ 274 w 378"/>
                <a:gd name="T35" fmla="*/ 327 h 383"/>
                <a:gd name="T36" fmla="*/ 289 w 378"/>
                <a:gd name="T37" fmla="*/ 259 h 383"/>
                <a:gd name="T38" fmla="*/ 322 w 378"/>
                <a:gd name="T39" fmla="*/ 95 h 383"/>
                <a:gd name="T40" fmla="*/ 242 w 378"/>
                <a:gd name="T41" fmla="*/ 0 h 383"/>
                <a:gd name="T42" fmla="*/ 137 w 378"/>
                <a:gd name="T43" fmla="*/ 75 h 383"/>
                <a:gd name="T44" fmla="*/ 72 w 378"/>
                <a:gd name="T45" fmla="*/ 0 h 383"/>
                <a:gd name="T46" fmla="*/ 22 w 378"/>
                <a:gd name="T47" fmla="*/ 48 h 383"/>
                <a:gd name="T48" fmla="*/ 0 w 378"/>
                <a:gd name="T49" fmla="*/ 130 h 383"/>
                <a:gd name="T50" fmla="*/ 10 w 378"/>
                <a:gd name="T51" fmla="*/ 140 h 383"/>
                <a:gd name="T52" fmla="*/ 25 w 378"/>
                <a:gd name="T53" fmla="*/ 116 h 383"/>
                <a:gd name="T54" fmla="*/ 70 w 378"/>
                <a:gd name="T55" fmla="*/ 24 h 383"/>
                <a:gd name="T56" fmla="*/ 90 w 378"/>
                <a:gd name="T57" fmla="*/ 65 h 383"/>
                <a:gd name="T58" fmla="*/ 80 w 378"/>
                <a:gd name="T59" fmla="*/ 136 h 383"/>
                <a:gd name="T60" fmla="*/ 65 w 378"/>
                <a:gd name="T61" fmla="*/ 211 h 383"/>
                <a:gd name="T62" fmla="*/ 45 w 378"/>
                <a:gd name="T63" fmla="*/ 32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8" h="383">
                  <a:moveTo>
                    <a:pt x="45" y="321"/>
                  </a:moveTo>
                  <a:cubicBezTo>
                    <a:pt x="45" y="331"/>
                    <a:pt x="40" y="351"/>
                    <a:pt x="40" y="355"/>
                  </a:cubicBezTo>
                  <a:cubicBezTo>
                    <a:pt x="40" y="375"/>
                    <a:pt x="52" y="382"/>
                    <a:pt x="62" y="382"/>
                  </a:cubicBezTo>
                  <a:cubicBezTo>
                    <a:pt x="72" y="382"/>
                    <a:pt x="82" y="372"/>
                    <a:pt x="85" y="361"/>
                  </a:cubicBezTo>
                  <a:cubicBezTo>
                    <a:pt x="87" y="355"/>
                    <a:pt x="95" y="327"/>
                    <a:pt x="95" y="310"/>
                  </a:cubicBezTo>
                  <a:cubicBezTo>
                    <a:pt x="100" y="293"/>
                    <a:pt x="105" y="256"/>
                    <a:pt x="110" y="235"/>
                  </a:cubicBezTo>
                  <a:cubicBezTo>
                    <a:pt x="115" y="215"/>
                    <a:pt x="117" y="198"/>
                    <a:pt x="120" y="177"/>
                  </a:cubicBezTo>
                  <a:cubicBezTo>
                    <a:pt x="127" y="143"/>
                    <a:pt x="127" y="136"/>
                    <a:pt x="145" y="102"/>
                  </a:cubicBezTo>
                  <a:cubicBezTo>
                    <a:pt x="165" y="68"/>
                    <a:pt x="192" y="24"/>
                    <a:pt x="240" y="24"/>
                  </a:cubicBezTo>
                  <a:cubicBezTo>
                    <a:pt x="274" y="24"/>
                    <a:pt x="274" y="65"/>
                    <a:pt x="274" y="82"/>
                  </a:cubicBezTo>
                  <a:cubicBezTo>
                    <a:pt x="274" y="133"/>
                    <a:pt x="250" y="225"/>
                    <a:pt x="240" y="263"/>
                  </a:cubicBezTo>
                  <a:cubicBezTo>
                    <a:pt x="232" y="286"/>
                    <a:pt x="230" y="293"/>
                    <a:pt x="230" y="307"/>
                  </a:cubicBezTo>
                  <a:cubicBezTo>
                    <a:pt x="230" y="351"/>
                    <a:pt x="257" y="382"/>
                    <a:pt x="287" y="382"/>
                  </a:cubicBezTo>
                  <a:cubicBezTo>
                    <a:pt x="349" y="382"/>
                    <a:pt x="377" y="266"/>
                    <a:pt x="377" y="252"/>
                  </a:cubicBezTo>
                  <a:cubicBezTo>
                    <a:pt x="377" y="239"/>
                    <a:pt x="369" y="239"/>
                    <a:pt x="367" y="239"/>
                  </a:cubicBezTo>
                  <a:cubicBezTo>
                    <a:pt x="359" y="239"/>
                    <a:pt x="357" y="245"/>
                    <a:pt x="354" y="256"/>
                  </a:cubicBezTo>
                  <a:cubicBezTo>
                    <a:pt x="342" y="321"/>
                    <a:pt x="314" y="358"/>
                    <a:pt x="289" y="358"/>
                  </a:cubicBezTo>
                  <a:cubicBezTo>
                    <a:pt x="277" y="358"/>
                    <a:pt x="274" y="348"/>
                    <a:pt x="274" y="327"/>
                  </a:cubicBezTo>
                  <a:cubicBezTo>
                    <a:pt x="274" y="307"/>
                    <a:pt x="277" y="297"/>
                    <a:pt x="289" y="259"/>
                  </a:cubicBezTo>
                  <a:cubicBezTo>
                    <a:pt x="294" y="232"/>
                    <a:pt x="322" y="143"/>
                    <a:pt x="322" y="95"/>
                  </a:cubicBezTo>
                  <a:cubicBezTo>
                    <a:pt x="322" y="14"/>
                    <a:pt x="274" y="0"/>
                    <a:pt x="242" y="0"/>
                  </a:cubicBezTo>
                  <a:cubicBezTo>
                    <a:pt x="190" y="0"/>
                    <a:pt x="155" y="44"/>
                    <a:pt x="137" y="75"/>
                  </a:cubicBezTo>
                  <a:cubicBezTo>
                    <a:pt x="132" y="20"/>
                    <a:pt x="95" y="0"/>
                    <a:pt x="72" y="0"/>
                  </a:cubicBezTo>
                  <a:cubicBezTo>
                    <a:pt x="45" y="0"/>
                    <a:pt x="30" y="27"/>
                    <a:pt x="22" y="48"/>
                  </a:cubicBezTo>
                  <a:cubicBezTo>
                    <a:pt x="7" y="75"/>
                    <a:pt x="0" y="126"/>
                    <a:pt x="0" y="130"/>
                  </a:cubicBezTo>
                  <a:cubicBezTo>
                    <a:pt x="0" y="140"/>
                    <a:pt x="7" y="140"/>
                    <a:pt x="10" y="140"/>
                  </a:cubicBezTo>
                  <a:cubicBezTo>
                    <a:pt x="20" y="140"/>
                    <a:pt x="20" y="136"/>
                    <a:pt x="25" y="116"/>
                  </a:cubicBezTo>
                  <a:cubicBezTo>
                    <a:pt x="35" y="65"/>
                    <a:pt x="45" y="24"/>
                    <a:pt x="70" y="24"/>
                  </a:cubicBezTo>
                  <a:cubicBezTo>
                    <a:pt x="85" y="24"/>
                    <a:pt x="90" y="41"/>
                    <a:pt x="90" y="65"/>
                  </a:cubicBezTo>
                  <a:cubicBezTo>
                    <a:pt x="90" y="82"/>
                    <a:pt x="85" y="113"/>
                    <a:pt x="80" y="136"/>
                  </a:cubicBezTo>
                  <a:cubicBezTo>
                    <a:pt x="75" y="157"/>
                    <a:pt x="70" y="194"/>
                    <a:pt x="65" y="211"/>
                  </a:cubicBezTo>
                  <a:lnTo>
                    <a:pt x="45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5" name="Freeform 61">
              <a:extLst>
                <a:ext uri="{FF2B5EF4-FFF2-40B4-BE49-F238E27FC236}">
                  <a16:creationId xmlns:a16="http://schemas.microsoft.com/office/drawing/2014/main" id="{A752304A-966D-405F-9CD2-F2072270D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" y="2349"/>
              <a:ext cx="73" cy="152"/>
            </a:xfrm>
            <a:custGeom>
              <a:avLst/>
              <a:gdLst>
                <a:gd name="T0" fmla="*/ 327 w 328"/>
                <a:gd name="T1" fmla="*/ 488 h 676"/>
                <a:gd name="T2" fmla="*/ 302 w 328"/>
                <a:gd name="T3" fmla="*/ 488 h 676"/>
                <a:gd name="T4" fmla="*/ 279 w 328"/>
                <a:gd name="T5" fmla="*/ 583 h 676"/>
                <a:gd name="T6" fmla="*/ 210 w 328"/>
                <a:gd name="T7" fmla="*/ 586 h 676"/>
                <a:gd name="T8" fmla="*/ 75 w 328"/>
                <a:gd name="T9" fmla="*/ 586 h 676"/>
                <a:gd name="T10" fmla="*/ 220 w 328"/>
                <a:gd name="T11" fmla="*/ 419 h 676"/>
                <a:gd name="T12" fmla="*/ 327 w 328"/>
                <a:gd name="T13" fmla="*/ 198 h 676"/>
                <a:gd name="T14" fmla="*/ 152 w 328"/>
                <a:gd name="T15" fmla="*/ 0 h 676"/>
                <a:gd name="T16" fmla="*/ 0 w 328"/>
                <a:gd name="T17" fmla="*/ 181 h 676"/>
                <a:gd name="T18" fmla="*/ 40 w 328"/>
                <a:gd name="T19" fmla="*/ 239 h 676"/>
                <a:gd name="T20" fmla="*/ 77 w 328"/>
                <a:gd name="T21" fmla="*/ 184 h 676"/>
                <a:gd name="T22" fmla="*/ 35 w 328"/>
                <a:gd name="T23" fmla="*/ 133 h 676"/>
                <a:gd name="T24" fmla="*/ 142 w 328"/>
                <a:gd name="T25" fmla="*/ 38 h 676"/>
                <a:gd name="T26" fmla="*/ 257 w 328"/>
                <a:gd name="T27" fmla="*/ 198 h 676"/>
                <a:gd name="T28" fmla="*/ 185 w 328"/>
                <a:gd name="T29" fmla="*/ 396 h 676"/>
                <a:gd name="T30" fmla="*/ 5 w 328"/>
                <a:gd name="T31" fmla="*/ 631 h 676"/>
                <a:gd name="T32" fmla="*/ 0 w 328"/>
                <a:gd name="T33" fmla="*/ 675 h 676"/>
                <a:gd name="T34" fmla="*/ 304 w 328"/>
                <a:gd name="T35" fmla="*/ 675 h 676"/>
                <a:gd name="T36" fmla="*/ 327 w 328"/>
                <a:gd name="T37" fmla="*/ 48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8" h="676">
                  <a:moveTo>
                    <a:pt x="327" y="488"/>
                  </a:moveTo>
                  <a:lnTo>
                    <a:pt x="302" y="488"/>
                  </a:lnTo>
                  <a:cubicBezTo>
                    <a:pt x="297" y="515"/>
                    <a:pt x="292" y="569"/>
                    <a:pt x="279" y="583"/>
                  </a:cubicBezTo>
                  <a:cubicBezTo>
                    <a:pt x="277" y="586"/>
                    <a:pt x="220" y="586"/>
                    <a:pt x="210" y="586"/>
                  </a:cubicBezTo>
                  <a:lnTo>
                    <a:pt x="75" y="586"/>
                  </a:lnTo>
                  <a:cubicBezTo>
                    <a:pt x="150" y="494"/>
                    <a:pt x="175" y="467"/>
                    <a:pt x="220" y="419"/>
                  </a:cubicBezTo>
                  <a:cubicBezTo>
                    <a:pt x="277" y="358"/>
                    <a:pt x="327" y="297"/>
                    <a:pt x="327" y="198"/>
                  </a:cubicBezTo>
                  <a:cubicBezTo>
                    <a:pt x="327" y="75"/>
                    <a:pt x="247" y="0"/>
                    <a:pt x="152" y="0"/>
                  </a:cubicBezTo>
                  <a:cubicBezTo>
                    <a:pt x="62" y="0"/>
                    <a:pt x="0" y="89"/>
                    <a:pt x="0" y="181"/>
                  </a:cubicBezTo>
                  <a:cubicBezTo>
                    <a:pt x="0" y="235"/>
                    <a:pt x="30" y="239"/>
                    <a:pt x="40" y="239"/>
                  </a:cubicBezTo>
                  <a:cubicBezTo>
                    <a:pt x="57" y="239"/>
                    <a:pt x="77" y="222"/>
                    <a:pt x="77" y="184"/>
                  </a:cubicBezTo>
                  <a:cubicBezTo>
                    <a:pt x="77" y="167"/>
                    <a:pt x="75" y="133"/>
                    <a:pt x="35" y="133"/>
                  </a:cubicBezTo>
                  <a:cubicBezTo>
                    <a:pt x="57" y="58"/>
                    <a:pt x="107" y="38"/>
                    <a:pt x="142" y="38"/>
                  </a:cubicBezTo>
                  <a:cubicBezTo>
                    <a:pt x="217" y="38"/>
                    <a:pt x="257" y="116"/>
                    <a:pt x="257" y="198"/>
                  </a:cubicBezTo>
                  <a:cubicBezTo>
                    <a:pt x="257" y="286"/>
                    <a:pt x="210" y="355"/>
                    <a:pt x="185" y="396"/>
                  </a:cubicBezTo>
                  <a:lnTo>
                    <a:pt x="5" y="631"/>
                  </a:lnTo>
                  <a:cubicBezTo>
                    <a:pt x="0" y="644"/>
                    <a:pt x="0" y="648"/>
                    <a:pt x="0" y="675"/>
                  </a:cubicBezTo>
                  <a:lnTo>
                    <a:pt x="304" y="675"/>
                  </a:lnTo>
                  <a:lnTo>
                    <a:pt x="327" y="48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76" name="Line 62">
            <a:extLst>
              <a:ext uri="{FF2B5EF4-FFF2-40B4-BE49-F238E27FC236}">
                <a16:creationId xmlns:a16="http://schemas.microsoft.com/office/drawing/2014/main" id="{E2479DDE-9B2D-4E17-94AF-F402338CE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1155" y="5679780"/>
            <a:ext cx="1763712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7" name="Oval 63">
            <a:extLst>
              <a:ext uri="{FF2B5EF4-FFF2-40B4-BE49-F238E27FC236}">
                <a16:creationId xmlns:a16="http://schemas.microsoft.com/office/drawing/2014/main" id="{8282CB05-EAD6-4E59-A458-B34D07438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330" y="3555705"/>
            <a:ext cx="685800" cy="685800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8" name="Line 64">
            <a:extLst>
              <a:ext uri="{FF2B5EF4-FFF2-40B4-BE49-F238E27FC236}">
                <a16:creationId xmlns:a16="http://schemas.microsoft.com/office/drawing/2014/main" id="{4BEBA34B-B266-46EB-AA1B-DF2515C3A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5505" y="3914480"/>
            <a:ext cx="684212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79" name="Picture 65">
            <a:extLst>
              <a:ext uri="{FF2B5EF4-FFF2-40B4-BE49-F238E27FC236}">
                <a16:creationId xmlns:a16="http://schemas.microsoft.com/office/drawing/2014/main" id="{8DD18853-0979-4EDC-B13D-3A5181DD0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92" y="3627143"/>
            <a:ext cx="2524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80" name="Group 66">
            <a:extLst>
              <a:ext uri="{FF2B5EF4-FFF2-40B4-BE49-F238E27FC236}">
                <a16:creationId xmlns:a16="http://schemas.microsoft.com/office/drawing/2014/main" id="{642D4010-0486-4821-BA52-3C9497C541CD}"/>
              </a:ext>
            </a:extLst>
          </p:cNvPr>
          <p:cNvGrpSpPr>
            <a:grpSpLocks/>
          </p:cNvGrpSpPr>
          <p:nvPr/>
        </p:nvGrpSpPr>
        <p:grpSpPr bwMode="auto">
          <a:xfrm>
            <a:off x="4704892" y="3939880"/>
            <a:ext cx="250825" cy="225425"/>
            <a:chOff x="2744" y="2464"/>
            <a:chExt cx="158" cy="142"/>
          </a:xfrm>
        </p:grpSpPr>
        <p:sp>
          <p:nvSpPr>
            <p:cNvPr id="481" name="Freeform 67">
              <a:extLst>
                <a:ext uri="{FF2B5EF4-FFF2-40B4-BE49-F238E27FC236}">
                  <a16:creationId xmlns:a16="http://schemas.microsoft.com/office/drawing/2014/main" id="{4767A83A-4C6F-4743-8820-5274CEFF6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65"/>
              <a:ext cx="144" cy="118"/>
            </a:xfrm>
            <a:custGeom>
              <a:avLst/>
              <a:gdLst>
                <a:gd name="T0" fmla="*/ 320 w 641"/>
                <a:gd name="T1" fmla="*/ 524 h 525"/>
                <a:gd name="T2" fmla="*/ 0 w 641"/>
                <a:gd name="T3" fmla="*/ 524 h 525"/>
                <a:gd name="T4" fmla="*/ 0 w 641"/>
                <a:gd name="T5" fmla="*/ 0 h 525"/>
                <a:gd name="T6" fmla="*/ 640 w 641"/>
                <a:gd name="T7" fmla="*/ 0 h 525"/>
                <a:gd name="T8" fmla="*/ 640 w 641"/>
                <a:gd name="T9" fmla="*/ 524 h 525"/>
                <a:gd name="T10" fmla="*/ 320 w 641"/>
                <a:gd name="T11" fmla="*/ 52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1" h="525">
                  <a:moveTo>
                    <a:pt x="320" y="524"/>
                  </a:moveTo>
                  <a:lnTo>
                    <a:pt x="0" y="524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524"/>
                  </a:lnTo>
                  <a:lnTo>
                    <a:pt x="320" y="524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2" name="Freeform 68">
              <a:extLst>
                <a:ext uri="{FF2B5EF4-FFF2-40B4-BE49-F238E27FC236}">
                  <a16:creationId xmlns:a16="http://schemas.microsoft.com/office/drawing/2014/main" id="{5540D338-F633-43BE-997C-9EBB4EEEC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2464"/>
              <a:ext cx="147" cy="142"/>
            </a:xfrm>
            <a:custGeom>
              <a:avLst/>
              <a:gdLst>
                <a:gd name="T0" fmla="*/ 335 w 651"/>
                <a:gd name="T1" fmla="*/ 330 h 630"/>
                <a:gd name="T2" fmla="*/ 345 w 651"/>
                <a:gd name="T3" fmla="*/ 315 h 630"/>
                <a:gd name="T4" fmla="*/ 337 w 651"/>
                <a:gd name="T5" fmla="*/ 301 h 630"/>
                <a:gd name="T6" fmla="*/ 121 w 651"/>
                <a:gd name="T7" fmla="*/ 28 h 630"/>
                <a:gd name="T8" fmla="*/ 368 w 651"/>
                <a:gd name="T9" fmla="*/ 28 h 630"/>
                <a:gd name="T10" fmla="*/ 622 w 651"/>
                <a:gd name="T11" fmla="*/ 207 h 630"/>
                <a:gd name="T12" fmla="*/ 650 w 651"/>
                <a:gd name="T13" fmla="*/ 207 h 630"/>
                <a:gd name="T14" fmla="*/ 617 w 651"/>
                <a:gd name="T15" fmla="*/ 0 h 630"/>
                <a:gd name="T16" fmla="*/ 28 w 651"/>
                <a:gd name="T17" fmla="*/ 0 h 630"/>
                <a:gd name="T18" fmla="*/ 0 w 651"/>
                <a:gd name="T19" fmla="*/ 22 h 630"/>
                <a:gd name="T20" fmla="*/ 264 w 651"/>
                <a:gd name="T21" fmla="*/ 356 h 630"/>
                <a:gd name="T22" fmla="*/ 13 w 651"/>
                <a:gd name="T23" fmla="*/ 605 h 630"/>
                <a:gd name="T24" fmla="*/ 0 w 651"/>
                <a:gd name="T25" fmla="*/ 620 h 630"/>
                <a:gd name="T26" fmla="*/ 28 w 651"/>
                <a:gd name="T27" fmla="*/ 629 h 630"/>
                <a:gd name="T28" fmla="*/ 617 w 651"/>
                <a:gd name="T29" fmla="*/ 629 h 630"/>
                <a:gd name="T30" fmla="*/ 650 w 651"/>
                <a:gd name="T31" fmla="*/ 413 h 630"/>
                <a:gd name="T32" fmla="*/ 622 w 651"/>
                <a:gd name="T33" fmla="*/ 413 h 630"/>
                <a:gd name="T34" fmla="*/ 360 w 651"/>
                <a:gd name="T35" fmla="*/ 594 h 630"/>
                <a:gd name="T36" fmla="*/ 68 w 651"/>
                <a:gd name="T37" fmla="*/ 594 h 630"/>
                <a:gd name="T38" fmla="*/ 335 w 651"/>
                <a:gd name="T39" fmla="*/ 3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1" h="630">
                  <a:moveTo>
                    <a:pt x="335" y="330"/>
                  </a:moveTo>
                  <a:cubicBezTo>
                    <a:pt x="345" y="321"/>
                    <a:pt x="345" y="317"/>
                    <a:pt x="345" y="315"/>
                  </a:cubicBezTo>
                  <a:cubicBezTo>
                    <a:pt x="345" y="308"/>
                    <a:pt x="342" y="306"/>
                    <a:pt x="337" y="301"/>
                  </a:cubicBezTo>
                  <a:lnTo>
                    <a:pt x="121" y="28"/>
                  </a:lnTo>
                  <a:lnTo>
                    <a:pt x="368" y="28"/>
                  </a:lnTo>
                  <a:cubicBezTo>
                    <a:pt x="544" y="28"/>
                    <a:pt x="599" y="63"/>
                    <a:pt x="622" y="207"/>
                  </a:cubicBezTo>
                  <a:lnTo>
                    <a:pt x="650" y="207"/>
                  </a:lnTo>
                  <a:lnTo>
                    <a:pt x="617" y="0"/>
                  </a:lnTo>
                  <a:lnTo>
                    <a:pt x="28" y="0"/>
                  </a:lnTo>
                  <a:cubicBezTo>
                    <a:pt x="3" y="0"/>
                    <a:pt x="0" y="0"/>
                    <a:pt x="0" y="22"/>
                  </a:cubicBezTo>
                  <a:lnTo>
                    <a:pt x="264" y="356"/>
                  </a:lnTo>
                  <a:lnTo>
                    <a:pt x="13" y="605"/>
                  </a:lnTo>
                  <a:cubicBezTo>
                    <a:pt x="0" y="614"/>
                    <a:pt x="0" y="618"/>
                    <a:pt x="0" y="620"/>
                  </a:cubicBezTo>
                  <a:cubicBezTo>
                    <a:pt x="0" y="629"/>
                    <a:pt x="13" y="629"/>
                    <a:pt x="28" y="629"/>
                  </a:cubicBezTo>
                  <a:lnTo>
                    <a:pt x="617" y="629"/>
                  </a:lnTo>
                  <a:lnTo>
                    <a:pt x="650" y="413"/>
                  </a:lnTo>
                  <a:lnTo>
                    <a:pt x="622" y="413"/>
                  </a:lnTo>
                  <a:cubicBezTo>
                    <a:pt x="602" y="568"/>
                    <a:pt x="529" y="594"/>
                    <a:pt x="360" y="594"/>
                  </a:cubicBezTo>
                  <a:lnTo>
                    <a:pt x="68" y="594"/>
                  </a:lnTo>
                  <a:lnTo>
                    <a:pt x="335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483" name="AutoShape 69">
            <a:extLst>
              <a:ext uri="{FF2B5EF4-FFF2-40B4-BE49-F238E27FC236}">
                <a16:creationId xmlns:a16="http://schemas.microsoft.com/office/drawing/2014/main" id="{88421F82-2B51-48E4-856A-5E20D838D0F3}"/>
              </a:ext>
            </a:extLst>
          </p:cNvPr>
          <p:cNvCxnSpPr>
            <a:cxnSpLocks noChangeShapeType="1"/>
            <a:stCxn id="477" idx="0"/>
            <a:endCxn id="221" idx="4"/>
          </p:cNvCxnSpPr>
          <p:nvPr/>
        </p:nvCxnSpPr>
        <p:spPr bwMode="auto">
          <a:xfrm flipV="1">
            <a:off x="4865230" y="2725443"/>
            <a:ext cx="646112" cy="831850"/>
          </a:xfrm>
          <a:prstGeom prst="straightConnector1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84" name="Group 70">
            <a:extLst>
              <a:ext uri="{FF2B5EF4-FFF2-40B4-BE49-F238E27FC236}">
                <a16:creationId xmlns:a16="http://schemas.microsoft.com/office/drawing/2014/main" id="{DD43426C-6518-47DF-9951-0E52E0C52F74}"/>
              </a:ext>
            </a:extLst>
          </p:cNvPr>
          <p:cNvGrpSpPr>
            <a:grpSpLocks/>
          </p:cNvGrpSpPr>
          <p:nvPr/>
        </p:nvGrpSpPr>
        <p:grpSpPr bwMode="auto">
          <a:xfrm>
            <a:off x="6576555" y="3555705"/>
            <a:ext cx="538162" cy="393700"/>
            <a:chOff x="3923" y="2222"/>
            <a:chExt cx="339" cy="248"/>
          </a:xfrm>
        </p:grpSpPr>
        <p:sp>
          <p:nvSpPr>
            <p:cNvPr id="485" name="Freeform 71">
              <a:extLst>
                <a:ext uri="{FF2B5EF4-FFF2-40B4-BE49-F238E27FC236}">
                  <a16:creationId xmlns:a16="http://schemas.microsoft.com/office/drawing/2014/main" id="{C523535E-608A-4F12-86D3-D8070B6CB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223"/>
              <a:ext cx="339" cy="247"/>
            </a:xfrm>
            <a:custGeom>
              <a:avLst/>
              <a:gdLst>
                <a:gd name="T0" fmla="*/ 751 w 1501"/>
                <a:gd name="T1" fmla="*/ 1091 h 1092"/>
                <a:gd name="T2" fmla="*/ 0 w 1501"/>
                <a:gd name="T3" fmla="*/ 1091 h 1092"/>
                <a:gd name="T4" fmla="*/ 0 w 1501"/>
                <a:gd name="T5" fmla="*/ 0 h 1092"/>
                <a:gd name="T6" fmla="*/ 1500 w 1501"/>
                <a:gd name="T7" fmla="*/ 0 h 1092"/>
                <a:gd name="T8" fmla="*/ 1500 w 1501"/>
                <a:gd name="T9" fmla="*/ 1091 h 1092"/>
                <a:gd name="T10" fmla="*/ 751 w 1501"/>
                <a:gd name="T11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1092">
                  <a:moveTo>
                    <a:pt x="75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1500" y="0"/>
                  </a:lnTo>
                  <a:lnTo>
                    <a:pt x="1500" y="1091"/>
                  </a:lnTo>
                  <a:lnTo>
                    <a:pt x="751" y="109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6" name="Freeform 72">
              <a:extLst>
                <a:ext uri="{FF2B5EF4-FFF2-40B4-BE49-F238E27FC236}">
                  <a16:creationId xmlns:a16="http://schemas.microsoft.com/office/drawing/2014/main" id="{9A03CDF7-F3C5-4AEB-B79E-83E716349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2222"/>
              <a:ext cx="94" cy="207"/>
            </a:xfrm>
            <a:custGeom>
              <a:avLst/>
              <a:gdLst>
                <a:gd name="T0" fmla="*/ 195 w 417"/>
                <a:gd name="T1" fmla="*/ 15 h 917"/>
                <a:gd name="T2" fmla="*/ 187 w 417"/>
                <a:gd name="T3" fmla="*/ 0 h 917"/>
                <a:gd name="T4" fmla="*/ 82 w 417"/>
                <a:gd name="T5" fmla="*/ 12 h 917"/>
                <a:gd name="T6" fmla="*/ 64 w 417"/>
                <a:gd name="T7" fmla="*/ 37 h 917"/>
                <a:gd name="T8" fmla="*/ 86 w 417"/>
                <a:gd name="T9" fmla="*/ 55 h 917"/>
                <a:gd name="T10" fmla="*/ 129 w 417"/>
                <a:gd name="T11" fmla="*/ 77 h 917"/>
                <a:gd name="T12" fmla="*/ 127 w 417"/>
                <a:gd name="T13" fmla="*/ 104 h 917"/>
                <a:gd name="T14" fmla="*/ 4 w 417"/>
                <a:gd name="T15" fmla="*/ 849 h 917"/>
                <a:gd name="T16" fmla="*/ 0 w 417"/>
                <a:gd name="T17" fmla="*/ 876 h 917"/>
                <a:gd name="T18" fmla="*/ 24 w 417"/>
                <a:gd name="T19" fmla="*/ 916 h 917"/>
                <a:gd name="T20" fmla="*/ 56 w 417"/>
                <a:gd name="T21" fmla="*/ 879 h 917"/>
                <a:gd name="T22" fmla="*/ 72 w 417"/>
                <a:gd name="T23" fmla="*/ 784 h 917"/>
                <a:gd name="T24" fmla="*/ 92 w 417"/>
                <a:gd name="T25" fmla="*/ 665 h 917"/>
                <a:gd name="T26" fmla="*/ 106 w 417"/>
                <a:gd name="T27" fmla="*/ 582 h 917"/>
                <a:gd name="T28" fmla="*/ 116 w 417"/>
                <a:gd name="T29" fmla="*/ 521 h 917"/>
                <a:gd name="T30" fmla="*/ 171 w 417"/>
                <a:gd name="T31" fmla="*/ 401 h 917"/>
                <a:gd name="T32" fmla="*/ 253 w 417"/>
                <a:gd name="T33" fmla="*/ 355 h 917"/>
                <a:gd name="T34" fmla="*/ 299 w 417"/>
                <a:gd name="T35" fmla="*/ 447 h 917"/>
                <a:gd name="T36" fmla="*/ 243 w 417"/>
                <a:gd name="T37" fmla="*/ 735 h 917"/>
                <a:gd name="T38" fmla="*/ 235 w 417"/>
                <a:gd name="T39" fmla="*/ 809 h 917"/>
                <a:gd name="T40" fmla="*/ 303 w 417"/>
                <a:gd name="T41" fmla="*/ 916 h 917"/>
                <a:gd name="T42" fmla="*/ 416 w 417"/>
                <a:gd name="T43" fmla="*/ 714 h 917"/>
                <a:gd name="T44" fmla="*/ 404 w 417"/>
                <a:gd name="T45" fmla="*/ 699 h 917"/>
                <a:gd name="T46" fmla="*/ 392 w 417"/>
                <a:gd name="T47" fmla="*/ 723 h 917"/>
                <a:gd name="T48" fmla="*/ 307 w 417"/>
                <a:gd name="T49" fmla="*/ 886 h 917"/>
                <a:gd name="T50" fmla="*/ 285 w 417"/>
                <a:gd name="T51" fmla="*/ 843 h 917"/>
                <a:gd name="T52" fmla="*/ 301 w 417"/>
                <a:gd name="T53" fmla="*/ 751 h 917"/>
                <a:gd name="T54" fmla="*/ 351 w 417"/>
                <a:gd name="T55" fmla="*/ 463 h 917"/>
                <a:gd name="T56" fmla="*/ 253 w 417"/>
                <a:gd name="T57" fmla="*/ 328 h 917"/>
                <a:gd name="T58" fmla="*/ 129 w 417"/>
                <a:gd name="T59" fmla="*/ 426 h 917"/>
                <a:gd name="T60" fmla="*/ 195 w 417"/>
                <a:gd name="T61" fmla="*/ 15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7" h="917">
                  <a:moveTo>
                    <a:pt x="195" y="15"/>
                  </a:moveTo>
                  <a:cubicBezTo>
                    <a:pt x="195" y="12"/>
                    <a:pt x="195" y="0"/>
                    <a:pt x="187" y="0"/>
                  </a:cubicBezTo>
                  <a:cubicBezTo>
                    <a:pt x="167" y="0"/>
                    <a:pt x="104" y="12"/>
                    <a:pt x="82" y="12"/>
                  </a:cubicBezTo>
                  <a:cubicBezTo>
                    <a:pt x="74" y="15"/>
                    <a:pt x="64" y="15"/>
                    <a:pt x="64" y="37"/>
                  </a:cubicBezTo>
                  <a:cubicBezTo>
                    <a:pt x="64" y="55"/>
                    <a:pt x="72" y="55"/>
                    <a:pt x="86" y="55"/>
                  </a:cubicBezTo>
                  <a:cubicBezTo>
                    <a:pt x="127" y="55"/>
                    <a:pt x="129" y="67"/>
                    <a:pt x="129" y="77"/>
                  </a:cubicBezTo>
                  <a:lnTo>
                    <a:pt x="127" y="104"/>
                  </a:lnTo>
                  <a:lnTo>
                    <a:pt x="4" y="849"/>
                  </a:lnTo>
                  <a:cubicBezTo>
                    <a:pt x="0" y="867"/>
                    <a:pt x="0" y="870"/>
                    <a:pt x="0" y="876"/>
                  </a:cubicBezTo>
                  <a:cubicBezTo>
                    <a:pt x="0" y="907"/>
                    <a:pt x="16" y="916"/>
                    <a:pt x="24" y="916"/>
                  </a:cubicBezTo>
                  <a:cubicBezTo>
                    <a:pt x="38" y="916"/>
                    <a:pt x="52" y="898"/>
                    <a:pt x="56" y="879"/>
                  </a:cubicBezTo>
                  <a:lnTo>
                    <a:pt x="72" y="784"/>
                  </a:lnTo>
                  <a:lnTo>
                    <a:pt x="92" y="665"/>
                  </a:lnTo>
                  <a:cubicBezTo>
                    <a:pt x="96" y="637"/>
                    <a:pt x="100" y="610"/>
                    <a:pt x="106" y="582"/>
                  </a:cubicBezTo>
                  <a:cubicBezTo>
                    <a:pt x="108" y="570"/>
                    <a:pt x="112" y="527"/>
                    <a:pt x="116" y="521"/>
                  </a:cubicBezTo>
                  <a:cubicBezTo>
                    <a:pt x="118" y="509"/>
                    <a:pt x="143" y="435"/>
                    <a:pt x="171" y="401"/>
                  </a:cubicBezTo>
                  <a:cubicBezTo>
                    <a:pt x="189" y="380"/>
                    <a:pt x="215" y="355"/>
                    <a:pt x="253" y="355"/>
                  </a:cubicBezTo>
                  <a:cubicBezTo>
                    <a:pt x="289" y="355"/>
                    <a:pt x="299" y="401"/>
                    <a:pt x="299" y="447"/>
                  </a:cubicBezTo>
                  <a:cubicBezTo>
                    <a:pt x="299" y="515"/>
                    <a:pt x="265" y="656"/>
                    <a:pt x="243" y="735"/>
                  </a:cubicBezTo>
                  <a:cubicBezTo>
                    <a:pt x="239" y="766"/>
                    <a:pt x="235" y="784"/>
                    <a:pt x="235" y="809"/>
                  </a:cubicBezTo>
                  <a:cubicBezTo>
                    <a:pt x="235" y="867"/>
                    <a:pt x="263" y="916"/>
                    <a:pt x="303" y="916"/>
                  </a:cubicBezTo>
                  <a:cubicBezTo>
                    <a:pt x="382" y="916"/>
                    <a:pt x="416" y="723"/>
                    <a:pt x="416" y="714"/>
                  </a:cubicBezTo>
                  <a:cubicBezTo>
                    <a:pt x="416" y="699"/>
                    <a:pt x="406" y="699"/>
                    <a:pt x="404" y="699"/>
                  </a:cubicBezTo>
                  <a:cubicBezTo>
                    <a:pt x="396" y="699"/>
                    <a:pt x="396" y="705"/>
                    <a:pt x="392" y="723"/>
                  </a:cubicBezTo>
                  <a:cubicBezTo>
                    <a:pt x="378" y="794"/>
                    <a:pt x="351" y="886"/>
                    <a:pt x="307" y="886"/>
                  </a:cubicBezTo>
                  <a:cubicBezTo>
                    <a:pt x="291" y="886"/>
                    <a:pt x="285" y="876"/>
                    <a:pt x="285" y="843"/>
                  </a:cubicBezTo>
                  <a:cubicBezTo>
                    <a:pt x="285" y="809"/>
                    <a:pt x="291" y="778"/>
                    <a:pt x="301" y="751"/>
                  </a:cubicBezTo>
                  <a:cubicBezTo>
                    <a:pt x="313" y="696"/>
                    <a:pt x="351" y="539"/>
                    <a:pt x="351" y="463"/>
                  </a:cubicBezTo>
                  <a:cubicBezTo>
                    <a:pt x="351" y="383"/>
                    <a:pt x="319" y="328"/>
                    <a:pt x="253" y="328"/>
                  </a:cubicBezTo>
                  <a:cubicBezTo>
                    <a:pt x="201" y="328"/>
                    <a:pt x="159" y="368"/>
                    <a:pt x="129" y="426"/>
                  </a:cubicBezTo>
                  <a:lnTo>
                    <a:pt x="195" y="1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7" name="Freeform 73">
              <a:extLst>
                <a:ext uri="{FF2B5EF4-FFF2-40B4-BE49-F238E27FC236}">
                  <a16:creationId xmlns:a16="http://schemas.microsoft.com/office/drawing/2014/main" id="{E3311929-846B-4E27-A71B-A145EC6A2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2379"/>
              <a:ext cx="81" cy="92"/>
            </a:xfrm>
            <a:custGeom>
              <a:avLst/>
              <a:gdLst>
                <a:gd name="T0" fmla="*/ 44 w 362"/>
                <a:gd name="T1" fmla="*/ 346 h 412"/>
                <a:gd name="T2" fmla="*/ 38 w 362"/>
                <a:gd name="T3" fmla="*/ 383 h 412"/>
                <a:gd name="T4" fmla="*/ 60 w 362"/>
                <a:gd name="T5" fmla="*/ 411 h 412"/>
                <a:gd name="T6" fmla="*/ 82 w 362"/>
                <a:gd name="T7" fmla="*/ 389 h 412"/>
                <a:gd name="T8" fmla="*/ 92 w 362"/>
                <a:gd name="T9" fmla="*/ 334 h 412"/>
                <a:gd name="T10" fmla="*/ 106 w 362"/>
                <a:gd name="T11" fmla="*/ 254 h 412"/>
                <a:gd name="T12" fmla="*/ 116 w 362"/>
                <a:gd name="T13" fmla="*/ 190 h 412"/>
                <a:gd name="T14" fmla="*/ 139 w 362"/>
                <a:gd name="T15" fmla="*/ 110 h 412"/>
                <a:gd name="T16" fmla="*/ 229 w 362"/>
                <a:gd name="T17" fmla="*/ 25 h 412"/>
                <a:gd name="T18" fmla="*/ 263 w 362"/>
                <a:gd name="T19" fmla="*/ 89 h 412"/>
                <a:gd name="T20" fmla="*/ 229 w 362"/>
                <a:gd name="T21" fmla="*/ 282 h 412"/>
                <a:gd name="T22" fmla="*/ 219 w 362"/>
                <a:gd name="T23" fmla="*/ 331 h 412"/>
                <a:gd name="T24" fmla="*/ 275 w 362"/>
                <a:gd name="T25" fmla="*/ 411 h 412"/>
                <a:gd name="T26" fmla="*/ 361 w 362"/>
                <a:gd name="T27" fmla="*/ 273 h 412"/>
                <a:gd name="T28" fmla="*/ 351 w 362"/>
                <a:gd name="T29" fmla="*/ 257 h 412"/>
                <a:gd name="T30" fmla="*/ 339 w 362"/>
                <a:gd name="T31" fmla="*/ 276 h 412"/>
                <a:gd name="T32" fmla="*/ 277 w 362"/>
                <a:gd name="T33" fmla="*/ 386 h 412"/>
                <a:gd name="T34" fmla="*/ 263 w 362"/>
                <a:gd name="T35" fmla="*/ 352 h 412"/>
                <a:gd name="T36" fmla="*/ 277 w 362"/>
                <a:gd name="T37" fmla="*/ 279 h 412"/>
                <a:gd name="T38" fmla="*/ 309 w 362"/>
                <a:gd name="T39" fmla="*/ 104 h 412"/>
                <a:gd name="T40" fmla="*/ 231 w 362"/>
                <a:gd name="T41" fmla="*/ 0 h 412"/>
                <a:gd name="T42" fmla="*/ 131 w 362"/>
                <a:gd name="T43" fmla="*/ 80 h 412"/>
                <a:gd name="T44" fmla="*/ 70 w 362"/>
                <a:gd name="T45" fmla="*/ 0 h 412"/>
                <a:gd name="T46" fmla="*/ 22 w 362"/>
                <a:gd name="T47" fmla="*/ 52 h 412"/>
                <a:gd name="T48" fmla="*/ 0 w 362"/>
                <a:gd name="T49" fmla="*/ 141 h 412"/>
                <a:gd name="T50" fmla="*/ 10 w 362"/>
                <a:gd name="T51" fmla="*/ 150 h 412"/>
                <a:gd name="T52" fmla="*/ 24 w 362"/>
                <a:gd name="T53" fmla="*/ 126 h 412"/>
                <a:gd name="T54" fmla="*/ 68 w 362"/>
                <a:gd name="T55" fmla="*/ 25 h 412"/>
                <a:gd name="T56" fmla="*/ 86 w 362"/>
                <a:gd name="T57" fmla="*/ 70 h 412"/>
                <a:gd name="T58" fmla="*/ 76 w 362"/>
                <a:gd name="T59" fmla="*/ 147 h 412"/>
                <a:gd name="T60" fmla="*/ 62 w 362"/>
                <a:gd name="T61" fmla="*/ 227 h 412"/>
                <a:gd name="T62" fmla="*/ 44 w 362"/>
                <a:gd name="T63" fmla="*/ 34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2" h="412">
                  <a:moveTo>
                    <a:pt x="44" y="346"/>
                  </a:moveTo>
                  <a:cubicBezTo>
                    <a:pt x="44" y="355"/>
                    <a:pt x="38" y="380"/>
                    <a:pt x="38" y="383"/>
                  </a:cubicBezTo>
                  <a:cubicBezTo>
                    <a:pt x="38" y="404"/>
                    <a:pt x="50" y="411"/>
                    <a:pt x="60" y="411"/>
                  </a:cubicBezTo>
                  <a:cubicBezTo>
                    <a:pt x="70" y="411"/>
                    <a:pt x="80" y="401"/>
                    <a:pt x="82" y="389"/>
                  </a:cubicBezTo>
                  <a:cubicBezTo>
                    <a:pt x="84" y="383"/>
                    <a:pt x="92" y="352"/>
                    <a:pt x="92" y="334"/>
                  </a:cubicBezTo>
                  <a:cubicBezTo>
                    <a:pt x="96" y="316"/>
                    <a:pt x="100" y="276"/>
                    <a:pt x="106" y="254"/>
                  </a:cubicBezTo>
                  <a:cubicBezTo>
                    <a:pt x="110" y="233"/>
                    <a:pt x="112" y="214"/>
                    <a:pt x="116" y="190"/>
                  </a:cubicBezTo>
                  <a:cubicBezTo>
                    <a:pt x="122" y="153"/>
                    <a:pt x="122" y="147"/>
                    <a:pt x="139" y="110"/>
                  </a:cubicBezTo>
                  <a:cubicBezTo>
                    <a:pt x="157" y="74"/>
                    <a:pt x="183" y="25"/>
                    <a:pt x="229" y="25"/>
                  </a:cubicBezTo>
                  <a:cubicBezTo>
                    <a:pt x="263" y="25"/>
                    <a:pt x="263" y="70"/>
                    <a:pt x="263" y="89"/>
                  </a:cubicBezTo>
                  <a:cubicBezTo>
                    <a:pt x="263" y="144"/>
                    <a:pt x="239" y="242"/>
                    <a:pt x="229" y="282"/>
                  </a:cubicBezTo>
                  <a:cubicBezTo>
                    <a:pt x="223" y="309"/>
                    <a:pt x="219" y="316"/>
                    <a:pt x="219" y="331"/>
                  </a:cubicBezTo>
                  <a:cubicBezTo>
                    <a:pt x="219" y="380"/>
                    <a:pt x="247" y="411"/>
                    <a:pt x="275" y="411"/>
                  </a:cubicBezTo>
                  <a:cubicBezTo>
                    <a:pt x="335" y="411"/>
                    <a:pt x="361" y="288"/>
                    <a:pt x="361" y="273"/>
                  </a:cubicBezTo>
                  <a:cubicBezTo>
                    <a:pt x="361" y="257"/>
                    <a:pt x="355" y="257"/>
                    <a:pt x="351" y="257"/>
                  </a:cubicBezTo>
                  <a:cubicBezTo>
                    <a:pt x="345" y="257"/>
                    <a:pt x="343" y="264"/>
                    <a:pt x="339" y="276"/>
                  </a:cubicBezTo>
                  <a:cubicBezTo>
                    <a:pt x="327" y="346"/>
                    <a:pt x="301" y="386"/>
                    <a:pt x="277" y="386"/>
                  </a:cubicBezTo>
                  <a:cubicBezTo>
                    <a:pt x="265" y="386"/>
                    <a:pt x="263" y="374"/>
                    <a:pt x="263" y="352"/>
                  </a:cubicBezTo>
                  <a:cubicBezTo>
                    <a:pt x="263" y="331"/>
                    <a:pt x="265" y="319"/>
                    <a:pt x="277" y="279"/>
                  </a:cubicBezTo>
                  <a:cubicBezTo>
                    <a:pt x="283" y="251"/>
                    <a:pt x="309" y="153"/>
                    <a:pt x="309" y="104"/>
                  </a:cubicBezTo>
                  <a:cubicBezTo>
                    <a:pt x="309" y="15"/>
                    <a:pt x="263" y="0"/>
                    <a:pt x="231" y="0"/>
                  </a:cubicBezTo>
                  <a:cubicBezTo>
                    <a:pt x="181" y="0"/>
                    <a:pt x="147" y="49"/>
                    <a:pt x="131" y="80"/>
                  </a:cubicBezTo>
                  <a:cubicBezTo>
                    <a:pt x="127" y="21"/>
                    <a:pt x="92" y="0"/>
                    <a:pt x="70" y="0"/>
                  </a:cubicBezTo>
                  <a:cubicBezTo>
                    <a:pt x="44" y="0"/>
                    <a:pt x="28" y="31"/>
                    <a:pt x="22" y="52"/>
                  </a:cubicBezTo>
                  <a:cubicBezTo>
                    <a:pt x="8" y="80"/>
                    <a:pt x="0" y="135"/>
                    <a:pt x="0" y="141"/>
                  </a:cubicBezTo>
                  <a:cubicBezTo>
                    <a:pt x="0" y="150"/>
                    <a:pt x="8" y="150"/>
                    <a:pt x="10" y="150"/>
                  </a:cubicBezTo>
                  <a:cubicBezTo>
                    <a:pt x="20" y="150"/>
                    <a:pt x="20" y="147"/>
                    <a:pt x="24" y="126"/>
                  </a:cubicBezTo>
                  <a:cubicBezTo>
                    <a:pt x="34" y="70"/>
                    <a:pt x="44" y="25"/>
                    <a:pt x="68" y="25"/>
                  </a:cubicBezTo>
                  <a:cubicBezTo>
                    <a:pt x="82" y="25"/>
                    <a:pt x="86" y="43"/>
                    <a:pt x="86" y="70"/>
                  </a:cubicBezTo>
                  <a:cubicBezTo>
                    <a:pt x="86" y="89"/>
                    <a:pt x="82" y="123"/>
                    <a:pt x="76" y="147"/>
                  </a:cubicBezTo>
                  <a:cubicBezTo>
                    <a:pt x="72" y="169"/>
                    <a:pt x="68" y="208"/>
                    <a:pt x="62" y="227"/>
                  </a:cubicBezTo>
                  <a:lnTo>
                    <a:pt x="44" y="3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8" name="Freeform 74">
              <a:extLst>
                <a:ext uri="{FF2B5EF4-FFF2-40B4-BE49-F238E27FC236}">
                  <a16:creationId xmlns:a16="http://schemas.microsoft.com/office/drawing/2014/main" id="{1199572B-2260-45CC-B0CC-5103D5738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" y="2329"/>
              <a:ext cx="121" cy="140"/>
            </a:xfrm>
            <a:custGeom>
              <a:avLst/>
              <a:gdLst>
                <a:gd name="T0" fmla="*/ 297 w 539"/>
                <a:gd name="T1" fmla="*/ 257 h 623"/>
                <a:gd name="T2" fmla="*/ 291 w 539"/>
                <a:gd name="T3" fmla="*/ 242 h 623"/>
                <a:gd name="T4" fmla="*/ 309 w 539"/>
                <a:gd name="T5" fmla="*/ 227 h 623"/>
                <a:gd name="T6" fmla="*/ 369 w 539"/>
                <a:gd name="T7" fmla="*/ 162 h 623"/>
                <a:gd name="T8" fmla="*/ 524 w 539"/>
                <a:gd name="T9" fmla="*/ 34 h 623"/>
                <a:gd name="T10" fmla="*/ 538 w 539"/>
                <a:gd name="T11" fmla="*/ 12 h 623"/>
                <a:gd name="T12" fmla="*/ 530 w 539"/>
                <a:gd name="T13" fmla="*/ 0 h 623"/>
                <a:gd name="T14" fmla="*/ 490 w 539"/>
                <a:gd name="T15" fmla="*/ 3 h 623"/>
                <a:gd name="T16" fmla="*/ 416 w 539"/>
                <a:gd name="T17" fmla="*/ 0 h 623"/>
                <a:gd name="T18" fmla="*/ 406 w 539"/>
                <a:gd name="T19" fmla="*/ 21 h 623"/>
                <a:gd name="T20" fmla="*/ 414 w 539"/>
                <a:gd name="T21" fmla="*/ 34 h 623"/>
                <a:gd name="T22" fmla="*/ 428 w 539"/>
                <a:gd name="T23" fmla="*/ 43 h 623"/>
                <a:gd name="T24" fmla="*/ 402 w 539"/>
                <a:gd name="T25" fmla="*/ 92 h 623"/>
                <a:gd name="T26" fmla="*/ 157 w 539"/>
                <a:gd name="T27" fmla="*/ 355 h 623"/>
                <a:gd name="T28" fmla="*/ 203 w 539"/>
                <a:gd name="T29" fmla="*/ 70 h 623"/>
                <a:gd name="T30" fmla="*/ 253 w 539"/>
                <a:gd name="T31" fmla="*/ 34 h 623"/>
                <a:gd name="T32" fmla="*/ 273 w 539"/>
                <a:gd name="T33" fmla="*/ 15 h 623"/>
                <a:gd name="T34" fmla="*/ 263 w 539"/>
                <a:gd name="T35" fmla="*/ 0 h 623"/>
                <a:gd name="T36" fmla="*/ 187 w 539"/>
                <a:gd name="T37" fmla="*/ 3 h 623"/>
                <a:gd name="T38" fmla="*/ 145 w 539"/>
                <a:gd name="T39" fmla="*/ 3 h 623"/>
                <a:gd name="T40" fmla="*/ 108 w 539"/>
                <a:gd name="T41" fmla="*/ 0 h 623"/>
                <a:gd name="T42" fmla="*/ 96 w 539"/>
                <a:gd name="T43" fmla="*/ 21 h 623"/>
                <a:gd name="T44" fmla="*/ 116 w 539"/>
                <a:gd name="T45" fmla="*/ 34 h 623"/>
                <a:gd name="T46" fmla="*/ 139 w 539"/>
                <a:gd name="T47" fmla="*/ 37 h 623"/>
                <a:gd name="T48" fmla="*/ 151 w 539"/>
                <a:gd name="T49" fmla="*/ 49 h 623"/>
                <a:gd name="T50" fmla="*/ 147 w 539"/>
                <a:gd name="T51" fmla="*/ 67 h 623"/>
                <a:gd name="T52" fmla="*/ 70 w 539"/>
                <a:gd name="T53" fmla="*/ 552 h 623"/>
                <a:gd name="T54" fmla="*/ 16 w 539"/>
                <a:gd name="T55" fmla="*/ 588 h 623"/>
                <a:gd name="T56" fmla="*/ 0 w 539"/>
                <a:gd name="T57" fmla="*/ 610 h 623"/>
                <a:gd name="T58" fmla="*/ 10 w 539"/>
                <a:gd name="T59" fmla="*/ 622 h 623"/>
                <a:gd name="T60" fmla="*/ 86 w 539"/>
                <a:gd name="T61" fmla="*/ 619 h 623"/>
                <a:gd name="T62" fmla="*/ 127 w 539"/>
                <a:gd name="T63" fmla="*/ 619 h 623"/>
                <a:gd name="T64" fmla="*/ 165 w 539"/>
                <a:gd name="T65" fmla="*/ 622 h 623"/>
                <a:gd name="T66" fmla="*/ 177 w 539"/>
                <a:gd name="T67" fmla="*/ 601 h 623"/>
                <a:gd name="T68" fmla="*/ 157 w 539"/>
                <a:gd name="T69" fmla="*/ 588 h 623"/>
                <a:gd name="T70" fmla="*/ 135 w 539"/>
                <a:gd name="T71" fmla="*/ 585 h 623"/>
                <a:gd name="T72" fmla="*/ 122 w 539"/>
                <a:gd name="T73" fmla="*/ 573 h 623"/>
                <a:gd name="T74" fmla="*/ 147 w 539"/>
                <a:gd name="T75" fmla="*/ 398 h 623"/>
                <a:gd name="T76" fmla="*/ 249 w 539"/>
                <a:gd name="T77" fmla="*/ 291 h 623"/>
                <a:gd name="T78" fmla="*/ 333 w 539"/>
                <a:gd name="T79" fmla="*/ 548 h 623"/>
                <a:gd name="T80" fmla="*/ 339 w 539"/>
                <a:gd name="T81" fmla="*/ 567 h 623"/>
                <a:gd name="T82" fmla="*/ 311 w 539"/>
                <a:gd name="T83" fmla="*/ 588 h 623"/>
                <a:gd name="T84" fmla="*/ 295 w 539"/>
                <a:gd name="T85" fmla="*/ 610 h 623"/>
                <a:gd name="T86" fmla="*/ 307 w 539"/>
                <a:gd name="T87" fmla="*/ 622 h 623"/>
                <a:gd name="T88" fmla="*/ 380 w 539"/>
                <a:gd name="T89" fmla="*/ 619 h 623"/>
                <a:gd name="T90" fmla="*/ 436 w 539"/>
                <a:gd name="T91" fmla="*/ 622 h 623"/>
                <a:gd name="T92" fmla="*/ 448 w 539"/>
                <a:gd name="T93" fmla="*/ 604 h 623"/>
                <a:gd name="T94" fmla="*/ 434 w 539"/>
                <a:gd name="T95" fmla="*/ 588 h 623"/>
                <a:gd name="T96" fmla="*/ 396 w 539"/>
                <a:gd name="T97" fmla="*/ 558 h 623"/>
                <a:gd name="T98" fmla="*/ 297 w 539"/>
                <a:gd name="T99" fmla="*/ 257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9" h="623">
                  <a:moveTo>
                    <a:pt x="297" y="257"/>
                  </a:moveTo>
                  <a:cubicBezTo>
                    <a:pt x="295" y="245"/>
                    <a:pt x="291" y="242"/>
                    <a:pt x="291" y="242"/>
                  </a:cubicBezTo>
                  <a:cubicBezTo>
                    <a:pt x="291" y="242"/>
                    <a:pt x="295" y="242"/>
                    <a:pt x="309" y="227"/>
                  </a:cubicBezTo>
                  <a:lnTo>
                    <a:pt x="369" y="162"/>
                  </a:lnTo>
                  <a:cubicBezTo>
                    <a:pt x="444" y="80"/>
                    <a:pt x="482" y="37"/>
                    <a:pt x="524" y="34"/>
                  </a:cubicBezTo>
                  <a:cubicBezTo>
                    <a:pt x="530" y="34"/>
                    <a:pt x="538" y="34"/>
                    <a:pt x="538" y="12"/>
                  </a:cubicBezTo>
                  <a:cubicBezTo>
                    <a:pt x="538" y="6"/>
                    <a:pt x="532" y="0"/>
                    <a:pt x="530" y="0"/>
                  </a:cubicBezTo>
                  <a:cubicBezTo>
                    <a:pt x="516" y="0"/>
                    <a:pt x="502" y="3"/>
                    <a:pt x="490" y="3"/>
                  </a:cubicBezTo>
                  <a:cubicBezTo>
                    <a:pt x="472" y="3"/>
                    <a:pt x="434" y="0"/>
                    <a:pt x="416" y="0"/>
                  </a:cubicBezTo>
                  <a:cubicBezTo>
                    <a:pt x="414" y="0"/>
                    <a:pt x="406" y="0"/>
                    <a:pt x="406" y="21"/>
                  </a:cubicBezTo>
                  <a:cubicBezTo>
                    <a:pt x="406" y="21"/>
                    <a:pt x="406" y="34"/>
                    <a:pt x="414" y="34"/>
                  </a:cubicBezTo>
                  <a:cubicBezTo>
                    <a:pt x="420" y="34"/>
                    <a:pt x="428" y="37"/>
                    <a:pt x="428" y="43"/>
                  </a:cubicBezTo>
                  <a:cubicBezTo>
                    <a:pt x="428" y="61"/>
                    <a:pt x="408" y="80"/>
                    <a:pt x="402" y="92"/>
                  </a:cubicBezTo>
                  <a:lnTo>
                    <a:pt x="157" y="355"/>
                  </a:lnTo>
                  <a:lnTo>
                    <a:pt x="203" y="70"/>
                  </a:lnTo>
                  <a:cubicBezTo>
                    <a:pt x="207" y="40"/>
                    <a:pt x="207" y="34"/>
                    <a:pt x="253" y="34"/>
                  </a:cubicBezTo>
                  <a:cubicBezTo>
                    <a:pt x="263" y="34"/>
                    <a:pt x="273" y="34"/>
                    <a:pt x="273" y="15"/>
                  </a:cubicBezTo>
                  <a:cubicBezTo>
                    <a:pt x="273" y="6"/>
                    <a:pt x="271" y="0"/>
                    <a:pt x="263" y="0"/>
                  </a:cubicBezTo>
                  <a:cubicBezTo>
                    <a:pt x="247" y="0"/>
                    <a:pt x="203" y="3"/>
                    <a:pt x="187" y="3"/>
                  </a:cubicBezTo>
                  <a:cubicBezTo>
                    <a:pt x="177" y="3"/>
                    <a:pt x="155" y="3"/>
                    <a:pt x="145" y="3"/>
                  </a:cubicBezTo>
                  <a:cubicBezTo>
                    <a:pt x="133" y="3"/>
                    <a:pt x="120" y="0"/>
                    <a:pt x="108" y="0"/>
                  </a:cubicBezTo>
                  <a:cubicBezTo>
                    <a:pt x="106" y="0"/>
                    <a:pt x="96" y="0"/>
                    <a:pt x="96" y="21"/>
                  </a:cubicBezTo>
                  <a:cubicBezTo>
                    <a:pt x="96" y="34"/>
                    <a:pt x="100" y="34"/>
                    <a:pt x="116" y="34"/>
                  </a:cubicBezTo>
                  <a:cubicBezTo>
                    <a:pt x="124" y="34"/>
                    <a:pt x="127" y="34"/>
                    <a:pt x="139" y="37"/>
                  </a:cubicBezTo>
                  <a:cubicBezTo>
                    <a:pt x="147" y="37"/>
                    <a:pt x="151" y="37"/>
                    <a:pt x="151" y="49"/>
                  </a:cubicBezTo>
                  <a:cubicBezTo>
                    <a:pt x="151" y="52"/>
                    <a:pt x="151" y="52"/>
                    <a:pt x="147" y="67"/>
                  </a:cubicBezTo>
                  <a:lnTo>
                    <a:pt x="70" y="552"/>
                  </a:lnTo>
                  <a:cubicBezTo>
                    <a:pt x="64" y="582"/>
                    <a:pt x="62" y="588"/>
                    <a:pt x="16" y="588"/>
                  </a:cubicBezTo>
                  <a:cubicBezTo>
                    <a:pt x="8" y="588"/>
                    <a:pt x="0" y="588"/>
                    <a:pt x="0" y="610"/>
                  </a:cubicBezTo>
                  <a:cubicBezTo>
                    <a:pt x="0" y="610"/>
                    <a:pt x="0" y="622"/>
                    <a:pt x="10" y="622"/>
                  </a:cubicBezTo>
                  <a:cubicBezTo>
                    <a:pt x="26" y="622"/>
                    <a:pt x="70" y="619"/>
                    <a:pt x="86" y="619"/>
                  </a:cubicBezTo>
                  <a:cubicBezTo>
                    <a:pt x="96" y="619"/>
                    <a:pt x="118" y="619"/>
                    <a:pt x="127" y="619"/>
                  </a:cubicBezTo>
                  <a:cubicBezTo>
                    <a:pt x="139" y="619"/>
                    <a:pt x="153" y="622"/>
                    <a:pt x="165" y="622"/>
                  </a:cubicBezTo>
                  <a:cubicBezTo>
                    <a:pt x="167" y="622"/>
                    <a:pt x="177" y="622"/>
                    <a:pt x="177" y="601"/>
                  </a:cubicBezTo>
                  <a:cubicBezTo>
                    <a:pt x="177" y="588"/>
                    <a:pt x="169" y="588"/>
                    <a:pt x="157" y="588"/>
                  </a:cubicBezTo>
                  <a:cubicBezTo>
                    <a:pt x="157" y="588"/>
                    <a:pt x="147" y="588"/>
                    <a:pt x="135" y="585"/>
                  </a:cubicBezTo>
                  <a:cubicBezTo>
                    <a:pt x="122" y="585"/>
                    <a:pt x="122" y="582"/>
                    <a:pt x="122" y="573"/>
                  </a:cubicBezTo>
                  <a:cubicBezTo>
                    <a:pt x="122" y="567"/>
                    <a:pt x="129" y="533"/>
                    <a:pt x="147" y="398"/>
                  </a:cubicBezTo>
                  <a:lnTo>
                    <a:pt x="249" y="291"/>
                  </a:lnTo>
                  <a:lnTo>
                    <a:pt x="333" y="548"/>
                  </a:lnTo>
                  <a:cubicBezTo>
                    <a:pt x="339" y="558"/>
                    <a:pt x="339" y="558"/>
                    <a:pt x="339" y="567"/>
                  </a:cubicBezTo>
                  <a:cubicBezTo>
                    <a:pt x="339" y="585"/>
                    <a:pt x="321" y="588"/>
                    <a:pt x="311" y="588"/>
                  </a:cubicBezTo>
                  <a:cubicBezTo>
                    <a:pt x="303" y="588"/>
                    <a:pt x="295" y="588"/>
                    <a:pt x="295" y="610"/>
                  </a:cubicBezTo>
                  <a:cubicBezTo>
                    <a:pt x="295" y="610"/>
                    <a:pt x="297" y="622"/>
                    <a:pt x="307" y="622"/>
                  </a:cubicBezTo>
                  <a:cubicBezTo>
                    <a:pt x="321" y="622"/>
                    <a:pt x="363" y="619"/>
                    <a:pt x="380" y="619"/>
                  </a:cubicBezTo>
                  <a:cubicBezTo>
                    <a:pt x="396" y="619"/>
                    <a:pt x="422" y="622"/>
                    <a:pt x="436" y="622"/>
                  </a:cubicBezTo>
                  <a:cubicBezTo>
                    <a:pt x="444" y="622"/>
                    <a:pt x="448" y="613"/>
                    <a:pt x="448" y="604"/>
                  </a:cubicBezTo>
                  <a:cubicBezTo>
                    <a:pt x="448" y="588"/>
                    <a:pt x="442" y="588"/>
                    <a:pt x="434" y="588"/>
                  </a:cubicBezTo>
                  <a:cubicBezTo>
                    <a:pt x="426" y="588"/>
                    <a:pt x="406" y="588"/>
                    <a:pt x="396" y="558"/>
                  </a:cubicBezTo>
                  <a:lnTo>
                    <a:pt x="297" y="25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489" name="AutoShape 75">
            <a:extLst>
              <a:ext uri="{FF2B5EF4-FFF2-40B4-BE49-F238E27FC236}">
                <a16:creationId xmlns:a16="http://schemas.microsoft.com/office/drawing/2014/main" id="{F65A40A0-0F5B-410F-8859-A48547A06571}"/>
              </a:ext>
            </a:extLst>
          </p:cNvPr>
          <p:cNvCxnSpPr>
            <a:cxnSpLocks noChangeShapeType="1"/>
            <a:stCxn id="216" idx="6"/>
            <a:endCxn id="450" idx="3"/>
          </p:cNvCxnSpPr>
          <p:nvPr/>
        </p:nvCxnSpPr>
        <p:spPr bwMode="auto">
          <a:xfrm flipV="1">
            <a:off x="3192005" y="4103393"/>
            <a:ext cx="4094162" cy="1555750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0" name="AutoShape 76">
            <a:extLst>
              <a:ext uri="{FF2B5EF4-FFF2-40B4-BE49-F238E27FC236}">
                <a16:creationId xmlns:a16="http://schemas.microsoft.com/office/drawing/2014/main" id="{935A88B8-96D6-43B3-BB14-8B33510D9942}"/>
              </a:ext>
            </a:extLst>
          </p:cNvPr>
          <p:cNvCxnSpPr>
            <a:cxnSpLocks noChangeShapeType="1"/>
            <a:stCxn id="214" idx="7"/>
            <a:endCxn id="450" idx="4"/>
          </p:cNvCxnSpPr>
          <p:nvPr/>
        </p:nvCxnSpPr>
        <p:spPr bwMode="auto">
          <a:xfrm flipV="1">
            <a:off x="4928730" y="4204993"/>
            <a:ext cx="2601912" cy="1252537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" name="AutoShape 77">
            <a:extLst>
              <a:ext uri="{FF2B5EF4-FFF2-40B4-BE49-F238E27FC236}">
                <a16:creationId xmlns:a16="http://schemas.microsoft.com/office/drawing/2014/main" id="{84AF99E3-8098-4EC0-A6C8-48F66C8A30D8}"/>
              </a:ext>
            </a:extLst>
          </p:cNvPr>
          <p:cNvCxnSpPr>
            <a:cxnSpLocks noChangeShapeType="1"/>
            <a:stCxn id="215" idx="7"/>
            <a:endCxn id="450" idx="5"/>
          </p:cNvCxnSpPr>
          <p:nvPr/>
        </p:nvCxnSpPr>
        <p:spPr bwMode="auto">
          <a:xfrm flipH="1" flipV="1">
            <a:off x="7771942" y="4103393"/>
            <a:ext cx="828675" cy="1314450"/>
          </a:xfrm>
          <a:prstGeom prst="straightConnector1">
            <a:avLst/>
          </a:prstGeom>
          <a:noFill/>
          <a:ln w="19080" cap="flat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92" name="Group 78">
            <a:extLst>
              <a:ext uri="{FF2B5EF4-FFF2-40B4-BE49-F238E27FC236}">
                <a16:creationId xmlns:a16="http://schemas.microsoft.com/office/drawing/2014/main" id="{2874624E-4D53-44C6-BF6A-90E36E5A11C1}"/>
              </a:ext>
            </a:extLst>
          </p:cNvPr>
          <p:cNvGrpSpPr>
            <a:grpSpLocks/>
          </p:cNvGrpSpPr>
          <p:nvPr/>
        </p:nvGrpSpPr>
        <p:grpSpPr bwMode="auto">
          <a:xfrm>
            <a:off x="7297280" y="5536905"/>
            <a:ext cx="663575" cy="319088"/>
            <a:chOff x="4377" y="3470"/>
            <a:chExt cx="418" cy="201"/>
          </a:xfrm>
        </p:grpSpPr>
        <p:sp>
          <p:nvSpPr>
            <p:cNvPr id="493" name="Freeform 79">
              <a:extLst>
                <a:ext uri="{FF2B5EF4-FFF2-40B4-BE49-F238E27FC236}">
                  <a16:creationId xmlns:a16="http://schemas.microsoft.com/office/drawing/2014/main" id="{332BC1B1-7B2B-4D97-83BA-20B8CC8B4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474"/>
              <a:ext cx="418" cy="194"/>
            </a:xfrm>
            <a:custGeom>
              <a:avLst/>
              <a:gdLst>
                <a:gd name="T0" fmla="*/ 923 w 1847"/>
                <a:gd name="T1" fmla="*/ 860 h 861"/>
                <a:gd name="T2" fmla="*/ 0 w 1847"/>
                <a:gd name="T3" fmla="*/ 860 h 861"/>
                <a:gd name="T4" fmla="*/ 0 w 1847"/>
                <a:gd name="T5" fmla="*/ 0 h 861"/>
                <a:gd name="T6" fmla="*/ 1846 w 1847"/>
                <a:gd name="T7" fmla="*/ 0 h 861"/>
                <a:gd name="T8" fmla="*/ 1846 w 1847"/>
                <a:gd name="T9" fmla="*/ 860 h 861"/>
                <a:gd name="T10" fmla="*/ 923 w 1847"/>
                <a:gd name="T11" fmla="*/ 86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7" h="861">
                  <a:moveTo>
                    <a:pt x="923" y="860"/>
                  </a:moveTo>
                  <a:lnTo>
                    <a:pt x="0" y="860"/>
                  </a:lnTo>
                  <a:lnTo>
                    <a:pt x="0" y="0"/>
                  </a:lnTo>
                  <a:lnTo>
                    <a:pt x="1846" y="0"/>
                  </a:lnTo>
                  <a:lnTo>
                    <a:pt x="1846" y="860"/>
                  </a:lnTo>
                  <a:lnTo>
                    <a:pt x="923" y="8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4" name="Freeform 80">
              <a:extLst>
                <a:ext uri="{FF2B5EF4-FFF2-40B4-BE49-F238E27FC236}">
                  <a16:creationId xmlns:a16="http://schemas.microsoft.com/office/drawing/2014/main" id="{663820B8-DED4-47E8-9A7B-0174231F2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" y="3470"/>
              <a:ext cx="120" cy="152"/>
            </a:xfrm>
            <a:custGeom>
              <a:avLst/>
              <a:gdLst>
                <a:gd name="T0" fmla="*/ 328 w 533"/>
                <a:gd name="T1" fmla="*/ 211 h 675"/>
                <a:gd name="T2" fmla="*/ 429 w 533"/>
                <a:gd name="T3" fmla="*/ 35 h 675"/>
                <a:gd name="T4" fmla="*/ 484 w 533"/>
                <a:gd name="T5" fmla="*/ 49 h 675"/>
                <a:gd name="T6" fmla="*/ 434 w 533"/>
                <a:gd name="T7" fmla="*/ 130 h 675"/>
                <a:gd name="T8" fmla="*/ 474 w 533"/>
                <a:gd name="T9" fmla="*/ 186 h 675"/>
                <a:gd name="T10" fmla="*/ 532 w 533"/>
                <a:gd name="T11" fmla="*/ 98 h 675"/>
                <a:gd name="T12" fmla="*/ 434 w 533"/>
                <a:gd name="T13" fmla="*/ 0 h 675"/>
                <a:gd name="T14" fmla="*/ 320 w 533"/>
                <a:gd name="T15" fmla="*/ 112 h 675"/>
                <a:gd name="T16" fmla="*/ 207 w 533"/>
                <a:gd name="T17" fmla="*/ 0 h 675"/>
                <a:gd name="T18" fmla="*/ 33 w 533"/>
                <a:gd name="T19" fmla="*/ 228 h 675"/>
                <a:gd name="T20" fmla="*/ 45 w 533"/>
                <a:gd name="T21" fmla="*/ 246 h 675"/>
                <a:gd name="T22" fmla="*/ 61 w 533"/>
                <a:gd name="T23" fmla="*/ 228 h 675"/>
                <a:gd name="T24" fmla="*/ 202 w 533"/>
                <a:gd name="T25" fmla="*/ 35 h 675"/>
                <a:gd name="T26" fmla="*/ 260 w 533"/>
                <a:gd name="T27" fmla="*/ 130 h 675"/>
                <a:gd name="T28" fmla="*/ 202 w 533"/>
                <a:gd name="T29" fmla="*/ 485 h 675"/>
                <a:gd name="T30" fmla="*/ 103 w 533"/>
                <a:gd name="T31" fmla="*/ 639 h 675"/>
                <a:gd name="T32" fmla="*/ 48 w 533"/>
                <a:gd name="T33" fmla="*/ 625 h 675"/>
                <a:gd name="T34" fmla="*/ 101 w 533"/>
                <a:gd name="T35" fmla="*/ 544 h 675"/>
                <a:gd name="T36" fmla="*/ 58 w 533"/>
                <a:gd name="T37" fmla="*/ 488 h 675"/>
                <a:gd name="T38" fmla="*/ 0 w 533"/>
                <a:gd name="T39" fmla="*/ 576 h 675"/>
                <a:gd name="T40" fmla="*/ 101 w 533"/>
                <a:gd name="T41" fmla="*/ 674 h 675"/>
                <a:gd name="T42" fmla="*/ 212 w 533"/>
                <a:gd name="T43" fmla="*/ 562 h 675"/>
                <a:gd name="T44" fmla="*/ 328 w 533"/>
                <a:gd name="T45" fmla="*/ 674 h 675"/>
                <a:gd name="T46" fmla="*/ 499 w 533"/>
                <a:gd name="T47" fmla="*/ 446 h 675"/>
                <a:gd name="T48" fmla="*/ 487 w 533"/>
                <a:gd name="T49" fmla="*/ 428 h 675"/>
                <a:gd name="T50" fmla="*/ 472 w 533"/>
                <a:gd name="T51" fmla="*/ 446 h 675"/>
                <a:gd name="T52" fmla="*/ 330 w 533"/>
                <a:gd name="T53" fmla="*/ 639 h 675"/>
                <a:gd name="T54" fmla="*/ 272 w 533"/>
                <a:gd name="T55" fmla="*/ 544 h 675"/>
                <a:gd name="T56" fmla="*/ 290 w 533"/>
                <a:gd name="T57" fmla="*/ 414 h 675"/>
                <a:gd name="T58" fmla="*/ 328 w 533"/>
                <a:gd name="T59" fmla="*/ 21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675">
                  <a:moveTo>
                    <a:pt x="328" y="211"/>
                  </a:moveTo>
                  <a:cubicBezTo>
                    <a:pt x="333" y="169"/>
                    <a:pt x="358" y="35"/>
                    <a:pt x="429" y="35"/>
                  </a:cubicBezTo>
                  <a:cubicBezTo>
                    <a:pt x="439" y="35"/>
                    <a:pt x="464" y="35"/>
                    <a:pt x="484" y="49"/>
                  </a:cubicBezTo>
                  <a:cubicBezTo>
                    <a:pt x="454" y="60"/>
                    <a:pt x="434" y="98"/>
                    <a:pt x="434" y="130"/>
                  </a:cubicBezTo>
                  <a:cubicBezTo>
                    <a:pt x="434" y="155"/>
                    <a:pt x="444" y="186"/>
                    <a:pt x="474" y="186"/>
                  </a:cubicBezTo>
                  <a:cubicBezTo>
                    <a:pt x="499" y="186"/>
                    <a:pt x="532" y="162"/>
                    <a:pt x="532" y="98"/>
                  </a:cubicBezTo>
                  <a:cubicBezTo>
                    <a:pt x="532" y="21"/>
                    <a:pt x="469" y="0"/>
                    <a:pt x="434" y="0"/>
                  </a:cubicBezTo>
                  <a:cubicBezTo>
                    <a:pt x="368" y="0"/>
                    <a:pt x="333" y="77"/>
                    <a:pt x="320" y="112"/>
                  </a:cubicBezTo>
                  <a:cubicBezTo>
                    <a:pt x="293" y="14"/>
                    <a:pt x="237" y="0"/>
                    <a:pt x="207" y="0"/>
                  </a:cubicBezTo>
                  <a:cubicBezTo>
                    <a:pt x="93" y="0"/>
                    <a:pt x="33" y="193"/>
                    <a:pt x="33" y="228"/>
                  </a:cubicBezTo>
                  <a:cubicBezTo>
                    <a:pt x="33" y="246"/>
                    <a:pt x="43" y="246"/>
                    <a:pt x="45" y="246"/>
                  </a:cubicBezTo>
                  <a:cubicBezTo>
                    <a:pt x="55" y="246"/>
                    <a:pt x="58" y="246"/>
                    <a:pt x="61" y="228"/>
                  </a:cubicBezTo>
                  <a:cubicBezTo>
                    <a:pt x="96" y="70"/>
                    <a:pt x="166" y="35"/>
                    <a:pt x="202" y="35"/>
                  </a:cubicBezTo>
                  <a:cubicBezTo>
                    <a:pt x="224" y="35"/>
                    <a:pt x="260" y="46"/>
                    <a:pt x="260" y="130"/>
                  </a:cubicBezTo>
                  <a:cubicBezTo>
                    <a:pt x="260" y="176"/>
                    <a:pt x="242" y="277"/>
                    <a:pt x="202" y="485"/>
                  </a:cubicBezTo>
                  <a:cubicBezTo>
                    <a:pt x="187" y="583"/>
                    <a:pt x="149" y="639"/>
                    <a:pt x="103" y="639"/>
                  </a:cubicBezTo>
                  <a:cubicBezTo>
                    <a:pt x="93" y="639"/>
                    <a:pt x="71" y="639"/>
                    <a:pt x="48" y="625"/>
                  </a:cubicBezTo>
                  <a:cubicBezTo>
                    <a:pt x="76" y="615"/>
                    <a:pt x="101" y="583"/>
                    <a:pt x="101" y="544"/>
                  </a:cubicBezTo>
                  <a:cubicBezTo>
                    <a:pt x="101" y="502"/>
                    <a:pt x="76" y="488"/>
                    <a:pt x="58" y="488"/>
                  </a:cubicBezTo>
                  <a:cubicBezTo>
                    <a:pt x="28" y="488"/>
                    <a:pt x="0" y="530"/>
                    <a:pt x="0" y="576"/>
                  </a:cubicBezTo>
                  <a:cubicBezTo>
                    <a:pt x="0" y="646"/>
                    <a:pt x="55" y="674"/>
                    <a:pt x="101" y="674"/>
                  </a:cubicBezTo>
                  <a:cubicBezTo>
                    <a:pt x="171" y="674"/>
                    <a:pt x="212" y="569"/>
                    <a:pt x="212" y="562"/>
                  </a:cubicBezTo>
                  <a:cubicBezTo>
                    <a:pt x="224" y="615"/>
                    <a:pt x="262" y="674"/>
                    <a:pt x="328" y="674"/>
                  </a:cubicBezTo>
                  <a:cubicBezTo>
                    <a:pt x="439" y="674"/>
                    <a:pt x="499" y="481"/>
                    <a:pt x="499" y="446"/>
                  </a:cubicBezTo>
                  <a:cubicBezTo>
                    <a:pt x="499" y="428"/>
                    <a:pt x="487" y="428"/>
                    <a:pt x="487" y="428"/>
                  </a:cubicBezTo>
                  <a:cubicBezTo>
                    <a:pt x="474" y="428"/>
                    <a:pt x="474" y="435"/>
                    <a:pt x="472" y="446"/>
                  </a:cubicBezTo>
                  <a:cubicBezTo>
                    <a:pt x="439" y="608"/>
                    <a:pt x="363" y="639"/>
                    <a:pt x="330" y="639"/>
                  </a:cubicBezTo>
                  <a:cubicBezTo>
                    <a:pt x="287" y="639"/>
                    <a:pt x="272" y="593"/>
                    <a:pt x="272" y="544"/>
                  </a:cubicBezTo>
                  <a:cubicBezTo>
                    <a:pt x="272" y="509"/>
                    <a:pt x="277" y="481"/>
                    <a:pt x="290" y="414"/>
                  </a:cubicBezTo>
                  <a:lnTo>
                    <a:pt x="328" y="2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5" name="Freeform 81">
              <a:extLst>
                <a:ext uri="{FF2B5EF4-FFF2-40B4-BE49-F238E27FC236}">
                  <a16:creationId xmlns:a16="http://schemas.microsoft.com/office/drawing/2014/main" id="{9552AACC-279F-4C7A-8FE9-AC792A8FB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565"/>
              <a:ext cx="103" cy="106"/>
            </a:xfrm>
            <a:custGeom>
              <a:avLst/>
              <a:gdLst>
                <a:gd name="T0" fmla="*/ 55 w 457"/>
                <a:gd name="T1" fmla="*/ 397 h 472"/>
                <a:gd name="T2" fmla="*/ 48 w 457"/>
                <a:gd name="T3" fmla="*/ 439 h 472"/>
                <a:gd name="T4" fmla="*/ 76 w 457"/>
                <a:gd name="T5" fmla="*/ 471 h 472"/>
                <a:gd name="T6" fmla="*/ 103 w 457"/>
                <a:gd name="T7" fmla="*/ 446 h 472"/>
                <a:gd name="T8" fmla="*/ 116 w 457"/>
                <a:gd name="T9" fmla="*/ 383 h 472"/>
                <a:gd name="T10" fmla="*/ 134 w 457"/>
                <a:gd name="T11" fmla="*/ 291 h 472"/>
                <a:gd name="T12" fmla="*/ 146 w 457"/>
                <a:gd name="T13" fmla="*/ 218 h 472"/>
                <a:gd name="T14" fmla="*/ 177 w 457"/>
                <a:gd name="T15" fmla="*/ 126 h 472"/>
                <a:gd name="T16" fmla="*/ 290 w 457"/>
                <a:gd name="T17" fmla="*/ 28 h 472"/>
                <a:gd name="T18" fmla="*/ 333 w 457"/>
                <a:gd name="T19" fmla="*/ 102 h 472"/>
                <a:gd name="T20" fmla="*/ 290 w 457"/>
                <a:gd name="T21" fmla="*/ 323 h 472"/>
                <a:gd name="T22" fmla="*/ 277 w 457"/>
                <a:gd name="T23" fmla="*/ 379 h 472"/>
                <a:gd name="T24" fmla="*/ 348 w 457"/>
                <a:gd name="T25" fmla="*/ 471 h 472"/>
                <a:gd name="T26" fmla="*/ 456 w 457"/>
                <a:gd name="T27" fmla="*/ 313 h 472"/>
                <a:gd name="T28" fmla="*/ 444 w 457"/>
                <a:gd name="T29" fmla="*/ 295 h 472"/>
                <a:gd name="T30" fmla="*/ 429 w 457"/>
                <a:gd name="T31" fmla="*/ 316 h 472"/>
                <a:gd name="T32" fmla="*/ 351 w 457"/>
                <a:gd name="T33" fmla="*/ 442 h 472"/>
                <a:gd name="T34" fmla="*/ 333 w 457"/>
                <a:gd name="T35" fmla="*/ 404 h 472"/>
                <a:gd name="T36" fmla="*/ 351 w 457"/>
                <a:gd name="T37" fmla="*/ 320 h 472"/>
                <a:gd name="T38" fmla="*/ 391 w 457"/>
                <a:gd name="T39" fmla="*/ 119 h 472"/>
                <a:gd name="T40" fmla="*/ 293 w 457"/>
                <a:gd name="T41" fmla="*/ 0 h 472"/>
                <a:gd name="T42" fmla="*/ 166 w 457"/>
                <a:gd name="T43" fmla="*/ 91 h 472"/>
                <a:gd name="T44" fmla="*/ 88 w 457"/>
                <a:gd name="T45" fmla="*/ 0 h 472"/>
                <a:gd name="T46" fmla="*/ 28 w 457"/>
                <a:gd name="T47" fmla="*/ 60 h 472"/>
                <a:gd name="T48" fmla="*/ 0 w 457"/>
                <a:gd name="T49" fmla="*/ 162 h 472"/>
                <a:gd name="T50" fmla="*/ 13 w 457"/>
                <a:gd name="T51" fmla="*/ 172 h 472"/>
                <a:gd name="T52" fmla="*/ 30 w 457"/>
                <a:gd name="T53" fmla="*/ 144 h 472"/>
                <a:gd name="T54" fmla="*/ 86 w 457"/>
                <a:gd name="T55" fmla="*/ 28 h 472"/>
                <a:gd name="T56" fmla="*/ 108 w 457"/>
                <a:gd name="T57" fmla="*/ 81 h 472"/>
                <a:gd name="T58" fmla="*/ 96 w 457"/>
                <a:gd name="T59" fmla="*/ 169 h 472"/>
                <a:gd name="T60" fmla="*/ 78 w 457"/>
                <a:gd name="T61" fmla="*/ 260 h 472"/>
                <a:gd name="T62" fmla="*/ 55 w 457"/>
                <a:gd name="T63" fmla="*/ 39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7" h="472">
                  <a:moveTo>
                    <a:pt x="55" y="397"/>
                  </a:moveTo>
                  <a:cubicBezTo>
                    <a:pt x="55" y="407"/>
                    <a:pt x="48" y="435"/>
                    <a:pt x="48" y="439"/>
                  </a:cubicBezTo>
                  <a:cubicBezTo>
                    <a:pt x="48" y="464"/>
                    <a:pt x="63" y="471"/>
                    <a:pt x="76" y="471"/>
                  </a:cubicBezTo>
                  <a:cubicBezTo>
                    <a:pt x="88" y="471"/>
                    <a:pt x="101" y="460"/>
                    <a:pt x="103" y="446"/>
                  </a:cubicBezTo>
                  <a:cubicBezTo>
                    <a:pt x="106" y="439"/>
                    <a:pt x="116" y="404"/>
                    <a:pt x="116" y="383"/>
                  </a:cubicBezTo>
                  <a:cubicBezTo>
                    <a:pt x="121" y="362"/>
                    <a:pt x="126" y="316"/>
                    <a:pt x="134" y="291"/>
                  </a:cubicBezTo>
                  <a:cubicBezTo>
                    <a:pt x="139" y="267"/>
                    <a:pt x="141" y="246"/>
                    <a:pt x="146" y="218"/>
                  </a:cubicBezTo>
                  <a:cubicBezTo>
                    <a:pt x="154" y="176"/>
                    <a:pt x="154" y="169"/>
                    <a:pt x="177" y="126"/>
                  </a:cubicBezTo>
                  <a:cubicBezTo>
                    <a:pt x="199" y="84"/>
                    <a:pt x="232" y="28"/>
                    <a:pt x="290" y="28"/>
                  </a:cubicBezTo>
                  <a:cubicBezTo>
                    <a:pt x="333" y="28"/>
                    <a:pt x="333" y="81"/>
                    <a:pt x="333" y="102"/>
                  </a:cubicBezTo>
                  <a:cubicBezTo>
                    <a:pt x="333" y="165"/>
                    <a:pt x="303" y="277"/>
                    <a:pt x="290" y="323"/>
                  </a:cubicBezTo>
                  <a:cubicBezTo>
                    <a:pt x="282" y="355"/>
                    <a:pt x="277" y="362"/>
                    <a:pt x="277" y="379"/>
                  </a:cubicBezTo>
                  <a:cubicBezTo>
                    <a:pt x="277" y="435"/>
                    <a:pt x="313" y="471"/>
                    <a:pt x="348" y="471"/>
                  </a:cubicBezTo>
                  <a:cubicBezTo>
                    <a:pt x="424" y="471"/>
                    <a:pt x="456" y="330"/>
                    <a:pt x="456" y="313"/>
                  </a:cubicBezTo>
                  <a:cubicBezTo>
                    <a:pt x="456" y="295"/>
                    <a:pt x="449" y="295"/>
                    <a:pt x="444" y="295"/>
                  </a:cubicBezTo>
                  <a:cubicBezTo>
                    <a:pt x="436" y="295"/>
                    <a:pt x="434" y="302"/>
                    <a:pt x="429" y="316"/>
                  </a:cubicBezTo>
                  <a:cubicBezTo>
                    <a:pt x="414" y="397"/>
                    <a:pt x="381" y="442"/>
                    <a:pt x="351" y="442"/>
                  </a:cubicBezTo>
                  <a:cubicBezTo>
                    <a:pt x="335" y="442"/>
                    <a:pt x="333" y="428"/>
                    <a:pt x="333" y="404"/>
                  </a:cubicBezTo>
                  <a:cubicBezTo>
                    <a:pt x="333" y="379"/>
                    <a:pt x="335" y="365"/>
                    <a:pt x="351" y="320"/>
                  </a:cubicBezTo>
                  <a:cubicBezTo>
                    <a:pt x="358" y="288"/>
                    <a:pt x="391" y="176"/>
                    <a:pt x="391" y="119"/>
                  </a:cubicBezTo>
                  <a:cubicBezTo>
                    <a:pt x="391" y="18"/>
                    <a:pt x="333" y="0"/>
                    <a:pt x="293" y="0"/>
                  </a:cubicBezTo>
                  <a:cubicBezTo>
                    <a:pt x="229" y="0"/>
                    <a:pt x="187" y="56"/>
                    <a:pt x="166" y="91"/>
                  </a:cubicBezTo>
                  <a:cubicBezTo>
                    <a:pt x="161" y="25"/>
                    <a:pt x="116" y="0"/>
                    <a:pt x="88" y="0"/>
                  </a:cubicBezTo>
                  <a:cubicBezTo>
                    <a:pt x="55" y="0"/>
                    <a:pt x="35" y="35"/>
                    <a:pt x="28" y="60"/>
                  </a:cubicBezTo>
                  <a:cubicBezTo>
                    <a:pt x="10" y="91"/>
                    <a:pt x="0" y="155"/>
                    <a:pt x="0" y="162"/>
                  </a:cubicBezTo>
                  <a:cubicBezTo>
                    <a:pt x="0" y="172"/>
                    <a:pt x="10" y="172"/>
                    <a:pt x="13" y="172"/>
                  </a:cubicBezTo>
                  <a:cubicBezTo>
                    <a:pt x="25" y="172"/>
                    <a:pt x="25" y="169"/>
                    <a:pt x="30" y="144"/>
                  </a:cubicBezTo>
                  <a:cubicBezTo>
                    <a:pt x="43" y="81"/>
                    <a:pt x="55" y="28"/>
                    <a:pt x="86" y="28"/>
                  </a:cubicBezTo>
                  <a:cubicBezTo>
                    <a:pt x="103" y="28"/>
                    <a:pt x="108" y="49"/>
                    <a:pt x="108" y="81"/>
                  </a:cubicBezTo>
                  <a:cubicBezTo>
                    <a:pt x="108" y="102"/>
                    <a:pt x="103" y="140"/>
                    <a:pt x="96" y="169"/>
                  </a:cubicBezTo>
                  <a:cubicBezTo>
                    <a:pt x="91" y="193"/>
                    <a:pt x="86" y="239"/>
                    <a:pt x="78" y="260"/>
                  </a:cubicBezTo>
                  <a:lnTo>
                    <a:pt x="55" y="39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6" name="Freeform 82">
              <a:extLst>
                <a:ext uri="{FF2B5EF4-FFF2-40B4-BE49-F238E27FC236}">
                  <a16:creationId xmlns:a16="http://schemas.microsoft.com/office/drawing/2014/main" id="{DDDAF7C3-4123-4DD4-ABF0-544F25D80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3508"/>
              <a:ext cx="138" cy="161"/>
            </a:xfrm>
            <a:custGeom>
              <a:avLst/>
              <a:gdLst>
                <a:gd name="T0" fmla="*/ 88 w 614"/>
                <a:gd name="T1" fmla="*/ 632 h 714"/>
                <a:gd name="T2" fmla="*/ 20 w 614"/>
                <a:gd name="T3" fmla="*/ 674 h 714"/>
                <a:gd name="T4" fmla="*/ 0 w 614"/>
                <a:gd name="T5" fmla="*/ 699 h 714"/>
                <a:gd name="T6" fmla="*/ 20 w 614"/>
                <a:gd name="T7" fmla="*/ 713 h 714"/>
                <a:gd name="T8" fmla="*/ 287 w 614"/>
                <a:gd name="T9" fmla="*/ 713 h 714"/>
                <a:gd name="T10" fmla="*/ 613 w 614"/>
                <a:gd name="T11" fmla="*/ 274 h 714"/>
                <a:gd name="T12" fmla="*/ 419 w 614"/>
                <a:gd name="T13" fmla="*/ 0 h 714"/>
                <a:gd name="T14" fmla="*/ 146 w 614"/>
                <a:gd name="T15" fmla="*/ 0 h 714"/>
                <a:gd name="T16" fmla="*/ 121 w 614"/>
                <a:gd name="T17" fmla="*/ 25 h 714"/>
                <a:gd name="T18" fmla="*/ 146 w 614"/>
                <a:gd name="T19" fmla="*/ 39 h 714"/>
                <a:gd name="T20" fmla="*/ 177 w 614"/>
                <a:gd name="T21" fmla="*/ 42 h 714"/>
                <a:gd name="T22" fmla="*/ 192 w 614"/>
                <a:gd name="T23" fmla="*/ 56 h 714"/>
                <a:gd name="T24" fmla="*/ 187 w 614"/>
                <a:gd name="T25" fmla="*/ 77 h 714"/>
                <a:gd name="T26" fmla="*/ 88 w 614"/>
                <a:gd name="T27" fmla="*/ 632 h 714"/>
                <a:gd name="T28" fmla="*/ 257 w 614"/>
                <a:gd name="T29" fmla="*/ 77 h 714"/>
                <a:gd name="T30" fmla="*/ 293 w 614"/>
                <a:gd name="T31" fmla="*/ 39 h 714"/>
                <a:gd name="T32" fmla="*/ 391 w 614"/>
                <a:gd name="T33" fmla="*/ 39 h 714"/>
                <a:gd name="T34" fmla="*/ 542 w 614"/>
                <a:gd name="T35" fmla="*/ 235 h 714"/>
                <a:gd name="T36" fmla="*/ 459 w 614"/>
                <a:gd name="T37" fmla="*/ 562 h 714"/>
                <a:gd name="T38" fmla="*/ 275 w 614"/>
                <a:gd name="T39" fmla="*/ 674 h 714"/>
                <a:gd name="T40" fmla="*/ 177 w 614"/>
                <a:gd name="T41" fmla="*/ 674 h 714"/>
                <a:gd name="T42" fmla="*/ 151 w 614"/>
                <a:gd name="T43" fmla="*/ 667 h 714"/>
                <a:gd name="T44" fmla="*/ 151 w 614"/>
                <a:gd name="T45" fmla="*/ 639 h 714"/>
                <a:gd name="T46" fmla="*/ 257 w 614"/>
                <a:gd name="T47" fmla="*/ 77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4" h="714">
                  <a:moveTo>
                    <a:pt x="88" y="632"/>
                  </a:moveTo>
                  <a:cubicBezTo>
                    <a:pt x="81" y="667"/>
                    <a:pt x="78" y="674"/>
                    <a:pt x="20" y="674"/>
                  </a:cubicBezTo>
                  <a:cubicBezTo>
                    <a:pt x="10" y="674"/>
                    <a:pt x="0" y="674"/>
                    <a:pt x="0" y="699"/>
                  </a:cubicBezTo>
                  <a:cubicBezTo>
                    <a:pt x="0" y="713"/>
                    <a:pt x="10" y="713"/>
                    <a:pt x="20" y="713"/>
                  </a:cubicBezTo>
                  <a:lnTo>
                    <a:pt x="287" y="713"/>
                  </a:lnTo>
                  <a:cubicBezTo>
                    <a:pt x="454" y="713"/>
                    <a:pt x="613" y="499"/>
                    <a:pt x="613" y="274"/>
                  </a:cubicBezTo>
                  <a:cubicBezTo>
                    <a:pt x="613" y="123"/>
                    <a:pt x="537" y="0"/>
                    <a:pt x="419" y="0"/>
                  </a:cubicBezTo>
                  <a:lnTo>
                    <a:pt x="146" y="0"/>
                  </a:lnTo>
                  <a:cubicBezTo>
                    <a:pt x="131" y="0"/>
                    <a:pt x="121" y="0"/>
                    <a:pt x="121" y="25"/>
                  </a:cubicBezTo>
                  <a:cubicBezTo>
                    <a:pt x="121" y="39"/>
                    <a:pt x="126" y="39"/>
                    <a:pt x="146" y="39"/>
                  </a:cubicBezTo>
                  <a:cubicBezTo>
                    <a:pt x="156" y="39"/>
                    <a:pt x="161" y="39"/>
                    <a:pt x="177" y="42"/>
                  </a:cubicBezTo>
                  <a:cubicBezTo>
                    <a:pt x="187" y="42"/>
                    <a:pt x="192" y="42"/>
                    <a:pt x="192" y="56"/>
                  </a:cubicBezTo>
                  <a:cubicBezTo>
                    <a:pt x="192" y="60"/>
                    <a:pt x="192" y="60"/>
                    <a:pt x="187" y="77"/>
                  </a:cubicBezTo>
                  <a:lnTo>
                    <a:pt x="88" y="632"/>
                  </a:lnTo>
                  <a:close/>
                  <a:moveTo>
                    <a:pt x="257" y="77"/>
                  </a:moveTo>
                  <a:cubicBezTo>
                    <a:pt x="260" y="42"/>
                    <a:pt x="260" y="39"/>
                    <a:pt x="293" y="39"/>
                  </a:cubicBezTo>
                  <a:lnTo>
                    <a:pt x="391" y="39"/>
                  </a:lnTo>
                  <a:cubicBezTo>
                    <a:pt x="472" y="39"/>
                    <a:pt x="542" y="91"/>
                    <a:pt x="542" y="235"/>
                  </a:cubicBezTo>
                  <a:cubicBezTo>
                    <a:pt x="542" y="260"/>
                    <a:pt x="535" y="442"/>
                    <a:pt x="459" y="562"/>
                  </a:cubicBezTo>
                  <a:cubicBezTo>
                    <a:pt x="429" y="608"/>
                    <a:pt x="368" y="674"/>
                    <a:pt x="275" y="674"/>
                  </a:cubicBezTo>
                  <a:lnTo>
                    <a:pt x="177" y="674"/>
                  </a:lnTo>
                  <a:cubicBezTo>
                    <a:pt x="151" y="674"/>
                    <a:pt x="151" y="674"/>
                    <a:pt x="151" y="667"/>
                  </a:cubicBezTo>
                  <a:cubicBezTo>
                    <a:pt x="151" y="667"/>
                    <a:pt x="151" y="657"/>
                    <a:pt x="151" y="639"/>
                  </a:cubicBezTo>
                  <a:lnTo>
                    <a:pt x="257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97" name="Group 87">
            <a:extLst>
              <a:ext uri="{FF2B5EF4-FFF2-40B4-BE49-F238E27FC236}">
                <a16:creationId xmlns:a16="http://schemas.microsoft.com/office/drawing/2014/main" id="{12F78090-3FF1-4418-BD27-902C5BE7CB22}"/>
              </a:ext>
            </a:extLst>
          </p:cNvPr>
          <p:cNvGrpSpPr>
            <a:grpSpLocks/>
          </p:cNvGrpSpPr>
          <p:nvPr/>
        </p:nvGrpSpPr>
        <p:grpSpPr bwMode="auto">
          <a:xfrm>
            <a:off x="8413292" y="4374855"/>
            <a:ext cx="2024063" cy="827088"/>
            <a:chOff x="5080" y="2738"/>
            <a:chExt cx="1275" cy="521"/>
          </a:xfrm>
        </p:grpSpPr>
        <p:sp>
          <p:nvSpPr>
            <p:cNvPr id="498" name="Freeform 88">
              <a:extLst>
                <a:ext uri="{FF2B5EF4-FFF2-40B4-BE49-F238E27FC236}">
                  <a16:creationId xmlns:a16="http://schemas.microsoft.com/office/drawing/2014/main" id="{38628A46-3FB2-40E4-941C-BD99F122C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2738"/>
              <a:ext cx="1275" cy="520"/>
            </a:xfrm>
            <a:custGeom>
              <a:avLst/>
              <a:gdLst>
                <a:gd name="T0" fmla="*/ 2813 w 5627"/>
                <a:gd name="T1" fmla="*/ 2296 h 2297"/>
                <a:gd name="T2" fmla="*/ 0 w 5627"/>
                <a:gd name="T3" fmla="*/ 2296 h 2297"/>
                <a:gd name="T4" fmla="*/ 0 w 5627"/>
                <a:gd name="T5" fmla="*/ 0 h 2297"/>
                <a:gd name="T6" fmla="*/ 5626 w 5627"/>
                <a:gd name="T7" fmla="*/ 0 h 2297"/>
                <a:gd name="T8" fmla="*/ 5626 w 5627"/>
                <a:gd name="T9" fmla="*/ 2296 h 2297"/>
                <a:gd name="T10" fmla="*/ 2813 w 5627"/>
                <a:gd name="T11" fmla="*/ 2296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27" h="2297">
                  <a:moveTo>
                    <a:pt x="2813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5626" y="0"/>
                  </a:lnTo>
                  <a:lnTo>
                    <a:pt x="5626" y="2296"/>
                  </a:lnTo>
                  <a:lnTo>
                    <a:pt x="2813" y="229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9" name="Freeform 89">
              <a:extLst>
                <a:ext uri="{FF2B5EF4-FFF2-40B4-BE49-F238E27FC236}">
                  <a16:creationId xmlns:a16="http://schemas.microsoft.com/office/drawing/2014/main" id="{36D0ECF6-61D4-4D56-8361-FB1CF845E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3" y="2945"/>
              <a:ext cx="129" cy="86"/>
            </a:xfrm>
            <a:custGeom>
              <a:avLst/>
              <a:gdLst>
                <a:gd name="T0" fmla="*/ 526 w 575"/>
                <a:gd name="T1" fmla="*/ 39 h 383"/>
                <a:gd name="T2" fmla="*/ 545 w 575"/>
                <a:gd name="T3" fmla="*/ 29 h 383"/>
                <a:gd name="T4" fmla="*/ 574 w 575"/>
                <a:gd name="T5" fmla="*/ 26 h 383"/>
                <a:gd name="T6" fmla="*/ 574 w 575"/>
                <a:gd name="T7" fmla="*/ 0 h 383"/>
                <a:gd name="T8" fmla="*/ 520 w 575"/>
                <a:gd name="T9" fmla="*/ 1 h 383"/>
                <a:gd name="T10" fmla="*/ 451 w 575"/>
                <a:gd name="T11" fmla="*/ 0 h 383"/>
                <a:gd name="T12" fmla="*/ 451 w 575"/>
                <a:gd name="T13" fmla="*/ 26 h 383"/>
                <a:gd name="T14" fmla="*/ 502 w 575"/>
                <a:gd name="T15" fmla="*/ 32 h 383"/>
                <a:gd name="T16" fmla="*/ 415 w 575"/>
                <a:gd name="T17" fmla="*/ 278 h 383"/>
                <a:gd name="T18" fmla="*/ 327 w 575"/>
                <a:gd name="T19" fmla="*/ 26 h 383"/>
                <a:gd name="T20" fmla="*/ 374 w 575"/>
                <a:gd name="T21" fmla="*/ 26 h 383"/>
                <a:gd name="T22" fmla="*/ 374 w 575"/>
                <a:gd name="T23" fmla="*/ 0 h 383"/>
                <a:gd name="T24" fmla="*/ 287 w 575"/>
                <a:gd name="T25" fmla="*/ 1 h 383"/>
                <a:gd name="T26" fmla="*/ 210 w 575"/>
                <a:gd name="T27" fmla="*/ 0 h 383"/>
                <a:gd name="T28" fmla="*/ 210 w 575"/>
                <a:gd name="T29" fmla="*/ 26 h 383"/>
                <a:gd name="T30" fmla="*/ 255 w 575"/>
                <a:gd name="T31" fmla="*/ 26 h 383"/>
                <a:gd name="T32" fmla="*/ 274 w 575"/>
                <a:gd name="T33" fmla="*/ 84 h 383"/>
                <a:gd name="T34" fmla="*/ 206 w 575"/>
                <a:gd name="T35" fmla="*/ 278 h 383"/>
                <a:gd name="T36" fmla="*/ 117 w 575"/>
                <a:gd name="T37" fmla="*/ 26 h 383"/>
                <a:gd name="T38" fmla="*/ 164 w 575"/>
                <a:gd name="T39" fmla="*/ 26 h 383"/>
                <a:gd name="T40" fmla="*/ 164 w 575"/>
                <a:gd name="T41" fmla="*/ 0 h 383"/>
                <a:gd name="T42" fmla="*/ 77 w 575"/>
                <a:gd name="T43" fmla="*/ 1 h 383"/>
                <a:gd name="T44" fmla="*/ 0 w 575"/>
                <a:gd name="T45" fmla="*/ 0 h 383"/>
                <a:gd name="T46" fmla="*/ 0 w 575"/>
                <a:gd name="T47" fmla="*/ 26 h 383"/>
                <a:gd name="T48" fmla="*/ 43 w 575"/>
                <a:gd name="T49" fmla="*/ 26 h 383"/>
                <a:gd name="T50" fmla="*/ 164 w 575"/>
                <a:gd name="T51" fmla="*/ 366 h 383"/>
                <a:gd name="T52" fmla="*/ 181 w 575"/>
                <a:gd name="T53" fmla="*/ 382 h 383"/>
                <a:gd name="T54" fmla="*/ 199 w 575"/>
                <a:gd name="T55" fmla="*/ 366 h 383"/>
                <a:gd name="T56" fmla="*/ 287 w 575"/>
                <a:gd name="T57" fmla="*/ 119 h 383"/>
                <a:gd name="T58" fmla="*/ 374 w 575"/>
                <a:gd name="T59" fmla="*/ 366 h 383"/>
                <a:gd name="T60" fmla="*/ 392 w 575"/>
                <a:gd name="T61" fmla="*/ 382 h 383"/>
                <a:gd name="T62" fmla="*/ 408 w 575"/>
                <a:gd name="T63" fmla="*/ 366 h 383"/>
                <a:gd name="T64" fmla="*/ 526 w 575"/>
                <a:gd name="T65" fmla="*/ 3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5" h="383">
                  <a:moveTo>
                    <a:pt x="526" y="39"/>
                  </a:moveTo>
                  <a:cubicBezTo>
                    <a:pt x="529" y="30"/>
                    <a:pt x="529" y="29"/>
                    <a:pt x="545" y="29"/>
                  </a:cubicBezTo>
                  <a:cubicBezTo>
                    <a:pt x="556" y="26"/>
                    <a:pt x="565" y="26"/>
                    <a:pt x="574" y="26"/>
                  </a:cubicBezTo>
                  <a:lnTo>
                    <a:pt x="574" y="0"/>
                  </a:lnTo>
                  <a:cubicBezTo>
                    <a:pt x="560" y="0"/>
                    <a:pt x="543" y="1"/>
                    <a:pt x="520" y="1"/>
                  </a:cubicBezTo>
                  <a:cubicBezTo>
                    <a:pt x="500" y="1"/>
                    <a:pt x="470" y="1"/>
                    <a:pt x="451" y="0"/>
                  </a:cubicBezTo>
                  <a:lnTo>
                    <a:pt x="451" y="26"/>
                  </a:lnTo>
                  <a:cubicBezTo>
                    <a:pt x="464" y="26"/>
                    <a:pt x="488" y="26"/>
                    <a:pt x="502" y="32"/>
                  </a:cubicBezTo>
                  <a:lnTo>
                    <a:pt x="415" y="278"/>
                  </a:lnTo>
                  <a:lnTo>
                    <a:pt x="327" y="26"/>
                  </a:lnTo>
                  <a:lnTo>
                    <a:pt x="374" y="26"/>
                  </a:lnTo>
                  <a:lnTo>
                    <a:pt x="374" y="0"/>
                  </a:lnTo>
                  <a:cubicBezTo>
                    <a:pt x="357" y="1"/>
                    <a:pt x="308" y="1"/>
                    <a:pt x="287" y="1"/>
                  </a:cubicBezTo>
                  <a:cubicBezTo>
                    <a:pt x="267" y="1"/>
                    <a:pt x="227" y="1"/>
                    <a:pt x="210" y="0"/>
                  </a:cubicBezTo>
                  <a:lnTo>
                    <a:pt x="210" y="26"/>
                  </a:lnTo>
                  <a:lnTo>
                    <a:pt x="255" y="26"/>
                  </a:lnTo>
                  <a:lnTo>
                    <a:pt x="274" y="84"/>
                  </a:lnTo>
                  <a:lnTo>
                    <a:pt x="206" y="278"/>
                  </a:lnTo>
                  <a:lnTo>
                    <a:pt x="117" y="26"/>
                  </a:lnTo>
                  <a:lnTo>
                    <a:pt x="164" y="26"/>
                  </a:lnTo>
                  <a:lnTo>
                    <a:pt x="164" y="0"/>
                  </a:lnTo>
                  <a:cubicBezTo>
                    <a:pt x="145" y="1"/>
                    <a:pt x="99" y="1"/>
                    <a:pt x="77" y="1"/>
                  </a:cubicBezTo>
                  <a:cubicBezTo>
                    <a:pt x="57" y="1"/>
                    <a:pt x="17" y="1"/>
                    <a:pt x="0" y="0"/>
                  </a:cubicBezTo>
                  <a:lnTo>
                    <a:pt x="0" y="26"/>
                  </a:lnTo>
                  <a:lnTo>
                    <a:pt x="43" y="26"/>
                  </a:lnTo>
                  <a:lnTo>
                    <a:pt x="164" y="366"/>
                  </a:lnTo>
                  <a:cubicBezTo>
                    <a:pt x="167" y="375"/>
                    <a:pt x="169" y="382"/>
                    <a:pt x="181" y="382"/>
                  </a:cubicBezTo>
                  <a:cubicBezTo>
                    <a:pt x="194" y="382"/>
                    <a:pt x="198" y="375"/>
                    <a:pt x="199" y="366"/>
                  </a:cubicBezTo>
                  <a:lnTo>
                    <a:pt x="287" y="119"/>
                  </a:lnTo>
                  <a:lnTo>
                    <a:pt x="374" y="366"/>
                  </a:lnTo>
                  <a:cubicBezTo>
                    <a:pt x="377" y="375"/>
                    <a:pt x="380" y="382"/>
                    <a:pt x="392" y="382"/>
                  </a:cubicBezTo>
                  <a:cubicBezTo>
                    <a:pt x="405" y="382"/>
                    <a:pt x="407" y="375"/>
                    <a:pt x="408" y="366"/>
                  </a:cubicBezTo>
                  <a:lnTo>
                    <a:pt x="526" y="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0" name="Freeform 90">
              <a:extLst>
                <a:ext uri="{FF2B5EF4-FFF2-40B4-BE49-F238E27FC236}">
                  <a16:creationId xmlns:a16="http://schemas.microsoft.com/office/drawing/2014/main" id="{5B6C1744-5F33-4341-ABC6-977A4D900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985"/>
              <a:ext cx="75" cy="29"/>
            </a:xfrm>
            <a:custGeom>
              <a:avLst/>
              <a:gdLst>
                <a:gd name="T0" fmla="*/ 317 w 336"/>
                <a:gd name="T1" fmla="*/ 22 h 131"/>
                <a:gd name="T2" fmla="*/ 335 w 336"/>
                <a:gd name="T3" fmla="*/ 10 h 131"/>
                <a:gd name="T4" fmla="*/ 319 w 336"/>
                <a:gd name="T5" fmla="*/ 0 h 131"/>
                <a:gd name="T6" fmla="*/ 17 w 336"/>
                <a:gd name="T7" fmla="*/ 0 h 131"/>
                <a:gd name="T8" fmla="*/ 0 w 336"/>
                <a:gd name="T9" fmla="*/ 10 h 131"/>
                <a:gd name="T10" fmla="*/ 17 w 336"/>
                <a:gd name="T11" fmla="*/ 22 h 131"/>
                <a:gd name="T12" fmla="*/ 317 w 336"/>
                <a:gd name="T13" fmla="*/ 22 h 131"/>
                <a:gd name="T14" fmla="*/ 319 w 336"/>
                <a:gd name="T15" fmla="*/ 130 h 131"/>
                <a:gd name="T16" fmla="*/ 335 w 336"/>
                <a:gd name="T17" fmla="*/ 118 h 131"/>
                <a:gd name="T18" fmla="*/ 317 w 336"/>
                <a:gd name="T19" fmla="*/ 108 h 131"/>
                <a:gd name="T20" fmla="*/ 17 w 336"/>
                <a:gd name="T21" fmla="*/ 108 h 131"/>
                <a:gd name="T22" fmla="*/ 0 w 336"/>
                <a:gd name="T23" fmla="*/ 118 h 131"/>
                <a:gd name="T24" fmla="*/ 17 w 336"/>
                <a:gd name="T25" fmla="*/ 130 h 131"/>
                <a:gd name="T26" fmla="*/ 319 w 336"/>
                <a:gd name="T2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6" h="131">
                  <a:moveTo>
                    <a:pt x="317" y="22"/>
                  </a:moveTo>
                  <a:cubicBezTo>
                    <a:pt x="326" y="22"/>
                    <a:pt x="335" y="22"/>
                    <a:pt x="335" y="10"/>
                  </a:cubicBezTo>
                  <a:cubicBezTo>
                    <a:pt x="335" y="0"/>
                    <a:pt x="326" y="0"/>
                    <a:pt x="319" y="0"/>
                  </a:cubicBezTo>
                  <a:lnTo>
                    <a:pt x="17" y="0"/>
                  </a:lnTo>
                  <a:cubicBezTo>
                    <a:pt x="8" y="0"/>
                    <a:pt x="0" y="0"/>
                    <a:pt x="0" y="10"/>
                  </a:cubicBezTo>
                  <a:cubicBezTo>
                    <a:pt x="0" y="22"/>
                    <a:pt x="8" y="22"/>
                    <a:pt x="17" y="22"/>
                  </a:cubicBezTo>
                  <a:lnTo>
                    <a:pt x="317" y="22"/>
                  </a:lnTo>
                  <a:close/>
                  <a:moveTo>
                    <a:pt x="319" y="130"/>
                  </a:moveTo>
                  <a:cubicBezTo>
                    <a:pt x="326" y="130"/>
                    <a:pt x="335" y="130"/>
                    <a:pt x="335" y="118"/>
                  </a:cubicBezTo>
                  <a:cubicBezTo>
                    <a:pt x="335" y="108"/>
                    <a:pt x="326" y="108"/>
                    <a:pt x="317" y="108"/>
                  </a:cubicBezTo>
                  <a:lnTo>
                    <a:pt x="17" y="108"/>
                  </a:lnTo>
                  <a:cubicBezTo>
                    <a:pt x="8" y="108"/>
                    <a:pt x="0" y="108"/>
                    <a:pt x="0" y="118"/>
                  </a:cubicBezTo>
                  <a:cubicBezTo>
                    <a:pt x="0" y="130"/>
                    <a:pt x="8" y="130"/>
                    <a:pt x="17" y="130"/>
                  </a:cubicBezTo>
                  <a:lnTo>
                    <a:pt x="319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" name="Freeform 91">
              <a:extLst>
                <a:ext uri="{FF2B5EF4-FFF2-40B4-BE49-F238E27FC236}">
                  <a16:creationId xmlns:a16="http://schemas.microsoft.com/office/drawing/2014/main" id="{D2B931CB-1B80-477D-80A2-5735D167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2738"/>
              <a:ext cx="38" cy="223"/>
            </a:xfrm>
            <a:custGeom>
              <a:avLst/>
              <a:gdLst>
                <a:gd name="T0" fmla="*/ 0 w 170"/>
                <a:gd name="T1" fmla="*/ 986 h 987"/>
                <a:gd name="T2" fmla="*/ 36 w 170"/>
                <a:gd name="T3" fmla="*/ 986 h 987"/>
                <a:gd name="T4" fmla="*/ 36 w 170"/>
                <a:gd name="T5" fmla="*/ 38 h 987"/>
                <a:gd name="T6" fmla="*/ 169 w 170"/>
                <a:gd name="T7" fmla="*/ 38 h 987"/>
                <a:gd name="T8" fmla="*/ 169 w 170"/>
                <a:gd name="T9" fmla="*/ 0 h 987"/>
                <a:gd name="T10" fmla="*/ 0 w 170"/>
                <a:gd name="T11" fmla="*/ 0 h 987"/>
                <a:gd name="T12" fmla="*/ 0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0" y="986"/>
                  </a:moveTo>
                  <a:lnTo>
                    <a:pt x="36" y="986"/>
                  </a:lnTo>
                  <a:lnTo>
                    <a:pt x="36" y="38"/>
                  </a:lnTo>
                  <a:lnTo>
                    <a:pt x="169" y="38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" name="Freeform 92">
              <a:extLst>
                <a:ext uri="{FF2B5EF4-FFF2-40B4-BE49-F238E27FC236}">
                  <a16:creationId xmlns:a16="http://schemas.microsoft.com/office/drawing/2014/main" id="{CBAA65E3-392C-4F7E-89B4-E5D4EE8CD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2962"/>
              <a:ext cx="7" cy="74"/>
            </a:xfrm>
            <a:custGeom>
              <a:avLst/>
              <a:gdLst>
                <a:gd name="T0" fmla="*/ 0 w 37"/>
                <a:gd name="T1" fmla="*/ 330 h 331"/>
                <a:gd name="T2" fmla="*/ 36 w 37"/>
                <a:gd name="T3" fmla="*/ 330 h 331"/>
                <a:gd name="T4" fmla="*/ 36 w 37"/>
                <a:gd name="T5" fmla="*/ 0 h 331"/>
                <a:gd name="T6" fmla="*/ 0 w 37"/>
                <a:gd name="T7" fmla="*/ 0 h 331"/>
                <a:gd name="T8" fmla="*/ 0 w 37"/>
                <a:gd name="T9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1">
                  <a:moveTo>
                    <a:pt x="0" y="330"/>
                  </a:moveTo>
                  <a:lnTo>
                    <a:pt x="36" y="33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3" name="Freeform 93">
              <a:extLst>
                <a:ext uri="{FF2B5EF4-FFF2-40B4-BE49-F238E27FC236}">
                  <a16:creationId xmlns:a16="http://schemas.microsoft.com/office/drawing/2014/main" id="{C3CD2974-27C4-4999-AB43-ACAD36739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3036"/>
              <a:ext cx="38" cy="223"/>
            </a:xfrm>
            <a:custGeom>
              <a:avLst/>
              <a:gdLst>
                <a:gd name="T0" fmla="*/ 0 w 170"/>
                <a:gd name="T1" fmla="*/ 986 h 987"/>
                <a:gd name="T2" fmla="*/ 169 w 170"/>
                <a:gd name="T3" fmla="*/ 986 h 987"/>
                <a:gd name="T4" fmla="*/ 169 w 170"/>
                <a:gd name="T5" fmla="*/ 949 h 987"/>
                <a:gd name="T6" fmla="*/ 36 w 170"/>
                <a:gd name="T7" fmla="*/ 949 h 987"/>
                <a:gd name="T8" fmla="*/ 36 w 170"/>
                <a:gd name="T9" fmla="*/ 0 h 987"/>
                <a:gd name="T10" fmla="*/ 0 w 170"/>
                <a:gd name="T11" fmla="*/ 0 h 987"/>
                <a:gd name="T12" fmla="*/ 0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0" y="986"/>
                  </a:moveTo>
                  <a:lnTo>
                    <a:pt x="169" y="986"/>
                  </a:lnTo>
                  <a:lnTo>
                    <a:pt x="169" y="949"/>
                  </a:lnTo>
                  <a:lnTo>
                    <a:pt x="36" y="949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4" name="Freeform 94">
              <a:extLst>
                <a:ext uri="{FF2B5EF4-FFF2-40B4-BE49-F238E27FC236}">
                  <a16:creationId xmlns:a16="http://schemas.microsoft.com/office/drawing/2014/main" id="{4CE41D48-651E-452C-9543-45276F67B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" y="278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5" name="Freeform 95">
              <a:extLst>
                <a:ext uri="{FF2B5EF4-FFF2-40B4-BE49-F238E27FC236}">
                  <a16:creationId xmlns:a16="http://schemas.microsoft.com/office/drawing/2014/main" id="{FF6B1A7D-CF68-4AEE-8489-C543733B2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0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6" name="Freeform 96">
              <a:extLst>
                <a:ext uri="{FF2B5EF4-FFF2-40B4-BE49-F238E27FC236}">
                  <a16:creationId xmlns:a16="http://schemas.microsoft.com/office/drawing/2014/main" id="{F8DAEE80-4BB3-4E5F-8E26-1FAE275D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7" name="Freeform 97">
              <a:extLst>
                <a:ext uri="{FF2B5EF4-FFF2-40B4-BE49-F238E27FC236}">
                  <a16:creationId xmlns:a16="http://schemas.microsoft.com/office/drawing/2014/main" id="{6C0C2D70-A62B-44A3-80F3-EA506FA40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8" name="Freeform 98">
              <a:extLst>
                <a:ext uri="{FF2B5EF4-FFF2-40B4-BE49-F238E27FC236}">
                  <a16:creationId xmlns:a16="http://schemas.microsoft.com/office/drawing/2014/main" id="{CD50C7CE-CE6D-4012-B55C-FBC08A55A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9" name="Freeform 99">
              <a:extLst>
                <a:ext uri="{FF2B5EF4-FFF2-40B4-BE49-F238E27FC236}">
                  <a16:creationId xmlns:a16="http://schemas.microsoft.com/office/drawing/2014/main" id="{DB5456C4-4D56-4629-A8C3-F01562002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" y="2801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0" name="Freeform 100">
              <a:extLst>
                <a:ext uri="{FF2B5EF4-FFF2-40B4-BE49-F238E27FC236}">
                  <a16:creationId xmlns:a16="http://schemas.microsoft.com/office/drawing/2014/main" id="{2A1E0D8F-AC62-4667-A162-B503BF33B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" y="278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1" name="Freeform 101">
              <a:extLst>
                <a:ext uri="{FF2B5EF4-FFF2-40B4-BE49-F238E27FC236}">
                  <a16:creationId xmlns:a16="http://schemas.microsoft.com/office/drawing/2014/main" id="{E5324C3C-5CA4-49C0-9D01-E3CE4F0C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9" y="2799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" name="Freeform 102">
              <a:extLst>
                <a:ext uri="{FF2B5EF4-FFF2-40B4-BE49-F238E27FC236}">
                  <a16:creationId xmlns:a16="http://schemas.microsoft.com/office/drawing/2014/main" id="{62F0845A-ACB7-4BCE-B37B-AE2DB8465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" y="2798"/>
              <a:ext cx="72" cy="59"/>
            </a:xfrm>
            <a:custGeom>
              <a:avLst/>
              <a:gdLst>
                <a:gd name="T0" fmla="*/ 177 w 322"/>
                <a:gd name="T1" fmla="*/ 109 h 265"/>
                <a:gd name="T2" fmla="*/ 174 w 322"/>
                <a:gd name="T3" fmla="*/ 103 h 265"/>
                <a:gd name="T4" fmla="*/ 185 w 322"/>
                <a:gd name="T5" fmla="*/ 96 h 265"/>
                <a:gd name="T6" fmla="*/ 220 w 322"/>
                <a:gd name="T7" fmla="*/ 69 h 265"/>
                <a:gd name="T8" fmla="*/ 313 w 322"/>
                <a:gd name="T9" fmla="*/ 14 h 265"/>
                <a:gd name="T10" fmla="*/ 321 w 322"/>
                <a:gd name="T11" fmla="*/ 5 h 265"/>
                <a:gd name="T12" fmla="*/ 317 w 322"/>
                <a:gd name="T13" fmla="*/ 0 h 265"/>
                <a:gd name="T14" fmla="*/ 293 w 322"/>
                <a:gd name="T15" fmla="*/ 1 h 265"/>
                <a:gd name="T16" fmla="*/ 249 w 322"/>
                <a:gd name="T17" fmla="*/ 0 h 265"/>
                <a:gd name="T18" fmla="*/ 243 w 322"/>
                <a:gd name="T19" fmla="*/ 9 h 265"/>
                <a:gd name="T20" fmla="*/ 248 w 322"/>
                <a:gd name="T21" fmla="*/ 14 h 265"/>
                <a:gd name="T22" fmla="*/ 256 w 322"/>
                <a:gd name="T23" fmla="*/ 18 h 265"/>
                <a:gd name="T24" fmla="*/ 240 w 322"/>
                <a:gd name="T25" fmla="*/ 39 h 265"/>
                <a:gd name="T26" fmla="*/ 94 w 322"/>
                <a:gd name="T27" fmla="*/ 151 h 265"/>
                <a:gd name="T28" fmla="*/ 121 w 322"/>
                <a:gd name="T29" fmla="*/ 30 h 265"/>
                <a:gd name="T30" fmla="*/ 151 w 322"/>
                <a:gd name="T31" fmla="*/ 14 h 265"/>
                <a:gd name="T32" fmla="*/ 163 w 322"/>
                <a:gd name="T33" fmla="*/ 6 h 265"/>
                <a:gd name="T34" fmla="*/ 157 w 322"/>
                <a:gd name="T35" fmla="*/ 0 h 265"/>
                <a:gd name="T36" fmla="*/ 112 w 322"/>
                <a:gd name="T37" fmla="*/ 1 h 265"/>
                <a:gd name="T38" fmla="*/ 87 w 322"/>
                <a:gd name="T39" fmla="*/ 1 h 265"/>
                <a:gd name="T40" fmla="*/ 64 w 322"/>
                <a:gd name="T41" fmla="*/ 0 h 265"/>
                <a:gd name="T42" fmla="*/ 57 w 322"/>
                <a:gd name="T43" fmla="*/ 9 h 265"/>
                <a:gd name="T44" fmla="*/ 69 w 322"/>
                <a:gd name="T45" fmla="*/ 14 h 265"/>
                <a:gd name="T46" fmla="*/ 83 w 322"/>
                <a:gd name="T47" fmla="*/ 16 h 265"/>
                <a:gd name="T48" fmla="*/ 90 w 322"/>
                <a:gd name="T49" fmla="*/ 21 h 265"/>
                <a:gd name="T50" fmla="*/ 88 w 322"/>
                <a:gd name="T51" fmla="*/ 29 h 265"/>
                <a:gd name="T52" fmla="*/ 42 w 322"/>
                <a:gd name="T53" fmla="*/ 234 h 265"/>
                <a:gd name="T54" fmla="*/ 10 w 322"/>
                <a:gd name="T55" fmla="*/ 249 h 265"/>
                <a:gd name="T56" fmla="*/ 0 w 322"/>
                <a:gd name="T57" fmla="*/ 258 h 265"/>
                <a:gd name="T58" fmla="*/ 6 w 322"/>
                <a:gd name="T59" fmla="*/ 264 h 265"/>
                <a:gd name="T60" fmla="*/ 51 w 322"/>
                <a:gd name="T61" fmla="*/ 262 h 265"/>
                <a:gd name="T62" fmla="*/ 76 w 322"/>
                <a:gd name="T63" fmla="*/ 262 h 265"/>
                <a:gd name="T64" fmla="*/ 99 w 322"/>
                <a:gd name="T65" fmla="*/ 264 h 265"/>
                <a:gd name="T66" fmla="*/ 106 w 322"/>
                <a:gd name="T67" fmla="*/ 255 h 265"/>
                <a:gd name="T68" fmla="*/ 94 w 322"/>
                <a:gd name="T69" fmla="*/ 249 h 265"/>
                <a:gd name="T70" fmla="*/ 81 w 322"/>
                <a:gd name="T71" fmla="*/ 248 h 265"/>
                <a:gd name="T72" fmla="*/ 73 w 322"/>
                <a:gd name="T73" fmla="*/ 243 h 265"/>
                <a:gd name="T74" fmla="*/ 88 w 322"/>
                <a:gd name="T75" fmla="*/ 169 h 265"/>
                <a:gd name="T76" fmla="*/ 149 w 322"/>
                <a:gd name="T77" fmla="*/ 123 h 265"/>
                <a:gd name="T78" fmla="*/ 199 w 322"/>
                <a:gd name="T79" fmla="*/ 232 h 265"/>
                <a:gd name="T80" fmla="*/ 202 w 322"/>
                <a:gd name="T81" fmla="*/ 240 h 265"/>
                <a:gd name="T82" fmla="*/ 186 w 322"/>
                <a:gd name="T83" fmla="*/ 249 h 265"/>
                <a:gd name="T84" fmla="*/ 176 w 322"/>
                <a:gd name="T85" fmla="*/ 258 h 265"/>
                <a:gd name="T86" fmla="*/ 183 w 322"/>
                <a:gd name="T87" fmla="*/ 264 h 265"/>
                <a:gd name="T88" fmla="*/ 227 w 322"/>
                <a:gd name="T89" fmla="*/ 262 h 265"/>
                <a:gd name="T90" fmla="*/ 262 w 322"/>
                <a:gd name="T91" fmla="*/ 264 h 265"/>
                <a:gd name="T92" fmla="*/ 269 w 322"/>
                <a:gd name="T93" fmla="*/ 256 h 265"/>
                <a:gd name="T94" fmla="*/ 260 w 322"/>
                <a:gd name="T95" fmla="*/ 249 h 265"/>
                <a:gd name="T96" fmla="*/ 237 w 322"/>
                <a:gd name="T97" fmla="*/ 236 h 265"/>
                <a:gd name="T98" fmla="*/ 177 w 322"/>
                <a:gd name="T99" fmla="*/ 10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2" h="265">
                  <a:moveTo>
                    <a:pt x="177" y="109"/>
                  </a:moveTo>
                  <a:cubicBezTo>
                    <a:pt x="176" y="104"/>
                    <a:pt x="174" y="103"/>
                    <a:pt x="174" y="103"/>
                  </a:cubicBezTo>
                  <a:cubicBezTo>
                    <a:pt x="174" y="103"/>
                    <a:pt x="176" y="103"/>
                    <a:pt x="185" y="96"/>
                  </a:cubicBezTo>
                  <a:lnTo>
                    <a:pt x="220" y="69"/>
                  </a:lnTo>
                  <a:cubicBezTo>
                    <a:pt x="265" y="34"/>
                    <a:pt x="288" y="16"/>
                    <a:pt x="313" y="14"/>
                  </a:cubicBezTo>
                  <a:cubicBezTo>
                    <a:pt x="317" y="14"/>
                    <a:pt x="321" y="14"/>
                    <a:pt x="321" y="5"/>
                  </a:cubicBezTo>
                  <a:cubicBezTo>
                    <a:pt x="321" y="3"/>
                    <a:pt x="319" y="0"/>
                    <a:pt x="317" y="0"/>
                  </a:cubicBezTo>
                  <a:cubicBezTo>
                    <a:pt x="308" y="0"/>
                    <a:pt x="300" y="1"/>
                    <a:pt x="293" y="1"/>
                  </a:cubicBezTo>
                  <a:cubicBezTo>
                    <a:pt x="283" y="1"/>
                    <a:pt x="260" y="0"/>
                    <a:pt x="249" y="0"/>
                  </a:cubicBezTo>
                  <a:cubicBezTo>
                    <a:pt x="248" y="0"/>
                    <a:pt x="243" y="0"/>
                    <a:pt x="243" y="9"/>
                  </a:cubicBezTo>
                  <a:cubicBezTo>
                    <a:pt x="243" y="9"/>
                    <a:pt x="243" y="14"/>
                    <a:pt x="248" y="14"/>
                  </a:cubicBezTo>
                  <a:cubicBezTo>
                    <a:pt x="251" y="14"/>
                    <a:pt x="256" y="16"/>
                    <a:pt x="256" y="18"/>
                  </a:cubicBezTo>
                  <a:cubicBezTo>
                    <a:pt x="256" y="26"/>
                    <a:pt x="245" y="34"/>
                    <a:pt x="240" y="39"/>
                  </a:cubicBezTo>
                  <a:lnTo>
                    <a:pt x="94" y="151"/>
                  </a:lnTo>
                  <a:lnTo>
                    <a:pt x="121" y="30"/>
                  </a:lnTo>
                  <a:cubicBezTo>
                    <a:pt x="124" y="17"/>
                    <a:pt x="124" y="14"/>
                    <a:pt x="151" y="14"/>
                  </a:cubicBezTo>
                  <a:cubicBezTo>
                    <a:pt x="157" y="14"/>
                    <a:pt x="163" y="14"/>
                    <a:pt x="163" y="6"/>
                  </a:cubicBezTo>
                  <a:cubicBezTo>
                    <a:pt x="163" y="3"/>
                    <a:pt x="162" y="0"/>
                    <a:pt x="157" y="0"/>
                  </a:cubicBezTo>
                  <a:cubicBezTo>
                    <a:pt x="148" y="0"/>
                    <a:pt x="121" y="1"/>
                    <a:pt x="112" y="1"/>
                  </a:cubicBezTo>
                  <a:cubicBezTo>
                    <a:pt x="106" y="1"/>
                    <a:pt x="93" y="1"/>
                    <a:pt x="87" y="1"/>
                  </a:cubicBezTo>
                  <a:cubicBezTo>
                    <a:pt x="80" y="1"/>
                    <a:pt x="71" y="0"/>
                    <a:pt x="64" y="0"/>
                  </a:cubicBezTo>
                  <a:cubicBezTo>
                    <a:pt x="63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58"/>
                    <a:pt x="0" y="264"/>
                    <a:pt x="6" y="264"/>
                  </a:cubicBezTo>
                  <a:cubicBezTo>
                    <a:pt x="15" y="264"/>
                    <a:pt x="42" y="262"/>
                    <a:pt x="51" y="262"/>
                  </a:cubicBezTo>
                  <a:cubicBezTo>
                    <a:pt x="57" y="262"/>
                    <a:pt x="70" y="262"/>
                    <a:pt x="76" y="262"/>
                  </a:cubicBezTo>
                  <a:cubicBezTo>
                    <a:pt x="83" y="262"/>
                    <a:pt x="92" y="264"/>
                    <a:pt x="99" y="264"/>
                  </a:cubicBezTo>
                  <a:cubicBezTo>
                    <a:pt x="100" y="264"/>
                    <a:pt x="106" y="264"/>
                    <a:pt x="106" y="255"/>
                  </a:cubicBezTo>
                  <a:cubicBezTo>
                    <a:pt x="106" y="249"/>
                    <a:pt x="101" y="249"/>
                    <a:pt x="94" y="249"/>
                  </a:cubicBezTo>
                  <a:cubicBezTo>
                    <a:pt x="94" y="249"/>
                    <a:pt x="88" y="249"/>
                    <a:pt x="81" y="248"/>
                  </a:cubicBezTo>
                  <a:cubicBezTo>
                    <a:pt x="73" y="248"/>
                    <a:pt x="73" y="247"/>
                    <a:pt x="73" y="243"/>
                  </a:cubicBezTo>
                  <a:cubicBezTo>
                    <a:pt x="73" y="240"/>
                    <a:pt x="77" y="226"/>
                    <a:pt x="88" y="169"/>
                  </a:cubicBezTo>
                  <a:lnTo>
                    <a:pt x="149" y="123"/>
                  </a:lnTo>
                  <a:lnTo>
                    <a:pt x="199" y="232"/>
                  </a:lnTo>
                  <a:cubicBezTo>
                    <a:pt x="202" y="236"/>
                    <a:pt x="202" y="236"/>
                    <a:pt x="202" y="240"/>
                  </a:cubicBezTo>
                  <a:cubicBezTo>
                    <a:pt x="202" y="248"/>
                    <a:pt x="192" y="249"/>
                    <a:pt x="186" y="249"/>
                  </a:cubicBezTo>
                  <a:cubicBezTo>
                    <a:pt x="181" y="249"/>
                    <a:pt x="176" y="249"/>
                    <a:pt x="176" y="258"/>
                  </a:cubicBezTo>
                  <a:cubicBezTo>
                    <a:pt x="176" y="258"/>
                    <a:pt x="177" y="264"/>
                    <a:pt x="183" y="264"/>
                  </a:cubicBezTo>
                  <a:cubicBezTo>
                    <a:pt x="192" y="264"/>
                    <a:pt x="217" y="262"/>
                    <a:pt x="227" y="262"/>
                  </a:cubicBezTo>
                  <a:cubicBezTo>
                    <a:pt x="237" y="262"/>
                    <a:pt x="252" y="264"/>
                    <a:pt x="262" y="264"/>
                  </a:cubicBezTo>
                  <a:cubicBezTo>
                    <a:pt x="265" y="264"/>
                    <a:pt x="269" y="260"/>
                    <a:pt x="269" y="256"/>
                  </a:cubicBezTo>
                  <a:cubicBezTo>
                    <a:pt x="269" y="249"/>
                    <a:pt x="264" y="249"/>
                    <a:pt x="260" y="249"/>
                  </a:cubicBezTo>
                  <a:cubicBezTo>
                    <a:pt x="255" y="249"/>
                    <a:pt x="243" y="249"/>
                    <a:pt x="237" y="236"/>
                  </a:cubicBezTo>
                  <a:lnTo>
                    <a:pt x="177" y="1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" name="Freeform 103">
              <a:extLst>
                <a:ext uri="{FF2B5EF4-FFF2-40B4-BE49-F238E27FC236}">
                  <a16:creationId xmlns:a16="http://schemas.microsoft.com/office/drawing/2014/main" id="{2DFBB036-87F8-45EB-98AB-DA1F75A55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2958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" name="Freeform 104">
              <a:extLst>
                <a:ext uri="{FF2B5EF4-FFF2-40B4-BE49-F238E27FC236}">
                  <a16:creationId xmlns:a16="http://schemas.microsoft.com/office/drawing/2014/main" id="{BBDD2EDF-64D9-42ED-A5A1-4F3A93174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" name="Freeform 105">
              <a:extLst>
                <a:ext uri="{FF2B5EF4-FFF2-40B4-BE49-F238E27FC236}">
                  <a16:creationId xmlns:a16="http://schemas.microsoft.com/office/drawing/2014/main" id="{31A4E55C-9F66-459B-9237-E174843F1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" y="305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6" name="Freeform 106">
              <a:extLst>
                <a:ext uri="{FF2B5EF4-FFF2-40B4-BE49-F238E27FC236}">
                  <a16:creationId xmlns:a16="http://schemas.microsoft.com/office/drawing/2014/main" id="{759F233C-6CAF-4463-A61C-B075D43E2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4" y="2970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7" name="Freeform 107">
              <a:extLst>
                <a:ext uri="{FF2B5EF4-FFF2-40B4-BE49-F238E27FC236}">
                  <a16:creationId xmlns:a16="http://schemas.microsoft.com/office/drawing/2014/main" id="{40847174-0092-4A28-8386-E4B909B4C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8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8" name="Freeform 108">
              <a:extLst>
                <a:ext uri="{FF2B5EF4-FFF2-40B4-BE49-F238E27FC236}">
                  <a16:creationId xmlns:a16="http://schemas.microsoft.com/office/drawing/2014/main" id="{21371F72-7BF7-4367-8764-025ED7C6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2" y="3045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9" name="Freeform 109">
              <a:extLst>
                <a:ext uri="{FF2B5EF4-FFF2-40B4-BE49-F238E27FC236}">
                  <a16:creationId xmlns:a16="http://schemas.microsoft.com/office/drawing/2014/main" id="{4F4D0561-772B-4D8A-A60B-7962BFB18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2958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0" name="Freeform 110">
              <a:extLst>
                <a:ext uri="{FF2B5EF4-FFF2-40B4-BE49-F238E27FC236}">
                  <a16:creationId xmlns:a16="http://schemas.microsoft.com/office/drawing/2014/main" id="{DBF61F50-6D59-466C-AC99-35A931785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300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1" name="Freeform 111">
              <a:extLst>
                <a:ext uri="{FF2B5EF4-FFF2-40B4-BE49-F238E27FC236}">
                  <a16:creationId xmlns:a16="http://schemas.microsoft.com/office/drawing/2014/main" id="{86112D11-0011-452A-A818-60F14CECA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1" y="3057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2" name="Freeform 112">
              <a:extLst>
                <a:ext uri="{FF2B5EF4-FFF2-40B4-BE49-F238E27FC236}">
                  <a16:creationId xmlns:a16="http://schemas.microsoft.com/office/drawing/2014/main" id="{8ABD92CF-3CCE-4EE6-87AE-CE2829860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" y="316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5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3" name="Freeform 113">
              <a:extLst>
                <a:ext uri="{FF2B5EF4-FFF2-40B4-BE49-F238E27FC236}">
                  <a16:creationId xmlns:a16="http://schemas.microsoft.com/office/drawing/2014/main" id="{27366A60-6385-4501-A167-31AAF830F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1" y="3179"/>
              <a:ext cx="65" cy="59"/>
            </a:xfrm>
            <a:custGeom>
              <a:avLst/>
              <a:gdLst>
                <a:gd name="T0" fmla="*/ 42 w 291"/>
                <a:gd name="T1" fmla="*/ 234 h 265"/>
                <a:gd name="T2" fmla="*/ 10 w 291"/>
                <a:gd name="T3" fmla="*/ 249 h 265"/>
                <a:gd name="T4" fmla="*/ 0 w 291"/>
                <a:gd name="T5" fmla="*/ 258 h 265"/>
                <a:gd name="T6" fmla="*/ 10 w 291"/>
                <a:gd name="T7" fmla="*/ 264 h 265"/>
                <a:gd name="T8" fmla="*/ 136 w 291"/>
                <a:gd name="T9" fmla="*/ 264 h 265"/>
                <a:gd name="T10" fmla="*/ 290 w 291"/>
                <a:gd name="T11" fmla="*/ 101 h 265"/>
                <a:gd name="T12" fmla="*/ 198 w 291"/>
                <a:gd name="T13" fmla="*/ 0 h 265"/>
                <a:gd name="T14" fmla="*/ 69 w 291"/>
                <a:gd name="T15" fmla="*/ 0 h 265"/>
                <a:gd name="T16" fmla="*/ 57 w 291"/>
                <a:gd name="T17" fmla="*/ 9 h 265"/>
                <a:gd name="T18" fmla="*/ 69 w 291"/>
                <a:gd name="T19" fmla="*/ 14 h 265"/>
                <a:gd name="T20" fmla="*/ 83 w 291"/>
                <a:gd name="T21" fmla="*/ 16 h 265"/>
                <a:gd name="T22" fmla="*/ 90 w 291"/>
                <a:gd name="T23" fmla="*/ 21 h 265"/>
                <a:gd name="T24" fmla="*/ 88 w 291"/>
                <a:gd name="T25" fmla="*/ 29 h 265"/>
                <a:gd name="T26" fmla="*/ 42 w 291"/>
                <a:gd name="T27" fmla="*/ 234 h 265"/>
                <a:gd name="T28" fmla="*/ 121 w 291"/>
                <a:gd name="T29" fmla="*/ 29 h 265"/>
                <a:gd name="T30" fmla="*/ 138 w 291"/>
                <a:gd name="T31" fmla="*/ 14 h 265"/>
                <a:gd name="T32" fmla="*/ 185 w 291"/>
                <a:gd name="T33" fmla="*/ 14 h 265"/>
                <a:gd name="T34" fmla="*/ 256 w 291"/>
                <a:gd name="T35" fmla="*/ 87 h 265"/>
                <a:gd name="T36" fmla="*/ 219 w 291"/>
                <a:gd name="T37" fmla="*/ 208 h 265"/>
                <a:gd name="T38" fmla="*/ 130 w 291"/>
                <a:gd name="T39" fmla="*/ 249 h 265"/>
                <a:gd name="T40" fmla="*/ 83 w 291"/>
                <a:gd name="T41" fmla="*/ 249 h 265"/>
                <a:gd name="T42" fmla="*/ 71 w 291"/>
                <a:gd name="T43" fmla="*/ 247 h 265"/>
                <a:gd name="T44" fmla="*/ 71 w 291"/>
                <a:gd name="T45" fmla="*/ 236 h 265"/>
                <a:gd name="T46" fmla="*/ 121 w 291"/>
                <a:gd name="T47" fmla="*/ 2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1" h="265">
                  <a:moveTo>
                    <a:pt x="42" y="234"/>
                  </a:move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64"/>
                    <a:pt x="5" y="264"/>
                    <a:pt x="10" y="264"/>
                  </a:cubicBezTo>
                  <a:lnTo>
                    <a:pt x="136" y="264"/>
                  </a:lnTo>
                  <a:cubicBezTo>
                    <a:pt x="214" y="264"/>
                    <a:pt x="290" y="184"/>
                    <a:pt x="290" y="101"/>
                  </a:cubicBezTo>
                  <a:cubicBezTo>
                    <a:pt x="290" y="45"/>
                    <a:pt x="255" y="0"/>
                    <a:pt x="198" y="0"/>
                  </a:cubicBezTo>
                  <a:lnTo>
                    <a:pt x="69" y="0"/>
                  </a:lnTo>
                  <a:cubicBezTo>
                    <a:pt x="62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lose/>
                  <a:moveTo>
                    <a:pt x="121" y="29"/>
                  </a:moveTo>
                  <a:cubicBezTo>
                    <a:pt x="123" y="16"/>
                    <a:pt x="123" y="14"/>
                    <a:pt x="138" y="14"/>
                  </a:cubicBezTo>
                  <a:lnTo>
                    <a:pt x="185" y="14"/>
                  </a:lnTo>
                  <a:cubicBezTo>
                    <a:pt x="223" y="14"/>
                    <a:pt x="256" y="34"/>
                    <a:pt x="256" y="87"/>
                  </a:cubicBezTo>
                  <a:cubicBezTo>
                    <a:pt x="256" y="96"/>
                    <a:pt x="252" y="164"/>
                    <a:pt x="219" y="208"/>
                  </a:cubicBezTo>
                  <a:cubicBezTo>
                    <a:pt x="202" y="225"/>
                    <a:pt x="174" y="249"/>
                    <a:pt x="130" y="249"/>
                  </a:cubicBezTo>
                  <a:lnTo>
                    <a:pt x="83" y="249"/>
                  </a:lnTo>
                  <a:cubicBezTo>
                    <a:pt x="71" y="249"/>
                    <a:pt x="71" y="249"/>
                    <a:pt x="71" y="247"/>
                  </a:cubicBezTo>
                  <a:cubicBezTo>
                    <a:pt x="71" y="247"/>
                    <a:pt x="71" y="243"/>
                    <a:pt x="71" y="236"/>
                  </a:cubicBezTo>
                  <a:lnTo>
                    <a:pt x="12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4" name="Freeform 114">
              <a:extLst>
                <a:ext uri="{FF2B5EF4-FFF2-40B4-BE49-F238E27FC236}">
                  <a16:creationId xmlns:a16="http://schemas.microsoft.com/office/drawing/2014/main" id="{1F9B4EFB-2AED-472F-8D88-5D118344E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" y="3180"/>
              <a:ext cx="28" cy="57"/>
            </a:xfrm>
            <a:custGeom>
              <a:avLst/>
              <a:gdLst>
                <a:gd name="T0" fmla="*/ 80 w 130"/>
                <a:gd name="T1" fmla="*/ 10 h 257"/>
                <a:gd name="T2" fmla="*/ 70 w 130"/>
                <a:gd name="T3" fmla="*/ 0 h 257"/>
                <a:gd name="T4" fmla="*/ 0 w 130"/>
                <a:gd name="T5" fmla="*/ 25 h 257"/>
                <a:gd name="T6" fmla="*/ 0 w 130"/>
                <a:gd name="T7" fmla="*/ 39 h 257"/>
                <a:gd name="T8" fmla="*/ 51 w 130"/>
                <a:gd name="T9" fmla="*/ 29 h 257"/>
                <a:gd name="T10" fmla="*/ 51 w 130"/>
                <a:gd name="T11" fmla="*/ 225 h 257"/>
                <a:gd name="T12" fmla="*/ 15 w 130"/>
                <a:gd name="T13" fmla="*/ 242 h 257"/>
                <a:gd name="T14" fmla="*/ 2 w 130"/>
                <a:gd name="T15" fmla="*/ 242 h 257"/>
                <a:gd name="T16" fmla="*/ 2 w 130"/>
                <a:gd name="T17" fmla="*/ 256 h 257"/>
                <a:gd name="T18" fmla="*/ 65 w 130"/>
                <a:gd name="T19" fmla="*/ 255 h 257"/>
                <a:gd name="T20" fmla="*/ 129 w 130"/>
                <a:gd name="T21" fmla="*/ 256 h 257"/>
                <a:gd name="T22" fmla="*/ 129 w 130"/>
                <a:gd name="T23" fmla="*/ 242 h 257"/>
                <a:gd name="T24" fmla="*/ 115 w 130"/>
                <a:gd name="T25" fmla="*/ 242 h 257"/>
                <a:gd name="T26" fmla="*/ 80 w 130"/>
                <a:gd name="T27" fmla="*/ 225 h 257"/>
                <a:gd name="T28" fmla="*/ 80 w 130"/>
                <a:gd name="T29" fmla="*/ 1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257">
                  <a:moveTo>
                    <a:pt x="80" y="10"/>
                  </a:moveTo>
                  <a:cubicBezTo>
                    <a:pt x="80" y="0"/>
                    <a:pt x="79" y="0"/>
                    <a:pt x="70" y="0"/>
                  </a:cubicBezTo>
                  <a:cubicBezTo>
                    <a:pt x="48" y="23"/>
                    <a:pt x="14" y="25"/>
                    <a:pt x="0" y="25"/>
                  </a:cubicBezTo>
                  <a:lnTo>
                    <a:pt x="0" y="39"/>
                  </a:lnTo>
                  <a:cubicBezTo>
                    <a:pt x="8" y="39"/>
                    <a:pt x="31" y="39"/>
                    <a:pt x="51" y="29"/>
                  </a:cubicBezTo>
                  <a:lnTo>
                    <a:pt x="51" y="225"/>
                  </a:lnTo>
                  <a:cubicBezTo>
                    <a:pt x="51" y="236"/>
                    <a:pt x="51" y="242"/>
                    <a:pt x="15" y="242"/>
                  </a:cubicBezTo>
                  <a:lnTo>
                    <a:pt x="2" y="242"/>
                  </a:lnTo>
                  <a:lnTo>
                    <a:pt x="2" y="256"/>
                  </a:lnTo>
                  <a:cubicBezTo>
                    <a:pt x="8" y="256"/>
                    <a:pt x="52" y="255"/>
                    <a:pt x="65" y="255"/>
                  </a:cubicBezTo>
                  <a:cubicBezTo>
                    <a:pt x="77" y="255"/>
                    <a:pt x="121" y="256"/>
                    <a:pt x="129" y="256"/>
                  </a:cubicBezTo>
                  <a:lnTo>
                    <a:pt x="129" y="242"/>
                  </a:lnTo>
                  <a:lnTo>
                    <a:pt x="115" y="242"/>
                  </a:lnTo>
                  <a:cubicBezTo>
                    <a:pt x="80" y="242"/>
                    <a:pt x="80" y="236"/>
                    <a:pt x="80" y="225"/>
                  </a:cubicBezTo>
                  <a:lnTo>
                    <a:pt x="8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5" name="Freeform 115">
              <a:extLst>
                <a:ext uri="{FF2B5EF4-FFF2-40B4-BE49-F238E27FC236}">
                  <a16:creationId xmlns:a16="http://schemas.microsoft.com/office/drawing/2014/main" id="{143B26FE-5794-458C-8C03-C2C16914C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6" name="Freeform 116">
              <a:extLst>
                <a:ext uri="{FF2B5EF4-FFF2-40B4-BE49-F238E27FC236}">
                  <a16:creationId xmlns:a16="http://schemas.microsoft.com/office/drawing/2014/main" id="{F465ADD4-E284-46DA-9D06-62D30E896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7" name="Freeform 117">
              <a:extLst>
                <a:ext uri="{FF2B5EF4-FFF2-40B4-BE49-F238E27FC236}">
                  <a16:creationId xmlns:a16="http://schemas.microsoft.com/office/drawing/2014/main" id="{175D18C8-4914-405F-9AA7-2C778A9A3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" y="3182"/>
              <a:ext cx="12" cy="13"/>
            </a:xfrm>
            <a:custGeom>
              <a:avLst/>
              <a:gdLst>
                <a:gd name="T0" fmla="*/ 55 w 56"/>
                <a:gd name="T1" fmla="*/ 30 h 61"/>
                <a:gd name="T2" fmla="*/ 27 w 56"/>
                <a:gd name="T3" fmla="*/ 0 h 61"/>
                <a:gd name="T4" fmla="*/ 0 w 56"/>
                <a:gd name="T5" fmla="*/ 30 h 61"/>
                <a:gd name="T6" fmla="*/ 27 w 56"/>
                <a:gd name="T7" fmla="*/ 60 h 61"/>
                <a:gd name="T8" fmla="*/ 55 w 5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1">
                  <a:moveTo>
                    <a:pt x="55" y="30"/>
                  </a:moveTo>
                  <a:cubicBezTo>
                    <a:pt x="55" y="14"/>
                    <a:pt x="43" y="0"/>
                    <a:pt x="27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27" y="60"/>
                  </a:cubicBezTo>
                  <a:cubicBezTo>
                    <a:pt x="43" y="60"/>
                    <a:pt x="55" y="47"/>
                    <a:pt x="55" y="3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8" name="Freeform 118">
              <a:extLst>
                <a:ext uri="{FF2B5EF4-FFF2-40B4-BE49-F238E27FC236}">
                  <a16:creationId xmlns:a16="http://schemas.microsoft.com/office/drawing/2014/main" id="{67975BF5-5DBB-4CDB-AE86-B8516CA2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" y="3164"/>
              <a:ext cx="75" cy="56"/>
            </a:xfrm>
            <a:custGeom>
              <a:avLst/>
              <a:gdLst>
                <a:gd name="T0" fmla="*/ 219 w 336"/>
                <a:gd name="T1" fmla="*/ 56 h 250"/>
                <a:gd name="T2" fmla="*/ 226 w 336"/>
                <a:gd name="T3" fmla="*/ 22 h 250"/>
                <a:gd name="T4" fmla="*/ 212 w 336"/>
                <a:gd name="T5" fmla="*/ 6 h 250"/>
                <a:gd name="T6" fmla="*/ 192 w 336"/>
                <a:gd name="T7" fmla="*/ 22 h 250"/>
                <a:gd name="T8" fmla="*/ 163 w 336"/>
                <a:gd name="T9" fmla="*/ 145 h 250"/>
                <a:gd name="T10" fmla="*/ 158 w 336"/>
                <a:gd name="T11" fmla="*/ 181 h 250"/>
                <a:gd name="T12" fmla="*/ 160 w 336"/>
                <a:gd name="T13" fmla="*/ 190 h 250"/>
                <a:gd name="T14" fmla="*/ 113 w 336"/>
                <a:gd name="T15" fmla="*/ 236 h 250"/>
                <a:gd name="T16" fmla="*/ 73 w 336"/>
                <a:gd name="T17" fmla="*/ 187 h 250"/>
                <a:gd name="T18" fmla="*/ 100 w 336"/>
                <a:gd name="T19" fmla="*/ 79 h 250"/>
                <a:gd name="T20" fmla="*/ 107 w 336"/>
                <a:gd name="T21" fmla="*/ 45 h 250"/>
                <a:gd name="T22" fmla="*/ 65 w 336"/>
                <a:gd name="T23" fmla="*/ 0 h 250"/>
                <a:gd name="T24" fmla="*/ 0 w 336"/>
                <a:gd name="T25" fmla="*/ 84 h 250"/>
                <a:gd name="T26" fmla="*/ 6 w 336"/>
                <a:gd name="T27" fmla="*/ 91 h 250"/>
                <a:gd name="T28" fmla="*/ 14 w 336"/>
                <a:gd name="T29" fmla="*/ 79 h 250"/>
                <a:gd name="T30" fmla="*/ 65 w 336"/>
                <a:gd name="T31" fmla="*/ 13 h 250"/>
                <a:gd name="T32" fmla="*/ 77 w 336"/>
                <a:gd name="T33" fmla="*/ 30 h 250"/>
                <a:gd name="T34" fmla="*/ 69 w 336"/>
                <a:gd name="T35" fmla="*/ 69 h 250"/>
                <a:gd name="T36" fmla="*/ 40 w 336"/>
                <a:gd name="T37" fmla="*/ 179 h 250"/>
                <a:gd name="T38" fmla="*/ 112 w 336"/>
                <a:gd name="T39" fmla="*/ 249 h 250"/>
                <a:gd name="T40" fmla="*/ 164 w 336"/>
                <a:gd name="T41" fmla="*/ 210 h 250"/>
                <a:gd name="T42" fmla="*/ 227 w 336"/>
                <a:gd name="T43" fmla="*/ 249 h 250"/>
                <a:gd name="T44" fmla="*/ 300 w 336"/>
                <a:gd name="T45" fmla="*/ 182 h 250"/>
                <a:gd name="T46" fmla="*/ 335 w 336"/>
                <a:gd name="T47" fmla="*/ 39 h 250"/>
                <a:gd name="T48" fmla="*/ 312 w 336"/>
                <a:gd name="T49" fmla="*/ 0 h 250"/>
                <a:gd name="T50" fmla="*/ 286 w 336"/>
                <a:gd name="T51" fmla="*/ 26 h 250"/>
                <a:gd name="T52" fmla="*/ 294 w 336"/>
                <a:gd name="T53" fmla="*/ 40 h 250"/>
                <a:gd name="T54" fmla="*/ 312 w 336"/>
                <a:gd name="T55" fmla="*/ 88 h 250"/>
                <a:gd name="T56" fmla="*/ 285 w 336"/>
                <a:gd name="T57" fmla="*/ 188 h 250"/>
                <a:gd name="T58" fmla="*/ 229 w 336"/>
                <a:gd name="T59" fmla="*/ 236 h 250"/>
                <a:gd name="T60" fmla="*/ 192 w 336"/>
                <a:gd name="T61" fmla="*/ 190 h 250"/>
                <a:gd name="T62" fmla="*/ 198 w 336"/>
                <a:gd name="T63" fmla="*/ 149 h 250"/>
                <a:gd name="T64" fmla="*/ 219 w 336"/>
                <a:gd name="T65" fmla="*/ 5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6" h="250">
                  <a:moveTo>
                    <a:pt x="219" y="56"/>
                  </a:moveTo>
                  <a:cubicBezTo>
                    <a:pt x="220" y="45"/>
                    <a:pt x="226" y="23"/>
                    <a:pt x="226" y="22"/>
                  </a:cubicBezTo>
                  <a:cubicBezTo>
                    <a:pt x="226" y="10"/>
                    <a:pt x="219" y="6"/>
                    <a:pt x="212" y="6"/>
                  </a:cubicBezTo>
                  <a:cubicBezTo>
                    <a:pt x="205" y="6"/>
                    <a:pt x="198" y="9"/>
                    <a:pt x="192" y="22"/>
                  </a:cubicBezTo>
                  <a:cubicBezTo>
                    <a:pt x="192" y="25"/>
                    <a:pt x="167" y="131"/>
                    <a:pt x="163" y="145"/>
                  </a:cubicBezTo>
                  <a:cubicBezTo>
                    <a:pt x="160" y="161"/>
                    <a:pt x="158" y="171"/>
                    <a:pt x="158" y="181"/>
                  </a:cubicBezTo>
                  <a:cubicBezTo>
                    <a:pt x="158" y="187"/>
                    <a:pt x="158" y="188"/>
                    <a:pt x="160" y="190"/>
                  </a:cubicBezTo>
                  <a:cubicBezTo>
                    <a:pt x="149" y="221"/>
                    <a:pt x="133" y="236"/>
                    <a:pt x="113" y="236"/>
                  </a:cubicBezTo>
                  <a:cubicBezTo>
                    <a:pt x="73" y="236"/>
                    <a:pt x="73" y="196"/>
                    <a:pt x="73" y="187"/>
                  </a:cubicBezTo>
                  <a:cubicBezTo>
                    <a:pt x="73" y="170"/>
                    <a:pt x="76" y="148"/>
                    <a:pt x="100" y="79"/>
                  </a:cubicBezTo>
                  <a:cubicBezTo>
                    <a:pt x="106" y="64"/>
                    <a:pt x="107" y="56"/>
                    <a:pt x="107" y="45"/>
                  </a:cubicBezTo>
                  <a:cubicBezTo>
                    <a:pt x="107" y="21"/>
                    <a:pt x="92" y="0"/>
                    <a:pt x="65" y="0"/>
                  </a:cubicBezTo>
                  <a:cubicBezTo>
                    <a:pt x="19" y="0"/>
                    <a:pt x="0" y="79"/>
                    <a:pt x="0" y="84"/>
                  </a:cubicBezTo>
                  <a:cubicBezTo>
                    <a:pt x="0" y="91"/>
                    <a:pt x="5" y="91"/>
                    <a:pt x="6" y="91"/>
                  </a:cubicBezTo>
                  <a:cubicBezTo>
                    <a:pt x="12" y="91"/>
                    <a:pt x="12" y="91"/>
                    <a:pt x="14" y="79"/>
                  </a:cubicBezTo>
                  <a:cubicBezTo>
                    <a:pt x="27" y="29"/>
                    <a:pt x="48" y="13"/>
                    <a:pt x="65" y="13"/>
                  </a:cubicBezTo>
                  <a:cubicBezTo>
                    <a:pt x="70" y="13"/>
                    <a:pt x="77" y="13"/>
                    <a:pt x="77" y="30"/>
                  </a:cubicBezTo>
                  <a:cubicBezTo>
                    <a:pt x="77" y="44"/>
                    <a:pt x="71" y="60"/>
                    <a:pt x="69" y="69"/>
                  </a:cubicBezTo>
                  <a:cubicBezTo>
                    <a:pt x="48" y="134"/>
                    <a:pt x="40" y="158"/>
                    <a:pt x="40" y="179"/>
                  </a:cubicBezTo>
                  <a:cubicBezTo>
                    <a:pt x="40" y="231"/>
                    <a:pt x="74" y="249"/>
                    <a:pt x="112" y="249"/>
                  </a:cubicBezTo>
                  <a:cubicBezTo>
                    <a:pt x="120" y="249"/>
                    <a:pt x="144" y="249"/>
                    <a:pt x="164" y="210"/>
                  </a:cubicBezTo>
                  <a:cubicBezTo>
                    <a:pt x="177" y="247"/>
                    <a:pt x="213" y="249"/>
                    <a:pt x="227" y="249"/>
                  </a:cubicBezTo>
                  <a:cubicBezTo>
                    <a:pt x="265" y="249"/>
                    <a:pt x="287" y="216"/>
                    <a:pt x="300" y="182"/>
                  </a:cubicBezTo>
                  <a:cubicBezTo>
                    <a:pt x="317" y="139"/>
                    <a:pt x="335" y="65"/>
                    <a:pt x="335" y="39"/>
                  </a:cubicBezTo>
                  <a:cubicBezTo>
                    <a:pt x="335" y="9"/>
                    <a:pt x="320" y="0"/>
                    <a:pt x="312" y="0"/>
                  </a:cubicBezTo>
                  <a:cubicBezTo>
                    <a:pt x="299" y="0"/>
                    <a:pt x="286" y="14"/>
                    <a:pt x="286" y="26"/>
                  </a:cubicBezTo>
                  <a:cubicBezTo>
                    <a:pt x="286" y="34"/>
                    <a:pt x="288" y="38"/>
                    <a:pt x="294" y="40"/>
                  </a:cubicBezTo>
                  <a:cubicBezTo>
                    <a:pt x="300" y="47"/>
                    <a:pt x="312" y="61"/>
                    <a:pt x="312" y="88"/>
                  </a:cubicBezTo>
                  <a:cubicBezTo>
                    <a:pt x="312" y="108"/>
                    <a:pt x="298" y="161"/>
                    <a:pt x="285" y="188"/>
                  </a:cubicBezTo>
                  <a:cubicBezTo>
                    <a:pt x="271" y="218"/>
                    <a:pt x="255" y="236"/>
                    <a:pt x="229" y="236"/>
                  </a:cubicBezTo>
                  <a:cubicBezTo>
                    <a:pt x="205" y="236"/>
                    <a:pt x="192" y="221"/>
                    <a:pt x="192" y="190"/>
                  </a:cubicBezTo>
                  <a:cubicBezTo>
                    <a:pt x="192" y="174"/>
                    <a:pt x="195" y="157"/>
                    <a:pt x="198" y="149"/>
                  </a:cubicBezTo>
                  <a:lnTo>
                    <a:pt x="219" y="5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9" name="Freeform 119">
              <a:extLst>
                <a:ext uri="{FF2B5EF4-FFF2-40B4-BE49-F238E27FC236}">
                  <a16:creationId xmlns:a16="http://schemas.microsoft.com/office/drawing/2014/main" id="{D3BD745C-0692-4D68-849F-31316B87D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" y="3179"/>
              <a:ext cx="65" cy="59"/>
            </a:xfrm>
            <a:custGeom>
              <a:avLst/>
              <a:gdLst>
                <a:gd name="T0" fmla="*/ 42 w 291"/>
                <a:gd name="T1" fmla="*/ 234 h 265"/>
                <a:gd name="T2" fmla="*/ 10 w 291"/>
                <a:gd name="T3" fmla="*/ 249 h 265"/>
                <a:gd name="T4" fmla="*/ 0 w 291"/>
                <a:gd name="T5" fmla="*/ 258 h 265"/>
                <a:gd name="T6" fmla="*/ 10 w 291"/>
                <a:gd name="T7" fmla="*/ 264 h 265"/>
                <a:gd name="T8" fmla="*/ 136 w 291"/>
                <a:gd name="T9" fmla="*/ 264 h 265"/>
                <a:gd name="T10" fmla="*/ 290 w 291"/>
                <a:gd name="T11" fmla="*/ 101 h 265"/>
                <a:gd name="T12" fmla="*/ 198 w 291"/>
                <a:gd name="T13" fmla="*/ 0 h 265"/>
                <a:gd name="T14" fmla="*/ 69 w 291"/>
                <a:gd name="T15" fmla="*/ 0 h 265"/>
                <a:gd name="T16" fmla="*/ 57 w 291"/>
                <a:gd name="T17" fmla="*/ 9 h 265"/>
                <a:gd name="T18" fmla="*/ 69 w 291"/>
                <a:gd name="T19" fmla="*/ 14 h 265"/>
                <a:gd name="T20" fmla="*/ 83 w 291"/>
                <a:gd name="T21" fmla="*/ 16 h 265"/>
                <a:gd name="T22" fmla="*/ 90 w 291"/>
                <a:gd name="T23" fmla="*/ 21 h 265"/>
                <a:gd name="T24" fmla="*/ 88 w 291"/>
                <a:gd name="T25" fmla="*/ 29 h 265"/>
                <a:gd name="T26" fmla="*/ 42 w 291"/>
                <a:gd name="T27" fmla="*/ 234 h 265"/>
                <a:gd name="T28" fmla="*/ 121 w 291"/>
                <a:gd name="T29" fmla="*/ 29 h 265"/>
                <a:gd name="T30" fmla="*/ 138 w 291"/>
                <a:gd name="T31" fmla="*/ 14 h 265"/>
                <a:gd name="T32" fmla="*/ 185 w 291"/>
                <a:gd name="T33" fmla="*/ 14 h 265"/>
                <a:gd name="T34" fmla="*/ 256 w 291"/>
                <a:gd name="T35" fmla="*/ 87 h 265"/>
                <a:gd name="T36" fmla="*/ 219 w 291"/>
                <a:gd name="T37" fmla="*/ 208 h 265"/>
                <a:gd name="T38" fmla="*/ 130 w 291"/>
                <a:gd name="T39" fmla="*/ 249 h 265"/>
                <a:gd name="T40" fmla="*/ 83 w 291"/>
                <a:gd name="T41" fmla="*/ 249 h 265"/>
                <a:gd name="T42" fmla="*/ 71 w 291"/>
                <a:gd name="T43" fmla="*/ 247 h 265"/>
                <a:gd name="T44" fmla="*/ 71 w 291"/>
                <a:gd name="T45" fmla="*/ 236 h 265"/>
                <a:gd name="T46" fmla="*/ 121 w 291"/>
                <a:gd name="T47" fmla="*/ 2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1" h="265">
                  <a:moveTo>
                    <a:pt x="42" y="234"/>
                  </a:move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64"/>
                    <a:pt x="5" y="264"/>
                    <a:pt x="10" y="264"/>
                  </a:cubicBezTo>
                  <a:lnTo>
                    <a:pt x="136" y="264"/>
                  </a:lnTo>
                  <a:cubicBezTo>
                    <a:pt x="214" y="264"/>
                    <a:pt x="290" y="184"/>
                    <a:pt x="290" y="101"/>
                  </a:cubicBezTo>
                  <a:cubicBezTo>
                    <a:pt x="290" y="45"/>
                    <a:pt x="255" y="0"/>
                    <a:pt x="198" y="0"/>
                  </a:cubicBezTo>
                  <a:lnTo>
                    <a:pt x="69" y="0"/>
                  </a:lnTo>
                  <a:cubicBezTo>
                    <a:pt x="62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lose/>
                  <a:moveTo>
                    <a:pt x="121" y="29"/>
                  </a:moveTo>
                  <a:cubicBezTo>
                    <a:pt x="123" y="16"/>
                    <a:pt x="123" y="14"/>
                    <a:pt x="138" y="14"/>
                  </a:cubicBezTo>
                  <a:lnTo>
                    <a:pt x="185" y="14"/>
                  </a:lnTo>
                  <a:cubicBezTo>
                    <a:pt x="223" y="14"/>
                    <a:pt x="256" y="34"/>
                    <a:pt x="256" y="87"/>
                  </a:cubicBezTo>
                  <a:cubicBezTo>
                    <a:pt x="256" y="96"/>
                    <a:pt x="252" y="164"/>
                    <a:pt x="219" y="208"/>
                  </a:cubicBezTo>
                  <a:cubicBezTo>
                    <a:pt x="202" y="225"/>
                    <a:pt x="174" y="249"/>
                    <a:pt x="130" y="249"/>
                  </a:cubicBezTo>
                  <a:lnTo>
                    <a:pt x="83" y="249"/>
                  </a:lnTo>
                  <a:cubicBezTo>
                    <a:pt x="71" y="249"/>
                    <a:pt x="71" y="249"/>
                    <a:pt x="71" y="247"/>
                  </a:cubicBezTo>
                  <a:cubicBezTo>
                    <a:pt x="71" y="247"/>
                    <a:pt x="71" y="243"/>
                    <a:pt x="71" y="236"/>
                  </a:cubicBezTo>
                  <a:lnTo>
                    <a:pt x="12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0" name="Freeform 120">
              <a:extLst>
                <a:ext uri="{FF2B5EF4-FFF2-40B4-BE49-F238E27FC236}">
                  <a16:creationId xmlns:a16="http://schemas.microsoft.com/office/drawing/2014/main" id="{0AD46E43-9840-4658-9466-497D297D8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" y="3179"/>
              <a:ext cx="72" cy="59"/>
            </a:xfrm>
            <a:custGeom>
              <a:avLst/>
              <a:gdLst>
                <a:gd name="T0" fmla="*/ 177 w 322"/>
                <a:gd name="T1" fmla="*/ 109 h 265"/>
                <a:gd name="T2" fmla="*/ 174 w 322"/>
                <a:gd name="T3" fmla="*/ 103 h 265"/>
                <a:gd name="T4" fmla="*/ 185 w 322"/>
                <a:gd name="T5" fmla="*/ 96 h 265"/>
                <a:gd name="T6" fmla="*/ 220 w 322"/>
                <a:gd name="T7" fmla="*/ 69 h 265"/>
                <a:gd name="T8" fmla="*/ 313 w 322"/>
                <a:gd name="T9" fmla="*/ 14 h 265"/>
                <a:gd name="T10" fmla="*/ 321 w 322"/>
                <a:gd name="T11" fmla="*/ 5 h 265"/>
                <a:gd name="T12" fmla="*/ 317 w 322"/>
                <a:gd name="T13" fmla="*/ 0 h 265"/>
                <a:gd name="T14" fmla="*/ 293 w 322"/>
                <a:gd name="T15" fmla="*/ 1 h 265"/>
                <a:gd name="T16" fmla="*/ 249 w 322"/>
                <a:gd name="T17" fmla="*/ 0 h 265"/>
                <a:gd name="T18" fmla="*/ 243 w 322"/>
                <a:gd name="T19" fmla="*/ 9 h 265"/>
                <a:gd name="T20" fmla="*/ 248 w 322"/>
                <a:gd name="T21" fmla="*/ 14 h 265"/>
                <a:gd name="T22" fmla="*/ 256 w 322"/>
                <a:gd name="T23" fmla="*/ 18 h 265"/>
                <a:gd name="T24" fmla="*/ 240 w 322"/>
                <a:gd name="T25" fmla="*/ 39 h 265"/>
                <a:gd name="T26" fmla="*/ 94 w 322"/>
                <a:gd name="T27" fmla="*/ 151 h 265"/>
                <a:gd name="T28" fmla="*/ 121 w 322"/>
                <a:gd name="T29" fmla="*/ 30 h 265"/>
                <a:gd name="T30" fmla="*/ 151 w 322"/>
                <a:gd name="T31" fmla="*/ 14 h 265"/>
                <a:gd name="T32" fmla="*/ 163 w 322"/>
                <a:gd name="T33" fmla="*/ 6 h 265"/>
                <a:gd name="T34" fmla="*/ 157 w 322"/>
                <a:gd name="T35" fmla="*/ 0 h 265"/>
                <a:gd name="T36" fmla="*/ 112 w 322"/>
                <a:gd name="T37" fmla="*/ 1 h 265"/>
                <a:gd name="T38" fmla="*/ 87 w 322"/>
                <a:gd name="T39" fmla="*/ 1 h 265"/>
                <a:gd name="T40" fmla="*/ 65 w 322"/>
                <a:gd name="T41" fmla="*/ 0 h 265"/>
                <a:gd name="T42" fmla="*/ 57 w 322"/>
                <a:gd name="T43" fmla="*/ 9 h 265"/>
                <a:gd name="T44" fmla="*/ 69 w 322"/>
                <a:gd name="T45" fmla="*/ 14 h 265"/>
                <a:gd name="T46" fmla="*/ 83 w 322"/>
                <a:gd name="T47" fmla="*/ 16 h 265"/>
                <a:gd name="T48" fmla="*/ 90 w 322"/>
                <a:gd name="T49" fmla="*/ 21 h 265"/>
                <a:gd name="T50" fmla="*/ 88 w 322"/>
                <a:gd name="T51" fmla="*/ 29 h 265"/>
                <a:gd name="T52" fmla="*/ 42 w 322"/>
                <a:gd name="T53" fmla="*/ 234 h 265"/>
                <a:gd name="T54" fmla="*/ 10 w 322"/>
                <a:gd name="T55" fmla="*/ 249 h 265"/>
                <a:gd name="T56" fmla="*/ 0 w 322"/>
                <a:gd name="T57" fmla="*/ 258 h 265"/>
                <a:gd name="T58" fmla="*/ 6 w 322"/>
                <a:gd name="T59" fmla="*/ 264 h 265"/>
                <a:gd name="T60" fmla="*/ 51 w 322"/>
                <a:gd name="T61" fmla="*/ 262 h 265"/>
                <a:gd name="T62" fmla="*/ 76 w 322"/>
                <a:gd name="T63" fmla="*/ 262 h 265"/>
                <a:gd name="T64" fmla="*/ 99 w 322"/>
                <a:gd name="T65" fmla="*/ 264 h 265"/>
                <a:gd name="T66" fmla="*/ 106 w 322"/>
                <a:gd name="T67" fmla="*/ 255 h 265"/>
                <a:gd name="T68" fmla="*/ 94 w 322"/>
                <a:gd name="T69" fmla="*/ 249 h 265"/>
                <a:gd name="T70" fmla="*/ 81 w 322"/>
                <a:gd name="T71" fmla="*/ 248 h 265"/>
                <a:gd name="T72" fmla="*/ 73 w 322"/>
                <a:gd name="T73" fmla="*/ 243 h 265"/>
                <a:gd name="T74" fmla="*/ 88 w 322"/>
                <a:gd name="T75" fmla="*/ 169 h 265"/>
                <a:gd name="T76" fmla="*/ 149 w 322"/>
                <a:gd name="T77" fmla="*/ 123 h 265"/>
                <a:gd name="T78" fmla="*/ 199 w 322"/>
                <a:gd name="T79" fmla="*/ 232 h 265"/>
                <a:gd name="T80" fmla="*/ 202 w 322"/>
                <a:gd name="T81" fmla="*/ 240 h 265"/>
                <a:gd name="T82" fmla="*/ 186 w 322"/>
                <a:gd name="T83" fmla="*/ 249 h 265"/>
                <a:gd name="T84" fmla="*/ 176 w 322"/>
                <a:gd name="T85" fmla="*/ 258 h 265"/>
                <a:gd name="T86" fmla="*/ 183 w 322"/>
                <a:gd name="T87" fmla="*/ 264 h 265"/>
                <a:gd name="T88" fmla="*/ 227 w 322"/>
                <a:gd name="T89" fmla="*/ 262 h 265"/>
                <a:gd name="T90" fmla="*/ 262 w 322"/>
                <a:gd name="T91" fmla="*/ 264 h 265"/>
                <a:gd name="T92" fmla="*/ 269 w 322"/>
                <a:gd name="T93" fmla="*/ 256 h 265"/>
                <a:gd name="T94" fmla="*/ 260 w 322"/>
                <a:gd name="T95" fmla="*/ 249 h 265"/>
                <a:gd name="T96" fmla="*/ 237 w 322"/>
                <a:gd name="T97" fmla="*/ 236 h 265"/>
                <a:gd name="T98" fmla="*/ 177 w 322"/>
                <a:gd name="T99" fmla="*/ 10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2" h="265">
                  <a:moveTo>
                    <a:pt x="177" y="109"/>
                  </a:moveTo>
                  <a:cubicBezTo>
                    <a:pt x="176" y="104"/>
                    <a:pt x="174" y="103"/>
                    <a:pt x="174" y="103"/>
                  </a:cubicBezTo>
                  <a:cubicBezTo>
                    <a:pt x="174" y="103"/>
                    <a:pt x="176" y="103"/>
                    <a:pt x="185" y="96"/>
                  </a:cubicBezTo>
                  <a:lnTo>
                    <a:pt x="220" y="69"/>
                  </a:lnTo>
                  <a:cubicBezTo>
                    <a:pt x="265" y="34"/>
                    <a:pt x="288" y="16"/>
                    <a:pt x="313" y="14"/>
                  </a:cubicBezTo>
                  <a:cubicBezTo>
                    <a:pt x="317" y="14"/>
                    <a:pt x="321" y="14"/>
                    <a:pt x="321" y="5"/>
                  </a:cubicBezTo>
                  <a:cubicBezTo>
                    <a:pt x="321" y="3"/>
                    <a:pt x="319" y="0"/>
                    <a:pt x="317" y="0"/>
                  </a:cubicBezTo>
                  <a:cubicBezTo>
                    <a:pt x="308" y="0"/>
                    <a:pt x="300" y="1"/>
                    <a:pt x="293" y="1"/>
                  </a:cubicBezTo>
                  <a:cubicBezTo>
                    <a:pt x="283" y="1"/>
                    <a:pt x="260" y="0"/>
                    <a:pt x="249" y="0"/>
                  </a:cubicBezTo>
                  <a:cubicBezTo>
                    <a:pt x="248" y="0"/>
                    <a:pt x="243" y="0"/>
                    <a:pt x="243" y="9"/>
                  </a:cubicBezTo>
                  <a:cubicBezTo>
                    <a:pt x="243" y="9"/>
                    <a:pt x="243" y="14"/>
                    <a:pt x="248" y="14"/>
                  </a:cubicBezTo>
                  <a:cubicBezTo>
                    <a:pt x="251" y="14"/>
                    <a:pt x="256" y="16"/>
                    <a:pt x="256" y="18"/>
                  </a:cubicBezTo>
                  <a:cubicBezTo>
                    <a:pt x="256" y="26"/>
                    <a:pt x="245" y="34"/>
                    <a:pt x="240" y="39"/>
                  </a:cubicBezTo>
                  <a:lnTo>
                    <a:pt x="94" y="151"/>
                  </a:lnTo>
                  <a:lnTo>
                    <a:pt x="121" y="30"/>
                  </a:lnTo>
                  <a:cubicBezTo>
                    <a:pt x="124" y="17"/>
                    <a:pt x="124" y="14"/>
                    <a:pt x="151" y="14"/>
                  </a:cubicBezTo>
                  <a:cubicBezTo>
                    <a:pt x="157" y="14"/>
                    <a:pt x="163" y="14"/>
                    <a:pt x="163" y="6"/>
                  </a:cubicBezTo>
                  <a:cubicBezTo>
                    <a:pt x="163" y="3"/>
                    <a:pt x="162" y="0"/>
                    <a:pt x="157" y="0"/>
                  </a:cubicBezTo>
                  <a:cubicBezTo>
                    <a:pt x="148" y="0"/>
                    <a:pt x="121" y="1"/>
                    <a:pt x="112" y="1"/>
                  </a:cubicBezTo>
                  <a:cubicBezTo>
                    <a:pt x="106" y="1"/>
                    <a:pt x="93" y="1"/>
                    <a:pt x="87" y="1"/>
                  </a:cubicBezTo>
                  <a:cubicBezTo>
                    <a:pt x="80" y="1"/>
                    <a:pt x="71" y="0"/>
                    <a:pt x="65" y="0"/>
                  </a:cubicBezTo>
                  <a:cubicBezTo>
                    <a:pt x="63" y="0"/>
                    <a:pt x="57" y="0"/>
                    <a:pt x="57" y="9"/>
                  </a:cubicBezTo>
                  <a:cubicBezTo>
                    <a:pt x="57" y="14"/>
                    <a:pt x="60" y="14"/>
                    <a:pt x="69" y="14"/>
                  </a:cubicBezTo>
                  <a:cubicBezTo>
                    <a:pt x="74" y="14"/>
                    <a:pt x="76" y="14"/>
                    <a:pt x="83" y="16"/>
                  </a:cubicBezTo>
                  <a:cubicBezTo>
                    <a:pt x="88" y="16"/>
                    <a:pt x="90" y="16"/>
                    <a:pt x="90" y="21"/>
                  </a:cubicBezTo>
                  <a:cubicBezTo>
                    <a:pt x="90" y="22"/>
                    <a:pt x="90" y="22"/>
                    <a:pt x="88" y="29"/>
                  </a:cubicBezTo>
                  <a:lnTo>
                    <a:pt x="42" y="234"/>
                  </a:lnTo>
                  <a:cubicBezTo>
                    <a:pt x="38" y="247"/>
                    <a:pt x="37" y="249"/>
                    <a:pt x="10" y="249"/>
                  </a:cubicBezTo>
                  <a:cubicBezTo>
                    <a:pt x="5" y="249"/>
                    <a:pt x="0" y="249"/>
                    <a:pt x="0" y="258"/>
                  </a:cubicBezTo>
                  <a:cubicBezTo>
                    <a:pt x="0" y="258"/>
                    <a:pt x="0" y="264"/>
                    <a:pt x="6" y="264"/>
                  </a:cubicBezTo>
                  <a:cubicBezTo>
                    <a:pt x="15" y="264"/>
                    <a:pt x="42" y="262"/>
                    <a:pt x="51" y="262"/>
                  </a:cubicBezTo>
                  <a:cubicBezTo>
                    <a:pt x="57" y="262"/>
                    <a:pt x="70" y="262"/>
                    <a:pt x="76" y="262"/>
                  </a:cubicBezTo>
                  <a:cubicBezTo>
                    <a:pt x="83" y="262"/>
                    <a:pt x="92" y="264"/>
                    <a:pt x="99" y="264"/>
                  </a:cubicBezTo>
                  <a:cubicBezTo>
                    <a:pt x="100" y="264"/>
                    <a:pt x="106" y="264"/>
                    <a:pt x="106" y="255"/>
                  </a:cubicBezTo>
                  <a:cubicBezTo>
                    <a:pt x="106" y="249"/>
                    <a:pt x="101" y="249"/>
                    <a:pt x="94" y="249"/>
                  </a:cubicBezTo>
                  <a:cubicBezTo>
                    <a:pt x="94" y="249"/>
                    <a:pt x="88" y="249"/>
                    <a:pt x="81" y="248"/>
                  </a:cubicBezTo>
                  <a:cubicBezTo>
                    <a:pt x="73" y="248"/>
                    <a:pt x="73" y="247"/>
                    <a:pt x="73" y="243"/>
                  </a:cubicBezTo>
                  <a:cubicBezTo>
                    <a:pt x="73" y="240"/>
                    <a:pt x="77" y="226"/>
                    <a:pt x="88" y="169"/>
                  </a:cubicBezTo>
                  <a:lnTo>
                    <a:pt x="149" y="123"/>
                  </a:lnTo>
                  <a:lnTo>
                    <a:pt x="199" y="232"/>
                  </a:lnTo>
                  <a:cubicBezTo>
                    <a:pt x="202" y="236"/>
                    <a:pt x="202" y="236"/>
                    <a:pt x="202" y="240"/>
                  </a:cubicBezTo>
                  <a:cubicBezTo>
                    <a:pt x="202" y="248"/>
                    <a:pt x="192" y="249"/>
                    <a:pt x="186" y="249"/>
                  </a:cubicBezTo>
                  <a:cubicBezTo>
                    <a:pt x="181" y="249"/>
                    <a:pt x="176" y="249"/>
                    <a:pt x="176" y="258"/>
                  </a:cubicBezTo>
                  <a:cubicBezTo>
                    <a:pt x="176" y="258"/>
                    <a:pt x="177" y="264"/>
                    <a:pt x="183" y="264"/>
                  </a:cubicBezTo>
                  <a:cubicBezTo>
                    <a:pt x="192" y="264"/>
                    <a:pt x="217" y="262"/>
                    <a:pt x="227" y="262"/>
                  </a:cubicBezTo>
                  <a:cubicBezTo>
                    <a:pt x="237" y="262"/>
                    <a:pt x="252" y="264"/>
                    <a:pt x="262" y="264"/>
                  </a:cubicBezTo>
                  <a:cubicBezTo>
                    <a:pt x="265" y="264"/>
                    <a:pt x="269" y="260"/>
                    <a:pt x="269" y="256"/>
                  </a:cubicBezTo>
                  <a:cubicBezTo>
                    <a:pt x="269" y="249"/>
                    <a:pt x="264" y="249"/>
                    <a:pt x="260" y="249"/>
                  </a:cubicBezTo>
                  <a:cubicBezTo>
                    <a:pt x="255" y="249"/>
                    <a:pt x="243" y="249"/>
                    <a:pt x="237" y="236"/>
                  </a:cubicBezTo>
                  <a:lnTo>
                    <a:pt x="177" y="1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1" name="Freeform 121">
              <a:extLst>
                <a:ext uri="{FF2B5EF4-FFF2-40B4-BE49-F238E27FC236}">
                  <a16:creationId xmlns:a16="http://schemas.microsoft.com/office/drawing/2014/main" id="{EC6F088E-6B2B-491F-ADC5-77573FE71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" y="2738"/>
              <a:ext cx="38" cy="223"/>
            </a:xfrm>
            <a:custGeom>
              <a:avLst/>
              <a:gdLst>
                <a:gd name="T0" fmla="*/ 135 w 170"/>
                <a:gd name="T1" fmla="*/ 986 h 987"/>
                <a:gd name="T2" fmla="*/ 169 w 170"/>
                <a:gd name="T3" fmla="*/ 986 h 987"/>
                <a:gd name="T4" fmla="*/ 169 w 170"/>
                <a:gd name="T5" fmla="*/ 0 h 987"/>
                <a:gd name="T6" fmla="*/ 0 w 170"/>
                <a:gd name="T7" fmla="*/ 0 h 987"/>
                <a:gd name="T8" fmla="*/ 0 w 170"/>
                <a:gd name="T9" fmla="*/ 38 h 987"/>
                <a:gd name="T10" fmla="*/ 135 w 170"/>
                <a:gd name="T11" fmla="*/ 38 h 987"/>
                <a:gd name="T12" fmla="*/ 135 w 170"/>
                <a:gd name="T13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135" y="986"/>
                  </a:moveTo>
                  <a:lnTo>
                    <a:pt x="169" y="986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35" y="38"/>
                  </a:lnTo>
                  <a:lnTo>
                    <a:pt x="135" y="9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" name="Freeform 122">
              <a:extLst>
                <a:ext uri="{FF2B5EF4-FFF2-40B4-BE49-F238E27FC236}">
                  <a16:creationId xmlns:a16="http://schemas.microsoft.com/office/drawing/2014/main" id="{5069FC29-27D1-4F9D-BC85-6A04E81AD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0" y="2962"/>
              <a:ext cx="7" cy="74"/>
            </a:xfrm>
            <a:custGeom>
              <a:avLst/>
              <a:gdLst>
                <a:gd name="T0" fmla="*/ 0 w 37"/>
                <a:gd name="T1" fmla="*/ 330 h 331"/>
                <a:gd name="T2" fmla="*/ 36 w 37"/>
                <a:gd name="T3" fmla="*/ 330 h 331"/>
                <a:gd name="T4" fmla="*/ 36 w 37"/>
                <a:gd name="T5" fmla="*/ 0 h 331"/>
                <a:gd name="T6" fmla="*/ 0 w 37"/>
                <a:gd name="T7" fmla="*/ 0 h 331"/>
                <a:gd name="T8" fmla="*/ 0 w 37"/>
                <a:gd name="T9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1">
                  <a:moveTo>
                    <a:pt x="0" y="330"/>
                  </a:moveTo>
                  <a:lnTo>
                    <a:pt x="36" y="33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3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3" name="Freeform 123">
              <a:extLst>
                <a:ext uri="{FF2B5EF4-FFF2-40B4-BE49-F238E27FC236}">
                  <a16:creationId xmlns:a16="http://schemas.microsoft.com/office/drawing/2014/main" id="{5081092F-B88C-4D07-8D92-C2C8B77C0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" y="3036"/>
              <a:ext cx="38" cy="223"/>
            </a:xfrm>
            <a:custGeom>
              <a:avLst/>
              <a:gdLst>
                <a:gd name="T0" fmla="*/ 135 w 170"/>
                <a:gd name="T1" fmla="*/ 949 h 987"/>
                <a:gd name="T2" fmla="*/ 0 w 170"/>
                <a:gd name="T3" fmla="*/ 949 h 987"/>
                <a:gd name="T4" fmla="*/ 0 w 170"/>
                <a:gd name="T5" fmla="*/ 986 h 987"/>
                <a:gd name="T6" fmla="*/ 169 w 170"/>
                <a:gd name="T7" fmla="*/ 986 h 987"/>
                <a:gd name="T8" fmla="*/ 169 w 170"/>
                <a:gd name="T9" fmla="*/ 0 h 987"/>
                <a:gd name="T10" fmla="*/ 135 w 170"/>
                <a:gd name="T11" fmla="*/ 0 h 987"/>
                <a:gd name="T12" fmla="*/ 135 w 170"/>
                <a:gd name="T13" fmla="*/ 949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987">
                  <a:moveTo>
                    <a:pt x="135" y="949"/>
                  </a:moveTo>
                  <a:lnTo>
                    <a:pt x="0" y="949"/>
                  </a:lnTo>
                  <a:lnTo>
                    <a:pt x="0" y="986"/>
                  </a:lnTo>
                  <a:lnTo>
                    <a:pt x="169" y="986"/>
                  </a:lnTo>
                  <a:lnTo>
                    <a:pt x="169" y="0"/>
                  </a:lnTo>
                  <a:lnTo>
                    <a:pt x="135" y="0"/>
                  </a:lnTo>
                  <a:lnTo>
                    <a:pt x="135" y="9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34" name="Line 124">
            <a:extLst>
              <a:ext uri="{FF2B5EF4-FFF2-40B4-BE49-F238E27FC236}">
                <a16:creationId xmlns:a16="http://schemas.microsoft.com/office/drawing/2014/main" id="{77BF77AF-F254-4375-8C17-D979109FD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2592" y="3916068"/>
            <a:ext cx="1044575" cy="1587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35" name="Group 125">
            <a:extLst>
              <a:ext uri="{FF2B5EF4-FFF2-40B4-BE49-F238E27FC236}">
                <a16:creationId xmlns:a16="http://schemas.microsoft.com/office/drawing/2014/main" id="{73D745C8-4D65-497E-AC5B-95F47543B737}"/>
              </a:ext>
            </a:extLst>
          </p:cNvPr>
          <p:cNvGrpSpPr>
            <a:grpSpLocks/>
          </p:cNvGrpSpPr>
          <p:nvPr/>
        </p:nvGrpSpPr>
        <p:grpSpPr bwMode="auto">
          <a:xfrm>
            <a:off x="8197392" y="2404768"/>
            <a:ext cx="1077913" cy="960437"/>
            <a:chOff x="4944" y="1497"/>
            <a:chExt cx="679" cy="605"/>
          </a:xfrm>
        </p:grpSpPr>
        <p:sp>
          <p:nvSpPr>
            <p:cNvPr id="536" name="Freeform 126">
              <a:extLst>
                <a:ext uri="{FF2B5EF4-FFF2-40B4-BE49-F238E27FC236}">
                  <a16:creationId xmlns:a16="http://schemas.microsoft.com/office/drawing/2014/main" id="{FC732ABB-B68E-4AAB-9813-69AFCCB41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497"/>
              <a:ext cx="680" cy="604"/>
            </a:xfrm>
            <a:custGeom>
              <a:avLst/>
              <a:gdLst>
                <a:gd name="T0" fmla="*/ 1500 w 3001"/>
                <a:gd name="T1" fmla="*/ 2666 h 2667"/>
                <a:gd name="T2" fmla="*/ 0 w 3001"/>
                <a:gd name="T3" fmla="*/ 2666 h 2667"/>
                <a:gd name="T4" fmla="*/ 0 w 3001"/>
                <a:gd name="T5" fmla="*/ 0 h 2667"/>
                <a:gd name="T6" fmla="*/ 3000 w 3001"/>
                <a:gd name="T7" fmla="*/ 0 h 2667"/>
                <a:gd name="T8" fmla="*/ 3000 w 3001"/>
                <a:gd name="T9" fmla="*/ 2666 h 2667"/>
                <a:gd name="T10" fmla="*/ 1500 w 3001"/>
                <a:gd name="T11" fmla="*/ 2666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1" h="2667">
                  <a:moveTo>
                    <a:pt x="1500" y="2666"/>
                  </a:moveTo>
                  <a:lnTo>
                    <a:pt x="0" y="2666"/>
                  </a:lnTo>
                  <a:lnTo>
                    <a:pt x="0" y="0"/>
                  </a:lnTo>
                  <a:lnTo>
                    <a:pt x="3000" y="0"/>
                  </a:lnTo>
                  <a:lnTo>
                    <a:pt x="3000" y="2666"/>
                  </a:lnTo>
                  <a:lnTo>
                    <a:pt x="1500" y="2666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7" name="Freeform 127">
              <a:extLst>
                <a:ext uri="{FF2B5EF4-FFF2-40B4-BE49-F238E27FC236}">
                  <a16:creationId xmlns:a16="http://schemas.microsoft.com/office/drawing/2014/main" id="{F316488D-719E-4266-9954-15A1FE07B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1770"/>
              <a:ext cx="76" cy="66"/>
            </a:xfrm>
            <a:custGeom>
              <a:avLst/>
              <a:gdLst>
                <a:gd name="T0" fmla="*/ 340 w 341"/>
                <a:gd name="T1" fmla="*/ 57 h 297"/>
                <a:gd name="T2" fmla="*/ 294 w 341"/>
                <a:gd name="T3" fmla="*/ 0 h 297"/>
                <a:gd name="T4" fmla="*/ 244 w 341"/>
                <a:gd name="T5" fmla="*/ 48 h 297"/>
                <a:gd name="T6" fmla="*/ 263 w 341"/>
                <a:gd name="T7" fmla="*/ 75 h 297"/>
                <a:gd name="T8" fmla="*/ 296 w 341"/>
                <a:gd name="T9" fmla="*/ 118 h 297"/>
                <a:gd name="T10" fmla="*/ 179 w 341"/>
                <a:gd name="T11" fmla="*/ 271 h 297"/>
                <a:gd name="T12" fmla="*/ 132 w 341"/>
                <a:gd name="T13" fmla="*/ 220 h 297"/>
                <a:gd name="T14" fmla="*/ 171 w 341"/>
                <a:gd name="T15" fmla="*/ 87 h 297"/>
                <a:gd name="T16" fmla="*/ 179 w 341"/>
                <a:gd name="T17" fmla="*/ 57 h 297"/>
                <a:gd name="T18" fmla="*/ 104 w 341"/>
                <a:gd name="T19" fmla="*/ 0 h 297"/>
                <a:gd name="T20" fmla="*/ 0 w 341"/>
                <a:gd name="T21" fmla="*/ 100 h 297"/>
                <a:gd name="T22" fmla="*/ 17 w 341"/>
                <a:gd name="T23" fmla="*/ 109 h 297"/>
                <a:gd name="T24" fmla="*/ 31 w 341"/>
                <a:gd name="T25" fmla="*/ 101 h 297"/>
                <a:gd name="T26" fmla="*/ 101 w 341"/>
                <a:gd name="T27" fmla="*/ 24 h 297"/>
                <a:gd name="T28" fmla="*/ 112 w 341"/>
                <a:gd name="T29" fmla="*/ 38 h 297"/>
                <a:gd name="T30" fmla="*/ 102 w 341"/>
                <a:gd name="T31" fmla="*/ 75 h 297"/>
                <a:gd name="T32" fmla="*/ 60 w 341"/>
                <a:gd name="T33" fmla="*/ 208 h 297"/>
                <a:gd name="T34" fmla="*/ 178 w 341"/>
                <a:gd name="T35" fmla="*/ 296 h 297"/>
                <a:gd name="T36" fmla="*/ 340 w 341"/>
                <a:gd name="T37" fmla="*/ 5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1" h="297">
                  <a:moveTo>
                    <a:pt x="340" y="57"/>
                  </a:moveTo>
                  <a:cubicBezTo>
                    <a:pt x="340" y="0"/>
                    <a:pt x="294" y="0"/>
                    <a:pt x="294" y="0"/>
                  </a:cubicBezTo>
                  <a:cubicBezTo>
                    <a:pt x="267" y="0"/>
                    <a:pt x="244" y="27"/>
                    <a:pt x="244" y="48"/>
                  </a:cubicBezTo>
                  <a:cubicBezTo>
                    <a:pt x="244" y="66"/>
                    <a:pt x="256" y="74"/>
                    <a:pt x="263" y="75"/>
                  </a:cubicBezTo>
                  <a:cubicBezTo>
                    <a:pt x="291" y="92"/>
                    <a:pt x="296" y="106"/>
                    <a:pt x="296" y="118"/>
                  </a:cubicBezTo>
                  <a:cubicBezTo>
                    <a:pt x="296" y="133"/>
                    <a:pt x="258" y="271"/>
                    <a:pt x="179" y="271"/>
                  </a:cubicBezTo>
                  <a:cubicBezTo>
                    <a:pt x="132" y="271"/>
                    <a:pt x="132" y="234"/>
                    <a:pt x="132" y="220"/>
                  </a:cubicBezTo>
                  <a:cubicBezTo>
                    <a:pt x="132" y="184"/>
                    <a:pt x="151" y="137"/>
                    <a:pt x="171" y="87"/>
                  </a:cubicBezTo>
                  <a:cubicBezTo>
                    <a:pt x="178" y="74"/>
                    <a:pt x="179" y="69"/>
                    <a:pt x="179" y="57"/>
                  </a:cubicBezTo>
                  <a:cubicBezTo>
                    <a:pt x="179" y="21"/>
                    <a:pt x="140" y="0"/>
                    <a:pt x="104" y="0"/>
                  </a:cubicBezTo>
                  <a:cubicBezTo>
                    <a:pt x="35" y="0"/>
                    <a:pt x="0" y="87"/>
                    <a:pt x="0" y="100"/>
                  </a:cubicBezTo>
                  <a:cubicBezTo>
                    <a:pt x="0" y="109"/>
                    <a:pt x="11" y="109"/>
                    <a:pt x="17" y="109"/>
                  </a:cubicBezTo>
                  <a:cubicBezTo>
                    <a:pt x="25" y="109"/>
                    <a:pt x="28" y="109"/>
                    <a:pt x="31" y="101"/>
                  </a:cubicBezTo>
                  <a:cubicBezTo>
                    <a:pt x="53" y="33"/>
                    <a:pt x="86" y="24"/>
                    <a:pt x="101" y="24"/>
                  </a:cubicBezTo>
                  <a:cubicBezTo>
                    <a:pt x="104" y="24"/>
                    <a:pt x="112" y="24"/>
                    <a:pt x="112" y="38"/>
                  </a:cubicBezTo>
                  <a:cubicBezTo>
                    <a:pt x="112" y="53"/>
                    <a:pt x="102" y="71"/>
                    <a:pt x="102" y="75"/>
                  </a:cubicBezTo>
                  <a:cubicBezTo>
                    <a:pt x="72" y="148"/>
                    <a:pt x="60" y="178"/>
                    <a:pt x="60" y="208"/>
                  </a:cubicBezTo>
                  <a:cubicBezTo>
                    <a:pt x="60" y="278"/>
                    <a:pt x="116" y="296"/>
                    <a:pt x="178" y="296"/>
                  </a:cubicBezTo>
                  <a:cubicBezTo>
                    <a:pt x="291" y="296"/>
                    <a:pt x="340" y="112"/>
                    <a:pt x="340" y="5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8" name="Freeform 128">
              <a:extLst>
                <a:ext uri="{FF2B5EF4-FFF2-40B4-BE49-F238E27FC236}">
                  <a16:creationId xmlns:a16="http://schemas.microsoft.com/office/drawing/2014/main" id="{52A49F90-4CFE-45FA-9C30-CF07E21D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" y="1783"/>
              <a:ext cx="99" cy="33"/>
            </a:xfrm>
            <a:custGeom>
              <a:avLst/>
              <a:gdLst>
                <a:gd name="T0" fmla="*/ 418 w 443"/>
                <a:gd name="T1" fmla="*/ 26 h 152"/>
                <a:gd name="T2" fmla="*/ 442 w 443"/>
                <a:gd name="T3" fmla="*/ 12 h 152"/>
                <a:gd name="T4" fmla="*/ 421 w 443"/>
                <a:gd name="T5" fmla="*/ 0 h 152"/>
                <a:gd name="T6" fmla="*/ 22 w 443"/>
                <a:gd name="T7" fmla="*/ 0 h 152"/>
                <a:gd name="T8" fmla="*/ 0 w 443"/>
                <a:gd name="T9" fmla="*/ 12 h 152"/>
                <a:gd name="T10" fmla="*/ 22 w 443"/>
                <a:gd name="T11" fmla="*/ 26 h 152"/>
                <a:gd name="T12" fmla="*/ 418 w 443"/>
                <a:gd name="T13" fmla="*/ 26 h 152"/>
                <a:gd name="T14" fmla="*/ 421 w 443"/>
                <a:gd name="T15" fmla="*/ 151 h 152"/>
                <a:gd name="T16" fmla="*/ 442 w 443"/>
                <a:gd name="T17" fmla="*/ 137 h 152"/>
                <a:gd name="T18" fmla="*/ 418 w 443"/>
                <a:gd name="T19" fmla="*/ 125 h 152"/>
                <a:gd name="T20" fmla="*/ 22 w 443"/>
                <a:gd name="T21" fmla="*/ 125 h 152"/>
                <a:gd name="T22" fmla="*/ 0 w 443"/>
                <a:gd name="T23" fmla="*/ 137 h 152"/>
                <a:gd name="T24" fmla="*/ 22 w 443"/>
                <a:gd name="T25" fmla="*/ 151 h 152"/>
                <a:gd name="T26" fmla="*/ 421 w 443"/>
                <a:gd name="T27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3" h="152">
                  <a:moveTo>
                    <a:pt x="418" y="26"/>
                  </a:moveTo>
                  <a:cubicBezTo>
                    <a:pt x="431" y="26"/>
                    <a:pt x="442" y="26"/>
                    <a:pt x="442" y="12"/>
                  </a:cubicBezTo>
                  <a:cubicBezTo>
                    <a:pt x="442" y="0"/>
                    <a:pt x="431" y="0"/>
                    <a:pt x="421" y="0"/>
                  </a:cubicBezTo>
                  <a:lnTo>
                    <a:pt x="22" y="0"/>
                  </a:lnTo>
                  <a:cubicBezTo>
                    <a:pt x="11" y="0"/>
                    <a:pt x="0" y="0"/>
                    <a:pt x="0" y="12"/>
                  </a:cubicBezTo>
                  <a:cubicBezTo>
                    <a:pt x="0" y="26"/>
                    <a:pt x="11" y="26"/>
                    <a:pt x="22" y="26"/>
                  </a:cubicBezTo>
                  <a:lnTo>
                    <a:pt x="418" y="26"/>
                  </a:lnTo>
                  <a:close/>
                  <a:moveTo>
                    <a:pt x="421" y="151"/>
                  </a:moveTo>
                  <a:cubicBezTo>
                    <a:pt x="431" y="151"/>
                    <a:pt x="442" y="151"/>
                    <a:pt x="442" y="137"/>
                  </a:cubicBezTo>
                  <a:cubicBezTo>
                    <a:pt x="442" y="125"/>
                    <a:pt x="431" y="125"/>
                    <a:pt x="418" y="125"/>
                  </a:cubicBezTo>
                  <a:lnTo>
                    <a:pt x="22" y="125"/>
                  </a:lnTo>
                  <a:cubicBezTo>
                    <a:pt x="11" y="125"/>
                    <a:pt x="0" y="125"/>
                    <a:pt x="0" y="137"/>
                  </a:cubicBezTo>
                  <a:cubicBezTo>
                    <a:pt x="0" y="151"/>
                    <a:pt x="11" y="151"/>
                    <a:pt x="22" y="151"/>
                  </a:cubicBezTo>
                  <a:lnTo>
                    <a:pt x="421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9" name="Freeform 129">
              <a:extLst>
                <a:ext uri="{FF2B5EF4-FFF2-40B4-BE49-F238E27FC236}">
                  <a16:creationId xmlns:a16="http://schemas.microsoft.com/office/drawing/2014/main" id="{4D5DF499-6BD3-4887-937E-C768A71CF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497"/>
              <a:ext cx="50" cy="259"/>
            </a:xfrm>
            <a:custGeom>
              <a:avLst/>
              <a:gdLst>
                <a:gd name="T0" fmla="*/ 0 w 224"/>
                <a:gd name="T1" fmla="*/ 1145 h 1146"/>
                <a:gd name="T2" fmla="*/ 47 w 224"/>
                <a:gd name="T3" fmla="*/ 1145 h 1146"/>
                <a:gd name="T4" fmla="*/ 47 w 224"/>
                <a:gd name="T5" fmla="*/ 44 h 1146"/>
                <a:gd name="T6" fmla="*/ 223 w 224"/>
                <a:gd name="T7" fmla="*/ 44 h 1146"/>
                <a:gd name="T8" fmla="*/ 223 w 224"/>
                <a:gd name="T9" fmla="*/ 0 h 1146"/>
                <a:gd name="T10" fmla="*/ 0 w 224"/>
                <a:gd name="T11" fmla="*/ 0 h 1146"/>
                <a:gd name="T12" fmla="*/ 0 w 224"/>
                <a:gd name="T13" fmla="*/ 114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146">
                  <a:moveTo>
                    <a:pt x="0" y="1145"/>
                  </a:moveTo>
                  <a:lnTo>
                    <a:pt x="47" y="1145"/>
                  </a:lnTo>
                  <a:lnTo>
                    <a:pt x="47" y="44"/>
                  </a:lnTo>
                  <a:lnTo>
                    <a:pt x="223" y="44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0" name="Freeform 130">
              <a:extLst>
                <a:ext uri="{FF2B5EF4-FFF2-40B4-BE49-F238E27FC236}">
                  <a16:creationId xmlns:a16="http://schemas.microsoft.com/office/drawing/2014/main" id="{626BEF8C-3C61-427C-9180-0A193FC7E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756"/>
              <a:ext cx="10" cy="86"/>
            </a:xfrm>
            <a:custGeom>
              <a:avLst/>
              <a:gdLst>
                <a:gd name="T0" fmla="*/ 0 w 48"/>
                <a:gd name="T1" fmla="*/ 383 h 384"/>
                <a:gd name="T2" fmla="*/ 47 w 48"/>
                <a:gd name="T3" fmla="*/ 383 h 384"/>
                <a:gd name="T4" fmla="*/ 47 w 48"/>
                <a:gd name="T5" fmla="*/ 0 h 384"/>
                <a:gd name="T6" fmla="*/ 0 w 48"/>
                <a:gd name="T7" fmla="*/ 0 h 384"/>
                <a:gd name="T8" fmla="*/ 0 w 48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84">
                  <a:moveTo>
                    <a:pt x="0" y="383"/>
                  </a:moveTo>
                  <a:lnTo>
                    <a:pt x="47" y="383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3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1" name="Freeform 131">
              <a:extLst>
                <a:ext uri="{FF2B5EF4-FFF2-40B4-BE49-F238E27FC236}">
                  <a16:creationId xmlns:a16="http://schemas.microsoft.com/office/drawing/2014/main" id="{8B8125E9-2A80-4D9D-8226-ED4023AA9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843"/>
              <a:ext cx="50" cy="259"/>
            </a:xfrm>
            <a:custGeom>
              <a:avLst/>
              <a:gdLst>
                <a:gd name="T0" fmla="*/ 0 w 224"/>
                <a:gd name="T1" fmla="*/ 1145 h 1146"/>
                <a:gd name="T2" fmla="*/ 223 w 224"/>
                <a:gd name="T3" fmla="*/ 1145 h 1146"/>
                <a:gd name="T4" fmla="*/ 223 w 224"/>
                <a:gd name="T5" fmla="*/ 1102 h 1146"/>
                <a:gd name="T6" fmla="*/ 47 w 224"/>
                <a:gd name="T7" fmla="*/ 1102 h 1146"/>
                <a:gd name="T8" fmla="*/ 47 w 224"/>
                <a:gd name="T9" fmla="*/ 0 h 1146"/>
                <a:gd name="T10" fmla="*/ 0 w 224"/>
                <a:gd name="T11" fmla="*/ 0 h 1146"/>
                <a:gd name="T12" fmla="*/ 0 w 224"/>
                <a:gd name="T13" fmla="*/ 114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146">
                  <a:moveTo>
                    <a:pt x="0" y="1145"/>
                  </a:moveTo>
                  <a:lnTo>
                    <a:pt x="223" y="1145"/>
                  </a:lnTo>
                  <a:lnTo>
                    <a:pt x="223" y="1102"/>
                  </a:lnTo>
                  <a:lnTo>
                    <a:pt x="47" y="110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" name="Freeform 132">
              <a:extLst>
                <a:ext uri="{FF2B5EF4-FFF2-40B4-BE49-F238E27FC236}">
                  <a16:creationId xmlns:a16="http://schemas.microsoft.com/office/drawing/2014/main" id="{29C0D0E0-66B7-4AEE-B2FE-8DF69A294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3" y="1549"/>
              <a:ext cx="65" cy="65"/>
            </a:xfrm>
            <a:custGeom>
              <a:avLst/>
              <a:gdLst>
                <a:gd name="T0" fmla="*/ 292 w 293"/>
                <a:gd name="T1" fmla="*/ 45 h 291"/>
                <a:gd name="T2" fmla="*/ 263 w 293"/>
                <a:gd name="T3" fmla="*/ 0 h 291"/>
                <a:gd name="T4" fmla="*/ 230 w 293"/>
                <a:gd name="T5" fmla="*/ 30 h 291"/>
                <a:gd name="T6" fmla="*/ 242 w 293"/>
                <a:gd name="T7" fmla="*/ 48 h 291"/>
                <a:gd name="T8" fmla="*/ 264 w 293"/>
                <a:gd name="T9" fmla="*/ 103 h 291"/>
                <a:gd name="T10" fmla="*/ 145 w 293"/>
                <a:gd name="T11" fmla="*/ 274 h 291"/>
                <a:gd name="T12" fmla="*/ 96 w 293"/>
                <a:gd name="T13" fmla="*/ 220 h 291"/>
                <a:gd name="T14" fmla="*/ 134 w 293"/>
                <a:gd name="T15" fmla="*/ 83 h 291"/>
                <a:gd name="T16" fmla="*/ 143 w 293"/>
                <a:gd name="T17" fmla="*/ 53 h 291"/>
                <a:gd name="T18" fmla="*/ 86 w 293"/>
                <a:gd name="T19" fmla="*/ 0 h 291"/>
                <a:gd name="T20" fmla="*/ 0 w 293"/>
                <a:gd name="T21" fmla="*/ 98 h 291"/>
                <a:gd name="T22" fmla="*/ 8 w 293"/>
                <a:gd name="T23" fmla="*/ 106 h 291"/>
                <a:gd name="T24" fmla="*/ 19 w 293"/>
                <a:gd name="T25" fmla="*/ 92 h 291"/>
                <a:gd name="T26" fmla="*/ 86 w 293"/>
                <a:gd name="T27" fmla="*/ 15 h 291"/>
                <a:gd name="T28" fmla="*/ 102 w 293"/>
                <a:gd name="T29" fmla="*/ 35 h 291"/>
                <a:gd name="T30" fmla="*/ 93 w 293"/>
                <a:gd name="T31" fmla="*/ 80 h 291"/>
                <a:gd name="T32" fmla="*/ 53 w 293"/>
                <a:gd name="T33" fmla="*/ 210 h 291"/>
                <a:gd name="T34" fmla="*/ 143 w 293"/>
                <a:gd name="T35" fmla="*/ 290 h 291"/>
                <a:gd name="T36" fmla="*/ 292 w 293"/>
                <a:gd name="T37" fmla="*/ 4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3" h="291">
                  <a:moveTo>
                    <a:pt x="292" y="45"/>
                  </a:moveTo>
                  <a:cubicBezTo>
                    <a:pt x="292" y="11"/>
                    <a:pt x="275" y="0"/>
                    <a:pt x="263" y="0"/>
                  </a:cubicBezTo>
                  <a:cubicBezTo>
                    <a:pt x="245" y="0"/>
                    <a:pt x="230" y="17"/>
                    <a:pt x="230" y="30"/>
                  </a:cubicBezTo>
                  <a:cubicBezTo>
                    <a:pt x="230" y="39"/>
                    <a:pt x="234" y="44"/>
                    <a:pt x="242" y="48"/>
                  </a:cubicBezTo>
                  <a:cubicBezTo>
                    <a:pt x="255" y="62"/>
                    <a:pt x="264" y="80"/>
                    <a:pt x="264" y="103"/>
                  </a:cubicBezTo>
                  <a:cubicBezTo>
                    <a:pt x="264" y="128"/>
                    <a:pt x="223" y="274"/>
                    <a:pt x="145" y="274"/>
                  </a:cubicBezTo>
                  <a:cubicBezTo>
                    <a:pt x="112" y="274"/>
                    <a:pt x="96" y="253"/>
                    <a:pt x="96" y="220"/>
                  </a:cubicBezTo>
                  <a:cubicBezTo>
                    <a:pt x="96" y="184"/>
                    <a:pt x="113" y="137"/>
                    <a:pt x="134" y="83"/>
                  </a:cubicBezTo>
                  <a:cubicBezTo>
                    <a:pt x="140" y="74"/>
                    <a:pt x="143" y="65"/>
                    <a:pt x="143" y="53"/>
                  </a:cubicBezTo>
                  <a:cubicBezTo>
                    <a:pt x="143" y="24"/>
                    <a:pt x="121" y="0"/>
                    <a:pt x="86" y="0"/>
                  </a:cubicBezTo>
                  <a:cubicBezTo>
                    <a:pt x="27" y="0"/>
                    <a:pt x="0" y="92"/>
                    <a:pt x="0" y="98"/>
                  </a:cubicBezTo>
                  <a:cubicBezTo>
                    <a:pt x="0" y="106"/>
                    <a:pt x="6" y="106"/>
                    <a:pt x="8" y="106"/>
                  </a:cubicBezTo>
                  <a:cubicBezTo>
                    <a:pt x="16" y="106"/>
                    <a:pt x="16" y="106"/>
                    <a:pt x="19" y="92"/>
                  </a:cubicBezTo>
                  <a:cubicBezTo>
                    <a:pt x="38" y="29"/>
                    <a:pt x="66" y="15"/>
                    <a:pt x="86" y="15"/>
                  </a:cubicBezTo>
                  <a:cubicBezTo>
                    <a:pt x="93" y="15"/>
                    <a:pt x="102" y="15"/>
                    <a:pt x="102" y="35"/>
                  </a:cubicBezTo>
                  <a:cubicBezTo>
                    <a:pt x="102" y="51"/>
                    <a:pt x="96" y="69"/>
                    <a:pt x="93" y="80"/>
                  </a:cubicBezTo>
                  <a:cubicBezTo>
                    <a:pt x="63" y="154"/>
                    <a:pt x="53" y="182"/>
                    <a:pt x="53" y="210"/>
                  </a:cubicBezTo>
                  <a:cubicBezTo>
                    <a:pt x="53" y="279"/>
                    <a:pt x="112" y="290"/>
                    <a:pt x="143" y="290"/>
                  </a:cubicBezTo>
                  <a:cubicBezTo>
                    <a:pt x="255" y="290"/>
                    <a:pt x="292" y="78"/>
                    <a:pt x="292" y="4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" name="Freeform 133">
              <a:extLst>
                <a:ext uri="{FF2B5EF4-FFF2-40B4-BE49-F238E27FC236}">
                  <a16:creationId xmlns:a16="http://schemas.microsoft.com/office/drawing/2014/main" id="{3231756A-911B-4823-A664-BAD47F04D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" y="1568"/>
              <a:ext cx="38" cy="67"/>
            </a:xfrm>
            <a:custGeom>
              <a:avLst/>
              <a:gdLst>
                <a:gd name="T0" fmla="*/ 105 w 171"/>
                <a:gd name="T1" fmla="*/ 12 h 298"/>
                <a:gd name="T2" fmla="*/ 93 w 171"/>
                <a:gd name="T3" fmla="*/ 0 h 298"/>
                <a:gd name="T4" fmla="*/ 0 w 171"/>
                <a:gd name="T5" fmla="*/ 29 h 298"/>
                <a:gd name="T6" fmla="*/ 0 w 171"/>
                <a:gd name="T7" fmla="*/ 45 h 298"/>
                <a:gd name="T8" fmla="*/ 68 w 171"/>
                <a:gd name="T9" fmla="*/ 33 h 298"/>
                <a:gd name="T10" fmla="*/ 68 w 171"/>
                <a:gd name="T11" fmla="*/ 261 h 298"/>
                <a:gd name="T12" fmla="*/ 20 w 171"/>
                <a:gd name="T13" fmla="*/ 281 h 298"/>
                <a:gd name="T14" fmla="*/ 3 w 171"/>
                <a:gd name="T15" fmla="*/ 281 h 298"/>
                <a:gd name="T16" fmla="*/ 3 w 171"/>
                <a:gd name="T17" fmla="*/ 297 h 298"/>
                <a:gd name="T18" fmla="*/ 86 w 171"/>
                <a:gd name="T19" fmla="*/ 296 h 298"/>
                <a:gd name="T20" fmla="*/ 170 w 171"/>
                <a:gd name="T21" fmla="*/ 297 h 298"/>
                <a:gd name="T22" fmla="*/ 170 w 171"/>
                <a:gd name="T23" fmla="*/ 281 h 298"/>
                <a:gd name="T24" fmla="*/ 153 w 171"/>
                <a:gd name="T25" fmla="*/ 281 h 298"/>
                <a:gd name="T26" fmla="*/ 105 w 171"/>
                <a:gd name="T27" fmla="*/ 261 h 298"/>
                <a:gd name="T28" fmla="*/ 105 w 171"/>
                <a:gd name="T29" fmla="*/ 1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298">
                  <a:moveTo>
                    <a:pt x="105" y="12"/>
                  </a:moveTo>
                  <a:cubicBezTo>
                    <a:pt x="105" y="0"/>
                    <a:pt x="104" y="0"/>
                    <a:pt x="93" y="0"/>
                  </a:cubicBezTo>
                  <a:cubicBezTo>
                    <a:pt x="63" y="27"/>
                    <a:pt x="19" y="29"/>
                    <a:pt x="0" y="29"/>
                  </a:cubicBezTo>
                  <a:lnTo>
                    <a:pt x="0" y="45"/>
                  </a:lnTo>
                  <a:cubicBezTo>
                    <a:pt x="11" y="45"/>
                    <a:pt x="41" y="45"/>
                    <a:pt x="68" y="33"/>
                  </a:cubicBezTo>
                  <a:lnTo>
                    <a:pt x="68" y="261"/>
                  </a:lnTo>
                  <a:cubicBezTo>
                    <a:pt x="68" y="274"/>
                    <a:pt x="68" y="281"/>
                    <a:pt x="20" y="281"/>
                  </a:cubicBezTo>
                  <a:lnTo>
                    <a:pt x="3" y="281"/>
                  </a:lnTo>
                  <a:lnTo>
                    <a:pt x="3" y="297"/>
                  </a:lnTo>
                  <a:cubicBezTo>
                    <a:pt x="11" y="297"/>
                    <a:pt x="69" y="296"/>
                    <a:pt x="86" y="296"/>
                  </a:cubicBezTo>
                  <a:cubicBezTo>
                    <a:pt x="102" y="296"/>
                    <a:pt x="160" y="297"/>
                    <a:pt x="170" y="297"/>
                  </a:cubicBezTo>
                  <a:lnTo>
                    <a:pt x="170" y="281"/>
                  </a:lnTo>
                  <a:lnTo>
                    <a:pt x="153" y="281"/>
                  </a:lnTo>
                  <a:cubicBezTo>
                    <a:pt x="105" y="281"/>
                    <a:pt x="105" y="274"/>
                    <a:pt x="105" y="261"/>
                  </a:cubicBezTo>
                  <a:lnTo>
                    <a:pt x="105" y="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4" name="Freeform 134">
              <a:extLst>
                <a:ext uri="{FF2B5EF4-FFF2-40B4-BE49-F238E27FC236}">
                  <a16:creationId xmlns:a16="http://schemas.microsoft.com/office/drawing/2014/main" id="{D6279454-421D-4577-BEEB-7A0E831D2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1752"/>
              <a:ext cx="16" cy="15"/>
            </a:xfrm>
            <a:custGeom>
              <a:avLst/>
              <a:gdLst>
                <a:gd name="T0" fmla="*/ 72 w 73"/>
                <a:gd name="T1" fmla="*/ 35 h 70"/>
                <a:gd name="T2" fmla="*/ 36 w 73"/>
                <a:gd name="T3" fmla="*/ 0 h 70"/>
                <a:gd name="T4" fmla="*/ 0 w 73"/>
                <a:gd name="T5" fmla="*/ 35 h 70"/>
                <a:gd name="T6" fmla="*/ 36 w 73"/>
                <a:gd name="T7" fmla="*/ 69 h 70"/>
                <a:gd name="T8" fmla="*/ 72 w 73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0">
                  <a:moveTo>
                    <a:pt x="72" y="35"/>
                  </a:moveTo>
                  <a:cubicBezTo>
                    <a:pt x="72" y="17"/>
                    <a:pt x="57" y="0"/>
                    <a:pt x="36" y="0"/>
                  </a:cubicBezTo>
                  <a:cubicBezTo>
                    <a:pt x="17" y="0"/>
                    <a:pt x="0" y="17"/>
                    <a:pt x="0" y="35"/>
                  </a:cubicBezTo>
                  <a:cubicBezTo>
                    <a:pt x="0" y="54"/>
                    <a:pt x="17" y="69"/>
                    <a:pt x="36" y="69"/>
                  </a:cubicBezTo>
                  <a:cubicBezTo>
                    <a:pt x="57" y="69"/>
                    <a:pt x="72" y="54"/>
                    <a:pt x="72" y="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5" name="Freeform 135">
              <a:extLst>
                <a:ext uri="{FF2B5EF4-FFF2-40B4-BE49-F238E27FC236}">
                  <a16:creationId xmlns:a16="http://schemas.microsoft.com/office/drawing/2014/main" id="{FDED9899-B3C2-4762-B7CE-42F761A3B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1809"/>
              <a:ext cx="16" cy="15"/>
            </a:xfrm>
            <a:custGeom>
              <a:avLst/>
              <a:gdLst>
                <a:gd name="T0" fmla="*/ 72 w 73"/>
                <a:gd name="T1" fmla="*/ 35 h 70"/>
                <a:gd name="T2" fmla="*/ 36 w 73"/>
                <a:gd name="T3" fmla="*/ 0 h 70"/>
                <a:gd name="T4" fmla="*/ 0 w 73"/>
                <a:gd name="T5" fmla="*/ 35 h 70"/>
                <a:gd name="T6" fmla="*/ 36 w 73"/>
                <a:gd name="T7" fmla="*/ 69 h 70"/>
                <a:gd name="T8" fmla="*/ 72 w 73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0">
                  <a:moveTo>
                    <a:pt x="72" y="35"/>
                  </a:moveTo>
                  <a:cubicBezTo>
                    <a:pt x="72" y="17"/>
                    <a:pt x="57" y="0"/>
                    <a:pt x="36" y="0"/>
                  </a:cubicBezTo>
                  <a:cubicBezTo>
                    <a:pt x="17" y="0"/>
                    <a:pt x="0" y="17"/>
                    <a:pt x="0" y="35"/>
                  </a:cubicBezTo>
                  <a:cubicBezTo>
                    <a:pt x="0" y="54"/>
                    <a:pt x="17" y="69"/>
                    <a:pt x="36" y="69"/>
                  </a:cubicBezTo>
                  <a:cubicBezTo>
                    <a:pt x="57" y="69"/>
                    <a:pt x="72" y="54"/>
                    <a:pt x="72" y="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6" name="Freeform 136">
              <a:extLst>
                <a:ext uri="{FF2B5EF4-FFF2-40B4-BE49-F238E27FC236}">
                  <a16:creationId xmlns:a16="http://schemas.microsoft.com/office/drawing/2014/main" id="{00854FF7-ED53-4CAA-80F8-F2D22E702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1867"/>
              <a:ext cx="16" cy="15"/>
            </a:xfrm>
            <a:custGeom>
              <a:avLst/>
              <a:gdLst>
                <a:gd name="T0" fmla="*/ 72 w 73"/>
                <a:gd name="T1" fmla="*/ 35 h 70"/>
                <a:gd name="T2" fmla="*/ 36 w 73"/>
                <a:gd name="T3" fmla="*/ 0 h 70"/>
                <a:gd name="T4" fmla="*/ 0 w 73"/>
                <a:gd name="T5" fmla="*/ 35 h 70"/>
                <a:gd name="T6" fmla="*/ 36 w 73"/>
                <a:gd name="T7" fmla="*/ 69 h 70"/>
                <a:gd name="T8" fmla="*/ 72 w 73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0">
                  <a:moveTo>
                    <a:pt x="72" y="35"/>
                  </a:moveTo>
                  <a:cubicBezTo>
                    <a:pt x="72" y="17"/>
                    <a:pt x="57" y="0"/>
                    <a:pt x="36" y="0"/>
                  </a:cubicBezTo>
                  <a:cubicBezTo>
                    <a:pt x="17" y="0"/>
                    <a:pt x="0" y="17"/>
                    <a:pt x="0" y="35"/>
                  </a:cubicBezTo>
                  <a:cubicBezTo>
                    <a:pt x="0" y="54"/>
                    <a:pt x="17" y="69"/>
                    <a:pt x="36" y="69"/>
                  </a:cubicBezTo>
                  <a:cubicBezTo>
                    <a:pt x="57" y="69"/>
                    <a:pt x="72" y="54"/>
                    <a:pt x="72" y="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7" name="Freeform 137">
              <a:extLst>
                <a:ext uri="{FF2B5EF4-FFF2-40B4-BE49-F238E27FC236}">
                  <a16:creationId xmlns:a16="http://schemas.microsoft.com/office/drawing/2014/main" id="{7E00F935-1DC5-4BB4-837D-58DAF273F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" y="1992"/>
              <a:ext cx="65" cy="65"/>
            </a:xfrm>
            <a:custGeom>
              <a:avLst/>
              <a:gdLst>
                <a:gd name="T0" fmla="*/ 292 w 293"/>
                <a:gd name="T1" fmla="*/ 45 h 291"/>
                <a:gd name="T2" fmla="*/ 263 w 293"/>
                <a:gd name="T3" fmla="*/ 0 h 291"/>
                <a:gd name="T4" fmla="*/ 230 w 293"/>
                <a:gd name="T5" fmla="*/ 30 h 291"/>
                <a:gd name="T6" fmla="*/ 242 w 293"/>
                <a:gd name="T7" fmla="*/ 48 h 291"/>
                <a:gd name="T8" fmla="*/ 264 w 293"/>
                <a:gd name="T9" fmla="*/ 103 h 291"/>
                <a:gd name="T10" fmla="*/ 145 w 293"/>
                <a:gd name="T11" fmla="*/ 274 h 291"/>
                <a:gd name="T12" fmla="*/ 96 w 293"/>
                <a:gd name="T13" fmla="*/ 220 h 291"/>
                <a:gd name="T14" fmla="*/ 134 w 293"/>
                <a:gd name="T15" fmla="*/ 83 h 291"/>
                <a:gd name="T16" fmla="*/ 143 w 293"/>
                <a:gd name="T17" fmla="*/ 53 h 291"/>
                <a:gd name="T18" fmla="*/ 86 w 293"/>
                <a:gd name="T19" fmla="*/ 0 h 291"/>
                <a:gd name="T20" fmla="*/ 0 w 293"/>
                <a:gd name="T21" fmla="*/ 98 h 291"/>
                <a:gd name="T22" fmla="*/ 8 w 293"/>
                <a:gd name="T23" fmla="*/ 106 h 291"/>
                <a:gd name="T24" fmla="*/ 19 w 293"/>
                <a:gd name="T25" fmla="*/ 92 h 291"/>
                <a:gd name="T26" fmla="*/ 86 w 293"/>
                <a:gd name="T27" fmla="*/ 15 h 291"/>
                <a:gd name="T28" fmla="*/ 102 w 293"/>
                <a:gd name="T29" fmla="*/ 35 h 291"/>
                <a:gd name="T30" fmla="*/ 93 w 293"/>
                <a:gd name="T31" fmla="*/ 80 h 291"/>
                <a:gd name="T32" fmla="*/ 53 w 293"/>
                <a:gd name="T33" fmla="*/ 210 h 291"/>
                <a:gd name="T34" fmla="*/ 143 w 293"/>
                <a:gd name="T35" fmla="*/ 290 h 291"/>
                <a:gd name="T36" fmla="*/ 292 w 293"/>
                <a:gd name="T37" fmla="*/ 4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3" h="291">
                  <a:moveTo>
                    <a:pt x="292" y="45"/>
                  </a:moveTo>
                  <a:cubicBezTo>
                    <a:pt x="292" y="11"/>
                    <a:pt x="275" y="0"/>
                    <a:pt x="263" y="0"/>
                  </a:cubicBezTo>
                  <a:cubicBezTo>
                    <a:pt x="245" y="0"/>
                    <a:pt x="230" y="17"/>
                    <a:pt x="230" y="30"/>
                  </a:cubicBezTo>
                  <a:cubicBezTo>
                    <a:pt x="230" y="39"/>
                    <a:pt x="234" y="44"/>
                    <a:pt x="242" y="48"/>
                  </a:cubicBezTo>
                  <a:cubicBezTo>
                    <a:pt x="255" y="62"/>
                    <a:pt x="264" y="80"/>
                    <a:pt x="264" y="103"/>
                  </a:cubicBezTo>
                  <a:cubicBezTo>
                    <a:pt x="264" y="128"/>
                    <a:pt x="223" y="274"/>
                    <a:pt x="145" y="274"/>
                  </a:cubicBezTo>
                  <a:cubicBezTo>
                    <a:pt x="112" y="274"/>
                    <a:pt x="96" y="253"/>
                    <a:pt x="96" y="220"/>
                  </a:cubicBezTo>
                  <a:cubicBezTo>
                    <a:pt x="96" y="184"/>
                    <a:pt x="115" y="137"/>
                    <a:pt x="134" y="83"/>
                  </a:cubicBezTo>
                  <a:cubicBezTo>
                    <a:pt x="140" y="74"/>
                    <a:pt x="143" y="65"/>
                    <a:pt x="143" y="53"/>
                  </a:cubicBezTo>
                  <a:cubicBezTo>
                    <a:pt x="143" y="24"/>
                    <a:pt x="121" y="0"/>
                    <a:pt x="86" y="0"/>
                  </a:cubicBezTo>
                  <a:cubicBezTo>
                    <a:pt x="27" y="0"/>
                    <a:pt x="0" y="92"/>
                    <a:pt x="0" y="98"/>
                  </a:cubicBezTo>
                  <a:cubicBezTo>
                    <a:pt x="0" y="106"/>
                    <a:pt x="6" y="106"/>
                    <a:pt x="8" y="106"/>
                  </a:cubicBezTo>
                  <a:cubicBezTo>
                    <a:pt x="16" y="106"/>
                    <a:pt x="16" y="106"/>
                    <a:pt x="19" y="92"/>
                  </a:cubicBezTo>
                  <a:cubicBezTo>
                    <a:pt x="38" y="29"/>
                    <a:pt x="66" y="15"/>
                    <a:pt x="86" y="15"/>
                  </a:cubicBezTo>
                  <a:cubicBezTo>
                    <a:pt x="93" y="15"/>
                    <a:pt x="102" y="15"/>
                    <a:pt x="102" y="35"/>
                  </a:cubicBezTo>
                  <a:cubicBezTo>
                    <a:pt x="102" y="51"/>
                    <a:pt x="96" y="69"/>
                    <a:pt x="93" y="80"/>
                  </a:cubicBezTo>
                  <a:cubicBezTo>
                    <a:pt x="63" y="154"/>
                    <a:pt x="53" y="182"/>
                    <a:pt x="53" y="210"/>
                  </a:cubicBezTo>
                  <a:cubicBezTo>
                    <a:pt x="53" y="279"/>
                    <a:pt x="112" y="290"/>
                    <a:pt x="143" y="290"/>
                  </a:cubicBezTo>
                  <a:cubicBezTo>
                    <a:pt x="255" y="290"/>
                    <a:pt x="292" y="78"/>
                    <a:pt x="292" y="4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8" name="Freeform 138">
              <a:extLst>
                <a:ext uri="{FF2B5EF4-FFF2-40B4-BE49-F238E27FC236}">
                  <a16:creationId xmlns:a16="http://schemas.microsoft.com/office/drawing/2014/main" id="{AD270265-27EF-4826-8D8A-88922567B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" y="2008"/>
              <a:ext cx="96" cy="69"/>
            </a:xfrm>
            <a:custGeom>
              <a:avLst/>
              <a:gdLst>
                <a:gd name="T0" fmla="*/ 234 w 426"/>
                <a:gd name="T1" fmla="*/ 127 h 307"/>
                <a:gd name="T2" fmla="*/ 230 w 426"/>
                <a:gd name="T3" fmla="*/ 119 h 307"/>
                <a:gd name="T4" fmla="*/ 244 w 426"/>
                <a:gd name="T5" fmla="*/ 112 h 307"/>
                <a:gd name="T6" fmla="*/ 291 w 426"/>
                <a:gd name="T7" fmla="*/ 80 h 307"/>
                <a:gd name="T8" fmla="*/ 414 w 426"/>
                <a:gd name="T9" fmla="*/ 17 h 307"/>
                <a:gd name="T10" fmla="*/ 425 w 426"/>
                <a:gd name="T11" fmla="*/ 6 h 307"/>
                <a:gd name="T12" fmla="*/ 418 w 426"/>
                <a:gd name="T13" fmla="*/ 0 h 307"/>
                <a:gd name="T14" fmla="*/ 387 w 426"/>
                <a:gd name="T15" fmla="*/ 2 h 307"/>
                <a:gd name="T16" fmla="*/ 329 w 426"/>
                <a:gd name="T17" fmla="*/ 0 h 307"/>
                <a:gd name="T18" fmla="*/ 321 w 426"/>
                <a:gd name="T19" fmla="*/ 11 h 307"/>
                <a:gd name="T20" fmla="*/ 327 w 426"/>
                <a:gd name="T21" fmla="*/ 17 h 307"/>
                <a:gd name="T22" fmla="*/ 338 w 426"/>
                <a:gd name="T23" fmla="*/ 21 h 307"/>
                <a:gd name="T24" fmla="*/ 318 w 426"/>
                <a:gd name="T25" fmla="*/ 45 h 307"/>
                <a:gd name="T26" fmla="*/ 124 w 426"/>
                <a:gd name="T27" fmla="*/ 175 h 307"/>
                <a:gd name="T28" fmla="*/ 160 w 426"/>
                <a:gd name="T29" fmla="*/ 35 h 307"/>
                <a:gd name="T30" fmla="*/ 200 w 426"/>
                <a:gd name="T31" fmla="*/ 17 h 307"/>
                <a:gd name="T32" fmla="*/ 215 w 426"/>
                <a:gd name="T33" fmla="*/ 8 h 307"/>
                <a:gd name="T34" fmla="*/ 208 w 426"/>
                <a:gd name="T35" fmla="*/ 0 h 307"/>
                <a:gd name="T36" fmla="*/ 148 w 426"/>
                <a:gd name="T37" fmla="*/ 2 h 307"/>
                <a:gd name="T38" fmla="*/ 115 w 426"/>
                <a:gd name="T39" fmla="*/ 2 h 307"/>
                <a:gd name="T40" fmla="*/ 86 w 426"/>
                <a:gd name="T41" fmla="*/ 0 h 307"/>
                <a:gd name="T42" fmla="*/ 75 w 426"/>
                <a:gd name="T43" fmla="*/ 11 h 307"/>
                <a:gd name="T44" fmla="*/ 91 w 426"/>
                <a:gd name="T45" fmla="*/ 17 h 307"/>
                <a:gd name="T46" fmla="*/ 110 w 426"/>
                <a:gd name="T47" fmla="*/ 18 h 307"/>
                <a:gd name="T48" fmla="*/ 119 w 426"/>
                <a:gd name="T49" fmla="*/ 24 h 307"/>
                <a:gd name="T50" fmla="*/ 116 w 426"/>
                <a:gd name="T51" fmla="*/ 33 h 307"/>
                <a:gd name="T52" fmla="*/ 55 w 426"/>
                <a:gd name="T53" fmla="*/ 271 h 307"/>
                <a:gd name="T54" fmla="*/ 13 w 426"/>
                <a:gd name="T55" fmla="*/ 290 h 307"/>
                <a:gd name="T56" fmla="*/ 0 w 426"/>
                <a:gd name="T57" fmla="*/ 300 h 307"/>
                <a:gd name="T58" fmla="*/ 8 w 426"/>
                <a:gd name="T59" fmla="*/ 306 h 307"/>
                <a:gd name="T60" fmla="*/ 68 w 426"/>
                <a:gd name="T61" fmla="*/ 305 h 307"/>
                <a:gd name="T62" fmla="*/ 101 w 426"/>
                <a:gd name="T63" fmla="*/ 305 h 307"/>
                <a:gd name="T64" fmla="*/ 131 w 426"/>
                <a:gd name="T65" fmla="*/ 306 h 307"/>
                <a:gd name="T66" fmla="*/ 140 w 426"/>
                <a:gd name="T67" fmla="*/ 296 h 307"/>
                <a:gd name="T68" fmla="*/ 124 w 426"/>
                <a:gd name="T69" fmla="*/ 290 h 307"/>
                <a:gd name="T70" fmla="*/ 107 w 426"/>
                <a:gd name="T71" fmla="*/ 288 h 307"/>
                <a:gd name="T72" fmla="*/ 96 w 426"/>
                <a:gd name="T73" fmla="*/ 282 h 307"/>
                <a:gd name="T74" fmla="*/ 116 w 426"/>
                <a:gd name="T75" fmla="*/ 196 h 307"/>
                <a:gd name="T76" fmla="*/ 197 w 426"/>
                <a:gd name="T77" fmla="*/ 143 h 307"/>
                <a:gd name="T78" fmla="*/ 263 w 426"/>
                <a:gd name="T79" fmla="*/ 270 h 307"/>
                <a:gd name="T80" fmla="*/ 267 w 426"/>
                <a:gd name="T81" fmla="*/ 279 h 307"/>
                <a:gd name="T82" fmla="*/ 245 w 426"/>
                <a:gd name="T83" fmla="*/ 290 h 307"/>
                <a:gd name="T84" fmla="*/ 233 w 426"/>
                <a:gd name="T85" fmla="*/ 300 h 307"/>
                <a:gd name="T86" fmla="*/ 242 w 426"/>
                <a:gd name="T87" fmla="*/ 306 h 307"/>
                <a:gd name="T88" fmla="*/ 300 w 426"/>
                <a:gd name="T89" fmla="*/ 305 h 307"/>
                <a:gd name="T90" fmla="*/ 346 w 426"/>
                <a:gd name="T91" fmla="*/ 306 h 307"/>
                <a:gd name="T92" fmla="*/ 355 w 426"/>
                <a:gd name="T93" fmla="*/ 297 h 307"/>
                <a:gd name="T94" fmla="*/ 343 w 426"/>
                <a:gd name="T95" fmla="*/ 290 h 307"/>
                <a:gd name="T96" fmla="*/ 313 w 426"/>
                <a:gd name="T97" fmla="*/ 274 h 307"/>
                <a:gd name="T98" fmla="*/ 234 w 426"/>
                <a:gd name="T99" fmla="*/ 12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6" h="307">
                  <a:moveTo>
                    <a:pt x="234" y="127"/>
                  </a:moveTo>
                  <a:cubicBezTo>
                    <a:pt x="233" y="121"/>
                    <a:pt x="230" y="119"/>
                    <a:pt x="230" y="119"/>
                  </a:cubicBezTo>
                  <a:cubicBezTo>
                    <a:pt x="230" y="119"/>
                    <a:pt x="233" y="119"/>
                    <a:pt x="244" y="112"/>
                  </a:cubicBezTo>
                  <a:lnTo>
                    <a:pt x="291" y="80"/>
                  </a:lnTo>
                  <a:cubicBezTo>
                    <a:pt x="351" y="39"/>
                    <a:pt x="381" y="18"/>
                    <a:pt x="414" y="17"/>
                  </a:cubicBezTo>
                  <a:cubicBezTo>
                    <a:pt x="418" y="17"/>
                    <a:pt x="425" y="17"/>
                    <a:pt x="425" y="6"/>
                  </a:cubicBezTo>
                  <a:cubicBezTo>
                    <a:pt x="425" y="3"/>
                    <a:pt x="421" y="0"/>
                    <a:pt x="418" y="0"/>
                  </a:cubicBezTo>
                  <a:cubicBezTo>
                    <a:pt x="407" y="0"/>
                    <a:pt x="396" y="2"/>
                    <a:pt x="387" y="2"/>
                  </a:cubicBezTo>
                  <a:cubicBezTo>
                    <a:pt x="374" y="2"/>
                    <a:pt x="343" y="0"/>
                    <a:pt x="329" y="0"/>
                  </a:cubicBezTo>
                  <a:cubicBezTo>
                    <a:pt x="327" y="0"/>
                    <a:pt x="321" y="0"/>
                    <a:pt x="321" y="11"/>
                  </a:cubicBezTo>
                  <a:cubicBezTo>
                    <a:pt x="321" y="11"/>
                    <a:pt x="321" y="17"/>
                    <a:pt x="327" y="17"/>
                  </a:cubicBezTo>
                  <a:cubicBezTo>
                    <a:pt x="332" y="17"/>
                    <a:pt x="338" y="18"/>
                    <a:pt x="338" y="21"/>
                  </a:cubicBezTo>
                  <a:cubicBezTo>
                    <a:pt x="338" y="30"/>
                    <a:pt x="324" y="39"/>
                    <a:pt x="318" y="45"/>
                  </a:cubicBezTo>
                  <a:lnTo>
                    <a:pt x="124" y="175"/>
                  </a:lnTo>
                  <a:lnTo>
                    <a:pt x="160" y="35"/>
                  </a:lnTo>
                  <a:cubicBezTo>
                    <a:pt x="164" y="20"/>
                    <a:pt x="164" y="17"/>
                    <a:pt x="200" y="17"/>
                  </a:cubicBezTo>
                  <a:cubicBezTo>
                    <a:pt x="208" y="17"/>
                    <a:pt x="215" y="17"/>
                    <a:pt x="215" y="8"/>
                  </a:cubicBezTo>
                  <a:cubicBezTo>
                    <a:pt x="215" y="3"/>
                    <a:pt x="214" y="0"/>
                    <a:pt x="208" y="0"/>
                  </a:cubicBezTo>
                  <a:cubicBezTo>
                    <a:pt x="195" y="0"/>
                    <a:pt x="160" y="2"/>
                    <a:pt x="148" y="2"/>
                  </a:cubicBezTo>
                  <a:cubicBezTo>
                    <a:pt x="140" y="2"/>
                    <a:pt x="123" y="2"/>
                    <a:pt x="115" y="2"/>
                  </a:cubicBezTo>
                  <a:cubicBezTo>
                    <a:pt x="105" y="2"/>
                    <a:pt x="94" y="0"/>
                    <a:pt x="86" y="0"/>
                  </a:cubicBezTo>
                  <a:cubicBezTo>
                    <a:pt x="83" y="0"/>
                    <a:pt x="75" y="0"/>
                    <a:pt x="75" y="11"/>
                  </a:cubicBezTo>
                  <a:cubicBezTo>
                    <a:pt x="75" y="17"/>
                    <a:pt x="79" y="17"/>
                    <a:pt x="91" y="17"/>
                  </a:cubicBezTo>
                  <a:cubicBezTo>
                    <a:pt x="97" y="17"/>
                    <a:pt x="101" y="17"/>
                    <a:pt x="110" y="18"/>
                  </a:cubicBezTo>
                  <a:cubicBezTo>
                    <a:pt x="116" y="18"/>
                    <a:pt x="119" y="18"/>
                    <a:pt x="119" y="24"/>
                  </a:cubicBezTo>
                  <a:cubicBezTo>
                    <a:pt x="119" y="26"/>
                    <a:pt x="119" y="26"/>
                    <a:pt x="116" y="33"/>
                  </a:cubicBezTo>
                  <a:lnTo>
                    <a:pt x="55" y="271"/>
                  </a:lnTo>
                  <a:cubicBezTo>
                    <a:pt x="50" y="287"/>
                    <a:pt x="49" y="290"/>
                    <a:pt x="13" y="290"/>
                  </a:cubicBezTo>
                  <a:cubicBezTo>
                    <a:pt x="6" y="290"/>
                    <a:pt x="0" y="290"/>
                    <a:pt x="0" y="300"/>
                  </a:cubicBezTo>
                  <a:cubicBezTo>
                    <a:pt x="0" y="300"/>
                    <a:pt x="0" y="306"/>
                    <a:pt x="8" y="306"/>
                  </a:cubicBezTo>
                  <a:cubicBezTo>
                    <a:pt x="20" y="306"/>
                    <a:pt x="55" y="305"/>
                    <a:pt x="68" y="305"/>
                  </a:cubicBezTo>
                  <a:cubicBezTo>
                    <a:pt x="75" y="305"/>
                    <a:pt x="93" y="305"/>
                    <a:pt x="101" y="305"/>
                  </a:cubicBezTo>
                  <a:cubicBezTo>
                    <a:pt x="110" y="305"/>
                    <a:pt x="121" y="306"/>
                    <a:pt x="131" y="306"/>
                  </a:cubicBezTo>
                  <a:cubicBezTo>
                    <a:pt x="132" y="306"/>
                    <a:pt x="140" y="306"/>
                    <a:pt x="140" y="296"/>
                  </a:cubicBezTo>
                  <a:cubicBezTo>
                    <a:pt x="140" y="290"/>
                    <a:pt x="134" y="290"/>
                    <a:pt x="124" y="290"/>
                  </a:cubicBezTo>
                  <a:cubicBezTo>
                    <a:pt x="124" y="290"/>
                    <a:pt x="116" y="290"/>
                    <a:pt x="107" y="288"/>
                  </a:cubicBezTo>
                  <a:cubicBezTo>
                    <a:pt x="96" y="288"/>
                    <a:pt x="96" y="287"/>
                    <a:pt x="96" y="282"/>
                  </a:cubicBezTo>
                  <a:cubicBezTo>
                    <a:pt x="96" y="279"/>
                    <a:pt x="102" y="262"/>
                    <a:pt x="116" y="196"/>
                  </a:cubicBezTo>
                  <a:lnTo>
                    <a:pt x="197" y="143"/>
                  </a:lnTo>
                  <a:lnTo>
                    <a:pt x="263" y="270"/>
                  </a:lnTo>
                  <a:cubicBezTo>
                    <a:pt x="267" y="274"/>
                    <a:pt x="267" y="274"/>
                    <a:pt x="267" y="279"/>
                  </a:cubicBezTo>
                  <a:cubicBezTo>
                    <a:pt x="267" y="288"/>
                    <a:pt x="253" y="290"/>
                    <a:pt x="245" y="290"/>
                  </a:cubicBezTo>
                  <a:cubicBezTo>
                    <a:pt x="239" y="290"/>
                    <a:pt x="233" y="290"/>
                    <a:pt x="233" y="300"/>
                  </a:cubicBezTo>
                  <a:cubicBezTo>
                    <a:pt x="233" y="300"/>
                    <a:pt x="234" y="306"/>
                    <a:pt x="242" y="306"/>
                  </a:cubicBezTo>
                  <a:cubicBezTo>
                    <a:pt x="253" y="306"/>
                    <a:pt x="286" y="305"/>
                    <a:pt x="300" y="305"/>
                  </a:cubicBezTo>
                  <a:cubicBezTo>
                    <a:pt x="313" y="305"/>
                    <a:pt x="333" y="306"/>
                    <a:pt x="346" y="306"/>
                  </a:cubicBezTo>
                  <a:cubicBezTo>
                    <a:pt x="351" y="306"/>
                    <a:pt x="355" y="302"/>
                    <a:pt x="355" y="297"/>
                  </a:cubicBezTo>
                  <a:cubicBezTo>
                    <a:pt x="355" y="290"/>
                    <a:pt x="349" y="290"/>
                    <a:pt x="343" y="290"/>
                  </a:cubicBezTo>
                  <a:cubicBezTo>
                    <a:pt x="336" y="290"/>
                    <a:pt x="321" y="290"/>
                    <a:pt x="313" y="274"/>
                  </a:cubicBezTo>
                  <a:lnTo>
                    <a:pt x="234" y="1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9" name="Freeform 139">
              <a:extLst>
                <a:ext uri="{FF2B5EF4-FFF2-40B4-BE49-F238E27FC236}">
                  <a16:creationId xmlns:a16="http://schemas.microsoft.com/office/drawing/2014/main" id="{8C78F331-16F4-4FCE-B109-CFC432531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" y="1497"/>
              <a:ext cx="50" cy="259"/>
            </a:xfrm>
            <a:custGeom>
              <a:avLst/>
              <a:gdLst>
                <a:gd name="T0" fmla="*/ 178 w 224"/>
                <a:gd name="T1" fmla="*/ 1145 h 1146"/>
                <a:gd name="T2" fmla="*/ 223 w 224"/>
                <a:gd name="T3" fmla="*/ 1145 h 1146"/>
                <a:gd name="T4" fmla="*/ 223 w 224"/>
                <a:gd name="T5" fmla="*/ 0 h 1146"/>
                <a:gd name="T6" fmla="*/ 0 w 224"/>
                <a:gd name="T7" fmla="*/ 0 h 1146"/>
                <a:gd name="T8" fmla="*/ 0 w 224"/>
                <a:gd name="T9" fmla="*/ 44 h 1146"/>
                <a:gd name="T10" fmla="*/ 178 w 224"/>
                <a:gd name="T11" fmla="*/ 44 h 1146"/>
                <a:gd name="T12" fmla="*/ 178 w 224"/>
                <a:gd name="T13" fmla="*/ 114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146">
                  <a:moveTo>
                    <a:pt x="178" y="1145"/>
                  </a:moveTo>
                  <a:lnTo>
                    <a:pt x="223" y="114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78" y="44"/>
                  </a:lnTo>
                  <a:lnTo>
                    <a:pt x="178" y="1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0" name="Freeform 140">
              <a:extLst>
                <a:ext uri="{FF2B5EF4-FFF2-40B4-BE49-F238E27FC236}">
                  <a16:creationId xmlns:a16="http://schemas.microsoft.com/office/drawing/2014/main" id="{9193CDD9-C788-4D18-BDBC-FBD6DC309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" y="1756"/>
              <a:ext cx="10" cy="86"/>
            </a:xfrm>
            <a:custGeom>
              <a:avLst/>
              <a:gdLst>
                <a:gd name="T0" fmla="*/ 0 w 48"/>
                <a:gd name="T1" fmla="*/ 383 h 384"/>
                <a:gd name="T2" fmla="*/ 47 w 48"/>
                <a:gd name="T3" fmla="*/ 383 h 384"/>
                <a:gd name="T4" fmla="*/ 47 w 48"/>
                <a:gd name="T5" fmla="*/ 0 h 384"/>
                <a:gd name="T6" fmla="*/ 0 w 48"/>
                <a:gd name="T7" fmla="*/ 0 h 384"/>
                <a:gd name="T8" fmla="*/ 0 w 48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84">
                  <a:moveTo>
                    <a:pt x="0" y="383"/>
                  </a:moveTo>
                  <a:lnTo>
                    <a:pt x="47" y="383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3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1" name="Freeform 141">
              <a:extLst>
                <a:ext uri="{FF2B5EF4-FFF2-40B4-BE49-F238E27FC236}">
                  <a16:creationId xmlns:a16="http://schemas.microsoft.com/office/drawing/2014/main" id="{4672289F-7EAA-4BE1-B26A-58049CE9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" y="1843"/>
              <a:ext cx="50" cy="259"/>
            </a:xfrm>
            <a:custGeom>
              <a:avLst/>
              <a:gdLst>
                <a:gd name="T0" fmla="*/ 178 w 224"/>
                <a:gd name="T1" fmla="*/ 1102 h 1146"/>
                <a:gd name="T2" fmla="*/ 0 w 224"/>
                <a:gd name="T3" fmla="*/ 1102 h 1146"/>
                <a:gd name="T4" fmla="*/ 0 w 224"/>
                <a:gd name="T5" fmla="*/ 1145 h 1146"/>
                <a:gd name="T6" fmla="*/ 223 w 224"/>
                <a:gd name="T7" fmla="*/ 1145 h 1146"/>
                <a:gd name="T8" fmla="*/ 223 w 224"/>
                <a:gd name="T9" fmla="*/ 0 h 1146"/>
                <a:gd name="T10" fmla="*/ 178 w 224"/>
                <a:gd name="T11" fmla="*/ 0 h 1146"/>
                <a:gd name="T12" fmla="*/ 178 w 224"/>
                <a:gd name="T13" fmla="*/ 110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146">
                  <a:moveTo>
                    <a:pt x="178" y="1102"/>
                  </a:moveTo>
                  <a:lnTo>
                    <a:pt x="0" y="1102"/>
                  </a:lnTo>
                  <a:lnTo>
                    <a:pt x="0" y="1145"/>
                  </a:lnTo>
                  <a:lnTo>
                    <a:pt x="223" y="1145"/>
                  </a:lnTo>
                  <a:lnTo>
                    <a:pt x="223" y="0"/>
                  </a:lnTo>
                  <a:lnTo>
                    <a:pt x="178" y="0"/>
                  </a:lnTo>
                  <a:lnTo>
                    <a:pt x="178" y="110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52" name="Group 142">
            <a:extLst>
              <a:ext uri="{FF2B5EF4-FFF2-40B4-BE49-F238E27FC236}">
                <a16:creationId xmlns:a16="http://schemas.microsoft.com/office/drawing/2014/main" id="{BA45889E-FF47-49A5-A2F6-D450602D5641}"/>
              </a:ext>
            </a:extLst>
          </p:cNvPr>
          <p:cNvGrpSpPr>
            <a:grpSpLocks/>
          </p:cNvGrpSpPr>
          <p:nvPr/>
        </p:nvGrpSpPr>
        <p:grpSpPr bwMode="auto">
          <a:xfrm>
            <a:off x="8083092" y="3557293"/>
            <a:ext cx="2055813" cy="430212"/>
            <a:chOff x="4872" y="2223"/>
            <a:chExt cx="1295" cy="271"/>
          </a:xfrm>
        </p:grpSpPr>
        <p:sp>
          <p:nvSpPr>
            <p:cNvPr id="553" name="Freeform 143">
              <a:extLst>
                <a:ext uri="{FF2B5EF4-FFF2-40B4-BE49-F238E27FC236}">
                  <a16:creationId xmlns:a16="http://schemas.microsoft.com/office/drawing/2014/main" id="{2B724AA0-2B3A-4DBB-9F59-57C4D611F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2224"/>
              <a:ext cx="1296" cy="270"/>
            </a:xfrm>
            <a:custGeom>
              <a:avLst/>
              <a:gdLst>
                <a:gd name="T0" fmla="*/ 2858 w 5718"/>
                <a:gd name="T1" fmla="*/ 1193 h 1194"/>
                <a:gd name="T2" fmla="*/ 0 w 5718"/>
                <a:gd name="T3" fmla="*/ 1193 h 1194"/>
                <a:gd name="T4" fmla="*/ 0 w 5718"/>
                <a:gd name="T5" fmla="*/ 0 h 1194"/>
                <a:gd name="T6" fmla="*/ 5717 w 5718"/>
                <a:gd name="T7" fmla="*/ 0 h 1194"/>
                <a:gd name="T8" fmla="*/ 5717 w 5718"/>
                <a:gd name="T9" fmla="*/ 1193 h 1194"/>
                <a:gd name="T10" fmla="*/ 2858 w 5718"/>
                <a:gd name="T11" fmla="*/ 1193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18" h="1194">
                  <a:moveTo>
                    <a:pt x="2858" y="1193"/>
                  </a:moveTo>
                  <a:lnTo>
                    <a:pt x="0" y="1193"/>
                  </a:lnTo>
                  <a:lnTo>
                    <a:pt x="0" y="0"/>
                  </a:lnTo>
                  <a:lnTo>
                    <a:pt x="5717" y="0"/>
                  </a:lnTo>
                  <a:lnTo>
                    <a:pt x="5717" y="1193"/>
                  </a:lnTo>
                  <a:lnTo>
                    <a:pt x="2858" y="119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4" name="Freeform 144">
              <a:extLst>
                <a:ext uri="{FF2B5EF4-FFF2-40B4-BE49-F238E27FC236}">
                  <a16:creationId xmlns:a16="http://schemas.microsoft.com/office/drawing/2014/main" id="{D8809126-BCF4-41C9-A8AD-FD198F879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2277"/>
              <a:ext cx="109" cy="161"/>
            </a:xfrm>
            <a:custGeom>
              <a:avLst/>
              <a:gdLst>
                <a:gd name="T0" fmla="*/ 221 w 485"/>
                <a:gd name="T1" fmla="*/ 34 h 713"/>
                <a:gd name="T2" fmla="*/ 223 w 485"/>
                <a:gd name="T3" fmla="*/ 17 h 713"/>
                <a:gd name="T4" fmla="*/ 204 w 485"/>
                <a:gd name="T5" fmla="*/ 0 h 713"/>
                <a:gd name="T6" fmla="*/ 200 w 485"/>
                <a:gd name="T7" fmla="*/ 0 h 713"/>
                <a:gd name="T8" fmla="*/ 92 w 485"/>
                <a:gd name="T9" fmla="*/ 5 h 713"/>
                <a:gd name="T10" fmla="*/ 67 w 485"/>
                <a:gd name="T11" fmla="*/ 38 h 713"/>
                <a:gd name="T12" fmla="*/ 90 w 485"/>
                <a:gd name="T13" fmla="*/ 55 h 713"/>
                <a:gd name="T14" fmla="*/ 122 w 485"/>
                <a:gd name="T15" fmla="*/ 58 h 713"/>
                <a:gd name="T16" fmla="*/ 4 w 485"/>
                <a:gd name="T17" fmla="*/ 645 h 713"/>
                <a:gd name="T18" fmla="*/ 0 w 485"/>
                <a:gd name="T19" fmla="*/ 669 h 713"/>
                <a:gd name="T20" fmla="*/ 39 w 485"/>
                <a:gd name="T21" fmla="*/ 712 h 713"/>
                <a:gd name="T22" fmla="*/ 94 w 485"/>
                <a:gd name="T23" fmla="*/ 659 h 713"/>
                <a:gd name="T24" fmla="*/ 143 w 485"/>
                <a:gd name="T25" fmla="*/ 416 h 713"/>
                <a:gd name="T26" fmla="*/ 161 w 485"/>
                <a:gd name="T27" fmla="*/ 375 h 713"/>
                <a:gd name="T28" fmla="*/ 284 w 485"/>
                <a:gd name="T29" fmla="*/ 284 h 713"/>
                <a:gd name="T30" fmla="*/ 325 w 485"/>
                <a:gd name="T31" fmla="*/ 344 h 713"/>
                <a:gd name="T32" fmla="*/ 272 w 485"/>
                <a:gd name="T33" fmla="*/ 573 h 713"/>
                <a:gd name="T34" fmla="*/ 261 w 485"/>
                <a:gd name="T35" fmla="*/ 623 h 713"/>
                <a:gd name="T36" fmla="*/ 355 w 485"/>
                <a:gd name="T37" fmla="*/ 712 h 713"/>
                <a:gd name="T38" fmla="*/ 484 w 485"/>
                <a:gd name="T39" fmla="*/ 558 h 713"/>
                <a:gd name="T40" fmla="*/ 466 w 485"/>
                <a:gd name="T41" fmla="*/ 539 h 713"/>
                <a:gd name="T42" fmla="*/ 447 w 485"/>
                <a:gd name="T43" fmla="*/ 553 h 713"/>
                <a:gd name="T44" fmla="*/ 361 w 485"/>
                <a:gd name="T45" fmla="*/ 678 h 713"/>
                <a:gd name="T46" fmla="*/ 345 w 485"/>
                <a:gd name="T47" fmla="*/ 654 h 713"/>
                <a:gd name="T48" fmla="*/ 361 w 485"/>
                <a:gd name="T49" fmla="*/ 592 h 713"/>
                <a:gd name="T50" fmla="*/ 414 w 485"/>
                <a:gd name="T51" fmla="*/ 366 h 713"/>
                <a:gd name="T52" fmla="*/ 290 w 485"/>
                <a:gd name="T53" fmla="*/ 248 h 713"/>
                <a:gd name="T54" fmla="*/ 165 w 485"/>
                <a:gd name="T55" fmla="*/ 308 h 713"/>
                <a:gd name="T56" fmla="*/ 221 w 485"/>
                <a:gd name="T57" fmla="*/ 34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5" h="713">
                  <a:moveTo>
                    <a:pt x="221" y="34"/>
                  </a:moveTo>
                  <a:cubicBezTo>
                    <a:pt x="223" y="19"/>
                    <a:pt x="223" y="17"/>
                    <a:pt x="223" y="17"/>
                  </a:cubicBezTo>
                  <a:cubicBezTo>
                    <a:pt x="223" y="5"/>
                    <a:pt x="214" y="0"/>
                    <a:pt x="204" y="0"/>
                  </a:cubicBezTo>
                  <a:cubicBezTo>
                    <a:pt x="202" y="0"/>
                    <a:pt x="202" y="0"/>
                    <a:pt x="200" y="0"/>
                  </a:cubicBezTo>
                  <a:lnTo>
                    <a:pt x="92" y="5"/>
                  </a:lnTo>
                  <a:cubicBezTo>
                    <a:pt x="80" y="10"/>
                    <a:pt x="67" y="10"/>
                    <a:pt x="67" y="38"/>
                  </a:cubicBezTo>
                  <a:cubicBezTo>
                    <a:pt x="67" y="55"/>
                    <a:pt x="80" y="55"/>
                    <a:pt x="90" y="55"/>
                  </a:cubicBezTo>
                  <a:cubicBezTo>
                    <a:pt x="98" y="55"/>
                    <a:pt x="114" y="55"/>
                    <a:pt x="122" y="58"/>
                  </a:cubicBezTo>
                  <a:lnTo>
                    <a:pt x="4" y="645"/>
                  </a:lnTo>
                  <a:cubicBezTo>
                    <a:pt x="2" y="650"/>
                    <a:pt x="0" y="666"/>
                    <a:pt x="0" y="669"/>
                  </a:cubicBezTo>
                  <a:cubicBezTo>
                    <a:pt x="0" y="693"/>
                    <a:pt x="14" y="712"/>
                    <a:pt x="39" y="712"/>
                  </a:cubicBezTo>
                  <a:cubicBezTo>
                    <a:pt x="45" y="712"/>
                    <a:pt x="82" y="712"/>
                    <a:pt x="94" y="659"/>
                  </a:cubicBezTo>
                  <a:lnTo>
                    <a:pt x="143" y="416"/>
                  </a:lnTo>
                  <a:cubicBezTo>
                    <a:pt x="149" y="399"/>
                    <a:pt x="149" y="395"/>
                    <a:pt x="161" y="375"/>
                  </a:cubicBezTo>
                  <a:cubicBezTo>
                    <a:pt x="174" y="351"/>
                    <a:pt x="214" y="284"/>
                    <a:pt x="284" y="284"/>
                  </a:cubicBezTo>
                  <a:cubicBezTo>
                    <a:pt x="306" y="284"/>
                    <a:pt x="325" y="293"/>
                    <a:pt x="325" y="344"/>
                  </a:cubicBezTo>
                  <a:cubicBezTo>
                    <a:pt x="325" y="402"/>
                    <a:pt x="286" y="522"/>
                    <a:pt x="272" y="573"/>
                  </a:cubicBezTo>
                  <a:cubicBezTo>
                    <a:pt x="263" y="597"/>
                    <a:pt x="261" y="606"/>
                    <a:pt x="261" y="623"/>
                  </a:cubicBezTo>
                  <a:cubicBezTo>
                    <a:pt x="261" y="681"/>
                    <a:pt x="310" y="712"/>
                    <a:pt x="355" y="712"/>
                  </a:cubicBezTo>
                  <a:cubicBezTo>
                    <a:pt x="445" y="712"/>
                    <a:pt x="484" y="575"/>
                    <a:pt x="484" y="558"/>
                  </a:cubicBezTo>
                  <a:cubicBezTo>
                    <a:pt x="484" y="539"/>
                    <a:pt x="472" y="539"/>
                    <a:pt x="466" y="539"/>
                  </a:cubicBezTo>
                  <a:cubicBezTo>
                    <a:pt x="457" y="539"/>
                    <a:pt x="449" y="539"/>
                    <a:pt x="447" y="553"/>
                  </a:cubicBezTo>
                  <a:cubicBezTo>
                    <a:pt x="419" y="666"/>
                    <a:pt x="372" y="678"/>
                    <a:pt x="361" y="678"/>
                  </a:cubicBezTo>
                  <a:cubicBezTo>
                    <a:pt x="353" y="678"/>
                    <a:pt x="345" y="678"/>
                    <a:pt x="345" y="654"/>
                  </a:cubicBezTo>
                  <a:cubicBezTo>
                    <a:pt x="345" y="635"/>
                    <a:pt x="355" y="609"/>
                    <a:pt x="361" y="592"/>
                  </a:cubicBezTo>
                  <a:cubicBezTo>
                    <a:pt x="376" y="539"/>
                    <a:pt x="414" y="421"/>
                    <a:pt x="414" y="366"/>
                  </a:cubicBezTo>
                  <a:cubicBezTo>
                    <a:pt x="414" y="272"/>
                    <a:pt x="351" y="248"/>
                    <a:pt x="290" y="248"/>
                  </a:cubicBezTo>
                  <a:cubicBezTo>
                    <a:pt x="272" y="248"/>
                    <a:pt x="221" y="248"/>
                    <a:pt x="165" y="308"/>
                  </a:cubicBezTo>
                  <a:lnTo>
                    <a:pt x="221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5" name="Freeform 145">
              <a:extLst>
                <a:ext uri="{FF2B5EF4-FFF2-40B4-BE49-F238E27FC236}">
                  <a16:creationId xmlns:a16="http://schemas.microsoft.com/office/drawing/2014/main" id="{3569A2BD-963E-4A97-829D-5A1876186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2399"/>
              <a:ext cx="80" cy="72"/>
            </a:xfrm>
            <a:custGeom>
              <a:avLst/>
              <a:gdLst>
                <a:gd name="T0" fmla="*/ 43 w 356"/>
                <a:gd name="T1" fmla="*/ 272 h 323"/>
                <a:gd name="T2" fmla="*/ 37 w 356"/>
                <a:gd name="T3" fmla="*/ 301 h 323"/>
                <a:gd name="T4" fmla="*/ 59 w 356"/>
                <a:gd name="T5" fmla="*/ 322 h 323"/>
                <a:gd name="T6" fmla="*/ 80 w 356"/>
                <a:gd name="T7" fmla="*/ 308 h 323"/>
                <a:gd name="T8" fmla="*/ 90 w 356"/>
                <a:gd name="T9" fmla="*/ 262 h 323"/>
                <a:gd name="T10" fmla="*/ 104 w 356"/>
                <a:gd name="T11" fmla="*/ 200 h 323"/>
                <a:gd name="T12" fmla="*/ 114 w 356"/>
                <a:gd name="T13" fmla="*/ 149 h 323"/>
                <a:gd name="T14" fmla="*/ 137 w 356"/>
                <a:gd name="T15" fmla="*/ 87 h 323"/>
                <a:gd name="T16" fmla="*/ 225 w 356"/>
                <a:gd name="T17" fmla="*/ 19 h 323"/>
                <a:gd name="T18" fmla="*/ 259 w 356"/>
                <a:gd name="T19" fmla="*/ 70 h 323"/>
                <a:gd name="T20" fmla="*/ 225 w 356"/>
                <a:gd name="T21" fmla="*/ 221 h 323"/>
                <a:gd name="T22" fmla="*/ 216 w 356"/>
                <a:gd name="T23" fmla="*/ 260 h 323"/>
                <a:gd name="T24" fmla="*/ 270 w 356"/>
                <a:gd name="T25" fmla="*/ 322 h 323"/>
                <a:gd name="T26" fmla="*/ 355 w 356"/>
                <a:gd name="T27" fmla="*/ 214 h 323"/>
                <a:gd name="T28" fmla="*/ 345 w 356"/>
                <a:gd name="T29" fmla="*/ 202 h 323"/>
                <a:gd name="T30" fmla="*/ 333 w 356"/>
                <a:gd name="T31" fmla="*/ 217 h 323"/>
                <a:gd name="T32" fmla="*/ 272 w 356"/>
                <a:gd name="T33" fmla="*/ 303 h 323"/>
                <a:gd name="T34" fmla="*/ 259 w 356"/>
                <a:gd name="T35" fmla="*/ 277 h 323"/>
                <a:gd name="T36" fmla="*/ 272 w 356"/>
                <a:gd name="T37" fmla="*/ 219 h 323"/>
                <a:gd name="T38" fmla="*/ 304 w 356"/>
                <a:gd name="T39" fmla="*/ 82 h 323"/>
                <a:gd name="T40" fmla="*/ 227 w 356"/>
                <a:gd name="T41" fmla="*/ 0 h 323"/>
                <a:gd name="T42" fmla="*/ 129 w 356"/>
                <a:gd name="T43" fmla="*/ 63 h 323"/>
                <a:gd name="T44" fmla="*/ 69 w 356"/>
                <a:gd name="T45" fmla="*/ 0 h 323"/>
                <a:gd name="T46" fmla="*/ 22 w 356"/>
                <a:gd name="T47" fmla="*/ 41 h 323"/>
                <a:gd name="T48" fmla="*/ 0 w 356"/>
                <a:gd name="T49" fmla="*/ 111 h 323"/>
                <a:gd name="T50" fmla="*/ 10 w 356"/>
                <a:gd name="T51" fmla="*/ 118 h 323"/>
                <a:gd name="T52" fmla="*/ 24 w 356"/>
                <a:gd name="T53" fmla="*/ 99 h 323"/>
                <a:gd name="T54" fmla="*/ 67 w 356"/>
                <a:gd name="T55" fmla="*/ 19 h 323"/>
                <a:gd name="T56" fmla="*/ 84 w 356"/>
                <a:gd name="T57" fmla="*/ 55 h 323"/>
                <a:gd name="T58" fmla="*/ 74 w 356"/>
                <a:gd name="T59" fmla="*/ 115 h 323"/>
                <a:gd name="T60" fmla="*/ 61 w 356"/>
                <a:gd name="T61" fmla="*/ 178 h 323"/>
                <a:gd name="T62" fmla="*/ 43 w 356"/>
                <a:gd name="T63" fmla="*/ 27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6" h="323">
                  <a:moveTo>
                    <a:pt x="43" y="272"/>
                  </a:moveTo>
                  <a:cubicBezTo>
                    <a:pt x="43" y="279"/>
                    <a:pt x="37" y="298"/>
                    <a:pt x="37" y="301"/>
                  </a:cubicBezTo>
                  <a:cubicBezTo>
                    <a:pt x="37" y="318"/>
                    <a:pt x="49" y="322"/>
                    <a:pt x="59" y="322"/>
                  </a:cubicBezTo>
                  <a:cubicBezTo>
                    <a:pt x="69" y="322"/>
                    <a:pt x="78" y="315"/>
                    <a:pt x="80" y="308"/>
                  </a:cubicBezTo>
                  <a:cubicBezTo>
                    <a:pt x="82" y="301"/>
                    <a:pt x="90" y="277"/>
                    <a:pt x="90" y="262"/>
                  </a:cubicBezTo>
                  <a:cubicBezTo>
                    <a:pt x="94" y="248"/>
                    <a:pt x="98" y="217"/>
                    <a:pt x="104" y="200"/>
                  </a:cubicBezTo>
                  <a:cubicBezTo>
                    <a:pt x="108" y="183"/>
                    <a:pt x="110" y="168"/>
                    <a:pt x="114" y="149"/>
                  </a:cubicBezTo>
                  <a:cubicBezTo>
                    <a:pt x="120" y="120"/>
                    <a:pt x="120" y="115"/>
                    <a:pt x="137" y="87"/>
                  </a:cubicBezTo>
                  <a:cubicBezTo>
                    <a:pt x="155" y="58"/>
                    <a:pt x="180" y="19"/>
                    <a:pt x="225" y="19"/>
                  </a:cubicBezTo>
                  <a:cubicBezTo>
                    <a:pt x="259" y="19"/>
                    <a:pt x="259" y="55"/>
                    <a:pt x="259" y="70"/>
                  </a:cubicBezTo>
                  <a:cubicBezTo>
                    <a:pt x="259" y="113"/>
                    <a:pt x="235" y="190"/>
                    <a:pt x="225" y="221"/>
                  </a:cubicBezTo>
                  <a:cubicBezTo>
                    <a:pt x="220" y="243"/>
                    <a:pt x="216" y="248"/>
                    <a:pt x="216" y="260"/>
                  </a:cubicBezTo>
                  <a:cubicBezTo>
                    <a:pt x="216" y="298"/>
                    <a:pt x="243" y="322"/>
                    <a:pt x="270" y="322"/>
                  </a:cubicBezTo>
                  <a:cubicBezTo>
                    <a:pt x="329" y="322"/>
                    <a:pt x="355" y="226"/>
                    <a:pt x="355" y="214"/>
                  </a:cubicBezTo>
                  <a:cubicBezTo>
                    <a:pt x="355" y="202"/>
                    <a:pt x="349" y="202"/>
                    <a:pt x="345" y="202"/>
                  </a:cubicBezTo>
                  <a:cubicBezTo>
                    <a:pt x="339" y="202"/>
                    <a:pt x="337" y="207"/>
                    <a:pt x="333" y="217"/>
                  </a:cubicBezTo>
                  <a:cubicBezTo>
                    <a:pt x="321" y="272"/>
                    <a:pt x="296" y="303"/>
                    <a:pt x="272" y="303"/>
                  </a:cubicBezTo>
                  <a:cubicBezTo>
                    <a:pt x="261" y="303"/>
                    <a:pt x="259" y="293"/>
                    <a:pt x="259" y="277"/>
                  </a:cubicBezTo>
                  <a:cubicBezTo>
                    <a:pt x="259" y="260"/>
                    <a:pt x="261" y="250"/>
                    <a:pt x="272" y="219"/>
                  </a:cubicBezTo>
                  <a:cubicBezTo>
                    <a:pt x="278" y="197"/>
                    <a:pt x="304" y="120"/>
                    <a:pt x="304" y="82"/>
                  </a:cubicBezTo>
                  <a:cubicBezTo>
                    <a:pt x="304" y="12"/>
                    <a:pt x="259" y="0"/>
                    <a:pt x="227" y="0"/>
                  </a:cubicBezTo>
                  <a:cubicBezTo>
                    <a:pt x="178" y="0"/>
                    <a:pt x="145" y="38"/>
                    <a:pt x="129" y="63"/>
                  </a:cubicBezTo>
                  <a:cubicBezTo>
                    <a:pt x="125" y="17"/>
                    <a:pt x="90" y="0"/>
                    <a:pt x="69" y="0"/>
                  </a:cubicBezTo>
                  <a:cubicBezTo>
                    <a:pt x="43" y="0"/>
                    <a:pt x="27" y="24"/>
                    <a:pt x="22" y="41"/>
                  </a:cubicBezTo>
                  <a:cubicBezTo>
                    <a:pt x="8" y="63"/>
                    <a:pt x="0" y="106"/>
                    <a:pt x="0" y="111"/>
                  </a:cubicBezTo>
                  <a:cubicBezTo>
                    <a:pt x="0" y="118"/>
                    <a:pt x="8" y="118"/>
                    <a:pt x="10" y="118"/>
                  </a:cubicBezTo>
                  <a:cubicBezTo>
                    <a:pt x="20" y="118"/>
                    <a:pt x="20" y="115"/>
                    <a:pt x="24" y="99"/>
                  </a:cubicBezTo>
                  <a:cubicBezTo>
                    <a:pt x="33" y="55"/>
                    <a:pt x="43" y="19"/>
                    <a:pt x="67" y="19"/>
                  </a:cubicBezTo>
                  <a:cubicBezTo>
                    <a:pt x="80" y="19"/>
                    <a:pt x="84" y="34"/>
                    <a:pt x="84" y="55"/>
                  </a:cubicBezTo>
                  <a:cubicBezTo>
                    <a:pt x="84" y="70"/>
                    <a:pt x="80" y="96"/>
                    <a:pt x="74" y="115"/>
                  </a:cubicBezTo>
                  <a:cubicBezTo>
                    <a:pt x="71" y="132"/>
                    <a:pt x="67" y="164"/>
                    <a:pt x="61" y="178"/>
                  </a:cubicBezTo>
                  <a:lnTo>
                    <a:pt x="43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6" name="Freeform 146">
              <a:extLst>
                <a:ext uri="{FF2B5EF4-FFF2-40B4-BE49-F238E27FC236}">
                  <a16:creationId xmlns:a16="http://schemas.microsoft.com/office/drawing/2014/main" id="{361C2689-1A02-426C-9ED3-F470F6537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" y="2352"/>
              <a:ext cx="124" cy="54"/>
            </a:xfrm>
            <a:custGeom>
              <a:avLst/>
              <a:gdLst>
                <a:gd name="T0" fmla="*/ 521 w 552"/>
                <a:gd name="T1" fmla="*/ 41 h 242"/>
                <a:gd name="T2" fmla="*/ 551 w 552"/>
                <a:gd name="T3" fmla="*/ 19 h 242"/>
                <a:gd name="T4" fmla="*/ 525 w 552"/>
                <a:gd name="T5" fmla="*/ 0 h 242"/>
                <a:gd name="T6" fmla="*/ 27 w 552"/>
                <a:gd name="T7" fmla="*/ 0 h 242"/>
                <a:gd name="T8" fmla="*/ 0 w 552"/>
                <a:gd name="T9" fmla="*/ 19 h 242"/>
                <a:gd name="T10" fmla="*/ 27 w 552"/>
                <a:gd name="T11" fmla="*/ 41 h 242"/>
                <a:gd name="T12" fmla="*/ 521 w 552"/>
                <a:gd name="T13" fmla="*/ 41 h 242"/>
                <a:gd name="T14" fmla="*/ 525 w 552"/>
                <a:gd name="T15" fmla="*/ 241 h 242"/>
                <a:gd name="T16" fmla="*/ 551 w 552"/>
                <a:gd name="T17" fmla="*/ 219 h 242"/>
                <a:gd name="T18" fmla="*/ 521 w 552"/>
                <a:gd name="T19" fmla="*/ 200 h 242"/>
                <a:gd name="T20" fmla="*/ 27 w 552"/>
                <a:gd name="T21" fmla="*/ 200 h 242"/>
                <a:gd name="T22" fmla="*/ 0 w 552"/>
                <a:gd name="T23" fmla="*/ 219 h 242"/>
                <a:gd name="T24" fmla="*/ 27 w 552"/>
                <a:gd name="T25" fmla="*/ 241 h 242"/>
                <a:gd name="T26" fmla="*/ 525 w 552"/>
                <a:gd name="T27" fmla="*/ 2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2" h="242">
                  <a:moveTo>
                    <a:pt x="521" y="41"/>
                  </a:moveTo>
                  <a:cubicBezTo>
                    <a:pt x="537" y="41"/>
                    <a:pt x="551" y="41"/>
                    <a:pt x="551" y="19"/>
                  </a:cubicBezTo>
                  <a:cubicBezTo>
                    <a:pt x="551" y="0"/>
                    <a:pt x="537" y="0"/>
                    <a:pt x="525" y="0"/>
                  </a:cubicBezTo>
                  <a:lnTo>
                    <a:pt x="27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41"/>
                    <a:pt x="14" y="41"/>
                    <a:pt x="27" y="41"/>
                  </a:cubicBezTo>
                  <a:lnTo>
                    <a:pt x="521" y="41"/>
                  </a:lnTo>
                  <a:close/>
                  <a:moveTo>
                    <a:pt x="525" y="241"/>
                  </a:moveTo>
                  <a:cubicBezTo>
                    <a:pt x="537" y="241"/>
                    <a:pt x="551" y="241"/>
                    <a:pt x="551" y="219"/>
                  </a:cubicBezTo>
                  <a:cubicBezTo>
                    <a:pt x="551" y="200"/>
                    <a:pt x="537" y="200"/>
                    <a:pt x="521" y="200"/>
                  </a:cubicBezTo>
                  <a:lnTo>
                    <a:pt x="27" y="200"/>
                  </a:lnTo>
                  <a:cubicBezTo>
                    <a:pt x="14" y="200"/>
                    <a:pt x="0" y="200"/>
                    <a:pt x="0" y="219"/>
                  </a:cubicBezTo>
                  <a:cubicBezTo>
                    <a:pt x="0" y="241"/>
                    <a:pt x="14" y="241"/>
                    <a:pt x="27" y="241"/>
                  </a:cubicBezTo>
                  <a:lnTo>
                    <a:pt x="525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7" name="Freeform 147">
              <a:extLst>
                <a:ext uri="{FF2B5EF4-FFF2-40B4-BE49-F238E27FC236}">
                  <a16:creationId xmlns:a16="http://schemas.microsoft.com/office/drawing/2014/main" id="{CF7D4E02-C363-4E6F-B933-8E289071B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2334"/>
              <a:ext cx="85" cy="149"/>
            </a:xfrm>
            <a:custGeom>
              <a:avLst/>
              <a:gdLst>
                <a:gd name="T0" fmla="*/ 378 w 381"/>
                <a:gd name="T1" fmla="*/ 67 h 660"/>
                <a:gd name="T2" fmla="*/ 380 w 381"/>
                <a:gd name="T3" fmla="*/ 48 h 660"/>
                <a:gd name="T4" fmla="*/ 357 w 381"/>
                <a:gd name="T5" fmla="*/ 19 h 660"/>
                <a:gd name="T6" fmla="*/ 325 w 381"/>
                <a:gd name="T7" fmla="*/ 63 h 660"/>
                <a:gd name="T8" fmla="*/ 247 w 381"/>
                <a:gd name="T9" fmla="*/ 0 h 660"/>
                <a:gd name="T10" fmla="*/ 49 w 381"/>
                <a:gd name="T11" fmla="*/ 289 h 660"/>
                <a:gd name="T12" fmla="*/ 157 w 381"/>
                <a:gd name="T13" fmla="*/ 450 h 660"/>
                <a:gd name="T14" fmla="*/ 257 w 381"/>
                <a:gd name="T15" fmla="*/ 390 h 660"/>
                <a:gd name="T16" fmla="*/ 257 w 381"/>
                <a:gd name="T17" fmla="*/ 392 h 660"/>
                <a:gd name="T18" fmla="*/ 227 w 381"/>
                <a:gd name="T19" fmla="*/ 529 h 660"/>
                <a:gd name="T20" fmla="*/ 108 w 381"/>
                <a:gd name="T21" fmla="*/ 637 h 660"/>
                <a:gd name="T22" fmla="*/ 43 w 381"/>
                <a:gd name="T23" fmla="*/ 625 h 660"/>
                <a:gd name="T24" fmla="*/ 78 w 381"/>
                <a:gd name="T25" fmla="*/ 575 h 660"/>
                <a:gd name="T26" fmla="*/ 45 w 381"/>
                <a:gd name="T27" fmla="*/ 539 h 660"/>
                <a:gd name="T28" fmla="*/ 0 w 381"/>
                <a:gd name="T29" fmla="*/ 597 h 660"/>
                <a:gd name="T30" fmla="*/ 110 w 381"/>
                <a:gd name="T31" fmla="*/ 659 h 660"/>
                <a:gd name="T32" fmla="*/ 286 w 381"/>
                <a:gd name="T33" fmla="*/ 517 h 660"/>
                <a:gd name="T34" fmla="*/ 378 w 381"/>
                <a:gd name="T35" fmla="*/ 67 h 660"/>
                <a:gd name="T36" fmla="*/ 270 w 381"/>
                <a:gd name="T37" fmla="*/ 320 h 660"/>
                <a:gd name="T38" fmla="*/ 227 w 381"/>
                <a:gd name="T39" fmla="*/ 390 h 660"/>
                <a:gd name="T40" fmla="*/ 163 w 381"/>
                <a:gd name="T41" fmla="*/ 428 h 660"/>
                <a:gd name="T42" fmla="*/ 108 w 381"/>
                <a:gd name="T43" fmla="*/ 334 h 660"/>
                <a:gd name="T44" fmla="*/ 155 w 381"/>
                <a:gd name="T45" fmla="*/ 113 h 660"/>
                <a:gd name="T46" fmla="*/ 247 w 381"/>
                <a:gd name="T47" fmla="*/ 24 h 660"/>
                <a:gd name="T48" fmla="*/ 314 w 381"/>
                <a:gd name="T49" fmla="*/ 111 h 660"/>
                <a:gd name="T50" fmla="*/ 310 w 381"/>
                <a:gd name="T51" fmla="*/ 125 h 660"/>
                <a:gd name="T52" fmla="*/ 270 w 381"/>
                <a:gd name="T53" fmla="*/ 32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1" h="660">
                  <a:moveTo>
                    <a:pt x="378" y="67"/>
                  </a:moveTo>
                  <a:cubicBezTo>
                    <a:pt x="380" y="60"/>
                    <a:pt x="380" y="55"/>
                    <a:pt x="380" y="48"/>
                  </a:cubicBezTo>
                  <a:cubicBezTo>
                    <a:pt x="380" y="29"/>
                    <a:pt x="372" y="19"/>
                    <a:pt x="357" y="19"/>
                  </a:cubicBezTo>
                  <a:cubicBezTo>
                    <a:pt x="349" y="19"/>
                    <a:pt x="325" y="29"/>
                    <a:pt x="325" y="63"/>
                  </a:cubicBezTo>
                  <a:cubicBezTo>
                    <a:pt x="308" y="26"/>
                    <a:pt x="278" y="0"/>
                    <a:pt x="247" y="0"/>
                  </a:cubicBezTo>
                  <a:cubicBezTo>
                    <a:pt x="151" y="0"/>
                    <a:pt x="49" y="144"/>
                    <a:pt x="49" y="289"/>
                  </a:cubicBezTo>
                  <a:cubicBezTo>
                    <a:pt x="49" y="390"/>
                    <a:pt x="98" y="450"/>
                    <a:pt x="157" y="450"/>
                  </a:cubicBezTo>
                  <a:cubicBezTo>
                    <a:pt x="208" y="450"/>
                    <a:pt x="247" y="402"/>
                    <a:pt x="257" y="390"/>
                  </a:cubicBezTo>
                  <a:lnTo>
                    <a:pt x="257" y="392"/>
                  </a:lnTo>
                  <a:cubicBezTo>
                    <a:pt x="239" y="481"/>
                    <a:pt x="227" y="524"/>
                    <a:pt x="227" y="529"/>
                  </a:cubicBezTo>
                  <a:cubicBezTo>
                    <a:pt x="225" y="536"/>
                    <a:pt x="198" y="637"/>
                    <a:pt x="108" y="637"/>
                  </a:cubicBezTo>
                  <a:cubicBezTo>
                    <a:pt x="92" y="637"/>
                    <a:pt x="67" y="635"/>
                    <a:pt x="43" y="625"/>
                  </a:cubicBezTo>
                  <a:cubicBezTo>
                    <a:pt x="69" y="618"/>
                    <a:pt x="78" y="592"/>
                    <a:pt x="78" y="575"/>
                  </a:cubicBezTo>
                  <a:cubicBezTo>
                    <a:pt x="78" y="558"/>
                    <a:pt x="69" y="539"/>
                    <a:pt x="45" y="539"/>
                  </a:cubicBezTo>
                  <a:cubicBezTo>
                    <a:pt x="25" y="539"/>
                    <a:pt x="0" y="558"/>
                    <a:pt x="0" y="597"/>
                  </a:cubicBezTo>
                  <a:cubicBezTo>
                    <a:pt x="0" y="637"/>
                    <a:pt x="31" y="659"/>
                    <a:pt x="110" y="659"/>
                  </a:cubicBezTo>
                  <a:cubicBezTo>
                    <a:pt x="214" y="659"/>
                    <a:pt x="274" y="580"/>
                    <a:pt x="286" y="517"/>
                  </a:cubicBezTo>
                  <a:lnTo>
                    <a:pt x="378" y="67"/>
                  </a:lnTo>
                  <a:close/>
                  <a:moveTo>
                    <a:pt x="270" y="320"/>
                  </a:moveTo>
                  <a:cubicBezTo>
                    <a:pt x="267" y="346"/>
                    <a:pt x="247" y="373"/>
                    <a:pt x="227" y="390"/>
                  </a:cubicBezTo>
                  <a:cubicBezTo>
                    <a:pt x="212" y="409"/>
                    <a:pt x="184" y="428"/>
                    <a:pt x="163" y="428"/>
                  </a:cubicBezTo>
                  <a:cubicBezTo>
                    <a:pt x="120" y="428"/>
                    <a:pt x="108" y="375"/>
                    <a:pt x="108" y="334"/>
                  </a:cubicBezTo>
                  <a:cubicBezTo>
                    <a:pt x="108" y="284"/>
                    <a:pt x="131" y="164"/>
                    <a:pt x="155" y="113"/>
                  </a:cubicBezTo>
                  <a:cubicBezTo>
                    <a:pt x="176" y="63"/>
                    <a:pt x="212" y="24"/>
                    <a:pt x="247" y="24"/>
                  </a:cubicBezTo>
                  <a:cubicBezTo>
                    <a:pt x="302" y="24"/>
                    <a:pt x="314" y="103"/>
                    <a:pt x="314" y="111"/>
                  </a:cubicBezTo>
                  <a:cubicBezTo>
                    <a:pt x="314" y="115"/>
                    <a:pt x="314" y="120"/>
                    <a:pt x="310" y="125"/>
                  </a:cubicBezTo>
                  <a:lnTo>
                    <a:pt x="270" y="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8" name="Freeform 148">
              <a:extLst>
                <a:ext uri="{FF2B5EF4-FFF2-40B4-BE49-F238E27FC236}">
                  <a16:creationId xmlns:a16="http://schemas.microsoft.com/office/drawing/2014/main" id="{BBB2C25B-1134-4C20-B849-10ABC8D71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" y="2264"/>
              <a:ext cx="43" cy="229"/>
            </a:xfrm>
            <a:custGeom>
              <a:avLst/>
              <a:gdLst>
                <a:gd name="T0" fmla="*/ 192 w 193"/>
                <a:gd name="T1" fmla="*/ 1008 h 1016"/>
                <a:gd name="T2" fmla="*/ 178 w 193"/>
                <a:gd name="T3" fmla="*/ 984 h 1016"/>
                <a:gd name="T4" fmla="*/ 49 w 193"/>
                <a:gd name="T5" fmla="*/ 508 h 1016"/>
                <a:gd name="T6" fmla="*/ 184 w 193"/>
                <a:gd name="T7" fmla="*/ 29 h 1016"/>
                <a:gd name="T8" fmla="*/ 192 w 193"/>
                <a:gd name="T9" fmla="*/ 10 h 1016"/>
                <a:gd name="T10" fmla="*/ 184 w 193"/>
                <a:gd name="T11" fmla="*/ 0 h 1016"/>
                <a:gd name="T12" fmla="*/ 51 w 193"/>
                <a:gd name="T13" fmla="*/ 200 h 1016"/>
                <a:gd name="T14" fmla="*/ 0 w 193"/>
                <a:gd name="T15" fmla="*/ 508 h 1016"/>
                <a:gd name="T16" fmla="*/ 55 w 193"/>
                <a:gd name="T17" fmla="*/ 828 h 1016"/>
                <a:gd name="T18" fmla="*/ 184 w 193"/>
                <a:gd name="T19" fmla="*/ 1015 h 1016"/>
                <a:gd name="T20" fmla="*/ 192 w 193"/>
                <a:gd name="T21" fmla="*/ 100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016">
                  <a:moveTo>
                    <a:pt x="192" y="1008"/>
                  </a:moveTo>
                  <a:cubicBezTo>
                    <a:pt x="192" y="1006"/>
                    <a:pt x="192" y="1006"/>
                    <a:pt x="178" y="984"/>
                  </a:cubicBezTo>
                  <a:cubicBezTo>
                    <a:pt x="74" y="856"/>
                    <a:pt x="49" y="666"/>
                    <a:pt x="49" y="508"/>
                  </a:cubicBezTo>
                  <a:cubicBezTo>
                    <a:pt x="49" y="332"/>
                    <a:pt x="80" y="156"/>
                    <a:pt x="184" y="29"/>
                  </a:cubicBezTo>
                  <a:cubicBezTo>
                    <a:pt x="192" y="17"/>
                    <a:pt x="192" y="14"/>
                    <a:pt x="192" y="10"/>
                  </a:cubicBezTo>
                  <a:cubicBezTo>
                    <a:pt x="192" y="2"/>
                    <a:pt x="190" y="0"/>
                    <a:pt x="184" y="0"/>
                  </a:cubicBezTo>
                  <a:cubicBezTo>
                    <a:pt x="176" y="0"/>
                    <a:pt x="102" y="70"/>
                    <a:pt x="51" y="200"/>
                  </a:cubicBezTo>
                  <a:cubicBezTo>
                    <a:pt x="10" y="308"/>
                    <a:pt x="0" y="423"/>
                    <a:pt x="0" y="508"/>
                  </a:cubicBezTo>
                  <a:cubicBezTo>
                    <a:pt x="0" y="589"/>
                    <a:pt x="10" y="712"/>
                    <a:pt x="55" y="828"/>
                  </a:cubicBezTo>
                  <a:cubicBezTo>
                    <a:pt x="106" y="953"/>
                    <a:pt x="176" y="1015"/>
                    <a:pt x="184" y="1015"/>
                  </a:cubicBezTo>
                  <a:cubicBezTo>
                    <a:pt x="190" y="1015"/>
                    <a:pt x="192" y="1015"/>
                    <a:pt x="192" y="100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9" name="Freeform 149">
              <a:extLst>
                <a:ext uri="{FF2B5EF4-FFF2-40B4-BE49-F238E27FC236}">
                  <a16:creationId xmlns:a16="http://schemas.microsoft.com/office/drawing/2014/main" id="{DBA955D6-5CA1-41C8-BC60-C7BCFF2B3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" y="2278"/>
              <a:ext cx="214" cy="160"/>
            </a:xfrm>
            <a:custGeom>
              <a:avLst/>
              <a:gdLst>
                <a:gd name="T0" fmla="*/ 866 w 948"/>
                <a:gd name="T1" fmla="*/ 72 h 708"/>
                <a:gd name="T2" fmla="*/ 900 w 948"/>
                <a:gd name="T3" fmla="*/ 53 h 708"/>
                <a:gd name="T4" fmla="*/ 947 w 948"/>
                <a:gd name="T5" fmla="*/ 48 h 708"/>
                <a:gd name="T6" fmla="*/ 947 w 948"/>
                <a:gd name="T7" fmla="*/ 0 h 708"/>
                <a:gd name="T8" fmla="*/ 856 w 948"/>
                <a:gd name="T9" fmla="*/ 2 h 708"/>
                <a:gd name="T10" fmla="*/ 743 w 948"/>
                <a:gd name="T11" fmla="*/ 0 h 708"/>
                <a:gd name="T12" fmla="*/ 743 w 948"/>
                <a:gd name="T13" fmla="*/ 48 h 708"/>
                <a:gd name="T14" fmla="*/ 829 w 948"/>
                <a:gd name="T15" fmla="*/ 60 h 708"/>
                <a:gd name="T16" fmla="*/ 684 w 948"/>
                <a:gd name="T17" fmla="*/ 517 h 708"/>
                <a:gd name="T18" fmla="*/ 539 w 948"/>
                <a:gd name="T19" fmla="*/ 48 h 708"/>
                <a:gd name="T20" fmla="*/ 615 w 948"/>
                <a:gd name="T21" fmla="*/ 48 h 708"/>
                <a:gd name="T22" fmla="*/ 615 w 948"/>
                <a:gd name="T23" fmla="*/ 0 h 708"/>
                <a:gd name="T24" fmla="*/ 472 w 948"/>
                <a:gd name="T25" fmla="*/ 2 h 708"/>
                <a:gd name="T26" fmla="*/ 345 w 948"/>
                <a:gd name="T27" fmla="*/ 0 h 708"/>
                <a:gd name="T28" fmla="*/ 345 w 948"/>
                <a:gd name="T29" fmla="*/ 48 h 708"/>
                <a:gd name="T30" fmla="*/ 419 w 948"/>
                <a:gd name="T31" fmla="*/ 48 h 708"/>
                <a:gd name="T32" fmla="*/ 451 w 948"/>
                <a:gd name="T33" fmla="*/ 156 h 708"/>
                <a:gd name="T34" fmla="*/ 339 w 948"/>
                <a:gd name="T35" fmla="*/ 517 h 708"/>
                <a:gd name="T36" fmla="*/ 192 w 948"/>
                <a:gd name="T37" fmla="*/ 48 h 708"/>
                <a:gd name="T38" fmla="*/ 270 w 948"/>
                <a:gd name="T39" fmla="*/ 48 h 708"/>
                <a:gd name="T40" fmla="*/ 270 w 948"/>
                <a:gd name="T41" fmla="*/ 0 h 708"/>
                <a:gd name="T42" fmla="*/ 127 w 948"/>
                <a:gd name="T43" fmla="*/ 2 h 708"/>
                <a:gd name="T44" fmla="*/ 0 w 948"/>
                <a:gd name="T45" fmla="*/ 0 h 708"/>
                <a:gd name="T46" fmla="*/ 0 w 948"/>
                <a:gd name="T47" fmla="*/ 48 h 708"/>
                <a:gd name="T48" fmla="*/ 71 w 948"/>
                <a:gd name="T49" fmla="*/ 48 h 708"/>
                <a:gd name="T50" fmla="*/ 270 w 948"/>
                <a:gd name="T51" fmla="*/ 678 h 708"/>
                <a:gd name="T52" fmla="*/ 298 w 948"/>
                <a:gd name="T53" fmla="*/ 707 h 708"/>
                <a:gd name="T54" fmla="*/ 327 w 948"/>
                <a:gd name="T55" fmla="*/ 678 h 708"/>
                <a:gd name="T56" fmla="*/ 472 w 948"/>
                <a:gd name="T57" fmla="*/ 221 h 708"/>
                <a:gd name="T58" fmla="*/ 615 w 948"/>
                <a:gd name="T59" fmla="*/ 678 h 708"/>
                <a:gd name="T60" fmla="*/ 645 w 948"/>
                <a:gd name="T61" fmla="*/ 707 h 708"/>
                <a:gd name="T62" fmla="*/ 672 w 948"/>
                <a:gd name="T63" fmla="*/ 678 h 708"/>
                <a:gd name="T64" fmla="*/ 866 w 948"/>
                <a:gd name="T65" fmla="*/ 7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8" h="708">
                  <a:moveTo>
                    <a:pt x="866" y="72"/>
                  </a:moveTo>
                  <a:cubicBezTo>
                    <a:pt x="870" y="55"/>
                    <a:pt x="870" y="53"/>
                    <a:pt x="900" y="53"/>
                  </a:cubicBezTo>
                  <a:cubicBezTo>
                    <a:pt x="915" y="48"/>
                    <a:pt x="931" y="48"/>
                    <a:pt x="947" y="48"/>
                  </a:cubicBezTo>
                  <a:lnTo>
                    <a:pt x="947" y="0"/>
                  </a:lnTo>
                  <a:cubicBezTo>
                    <a:pt x="923" y="0"/>
                    <a:pt x="894" y="2"/>
                    <a:pt x="856" y="2"/>
                  </a:cubicBezTo>
                  <a:cubicBezTo>
                    <a:pt x="823" y="2"/>
                    <a:pt x="774" y="2"/>
                    <a:pt x="743" y="0"/>
                  </a:cubicBezTo>
                  <a:lnTo>
                    <a:pt x="743" y="48"/>
                  </a:lnTo>
                  <a:cubicBezTo>
                    <a:pt x="764" y="48"/>
                    <a:pt x="804" y="48"/>
                    <a:pt x="829" y="60"/>
                  </a:cubicBezTo>
                  <a:lnTo>
                    <a:pt x="684" y="517"/>
                  </a:lnTo>
                  <a:lnTo>
                    <a:pt x="539" y="48"/>
                  </a:lnTo>
                  <a:lnTo>
                    <a:pt x="615" y="48"/>
                  </a:lnTo>
                  <a:lnTo>
                    <a:pt x="615" y="0"/>
                  </a:lnTo>
                  <a:cubicBezTo>
                    <a:pt x="588" y="2"/>
                    <a:pt x="508" y="2"/>
                    <a:pt x="472" y="2"/>
                  </a:cubicBezTo>
                  <a:cubicBezTo>
                    <a:pt x="439" y="2"/>
                    <a:pt x="374" y="2"/>
                    <a:pt x="345" y="0"/>
                  </a:cubicBezTo>
                  <a:lnTo>
                    <a:pt x="345" y="48"/>
                  </a:lnTo>
                  <a:lnTo>
                    <a:pt x="419" y="48"/>
                  </a:lnTo>
                  <a:lnTo>
                    <a:pt x="451" y="156"/>
                  </a:lnTo>
                  <a:lnTo>
                    <a:pt x="339" y="517"/>
                  </a:lnTo>
                  <a:lnTo>
                    <a:pt x="192" y="48"/>
                  </a:lnTo>
                  <a:lnTo>
                    <a:pt x="270" y="48"/>
                  </a:lnTo>
                  <a:lnTo>
                    <a:pt x="270" y="0"/>
                  </a:lnTo>
                  <a:cubicBezTo>
                    <a:pt x="239" y="2"/>
                    <a:pt x="163" y="2"/>
                    <a:pt x="127" y="2"/>
                  </a:cubicBezTo>
                  <a:cubicBezTo>
                    <a:pt x="94" y="2"/>
                    <a:pt x="27" y="2"/>
                    <a:pt x="0" y="0"/>
                  </a:cubicBezTo>
                  <a:lnTo>
                    <a:pt x="0" y="48"/>
                  </a:lnTo>
                  <a:lnTo>
                    <a:pt x="71" y="48"/>
                  </a:lnTo>
                  <a:lnTo>
                    <a:pt x="270" y="678"/>
                  </a:lnTo>
                  <a:cubicBezTo>
                    <a:pt x="274" y="695"/>
                    <a:pt x="278" y="707"/>
                    <a:pt x="298" y="707"/>
                  </a:cubicBezTo>
                  <a:cubicBezTo>
                    <a:pt x="319" y="707"/>
                    <a:pt x="325" y="695"/>
                    <a:pt x="327" y="678"/>
                  </a:cubicBezTo>
                  <a:lnTo>
                    <a:pt x="472" y="221"/>
                  </a:lnTo>
                  <a:lnTo>
                    <a:pt x="615" y="678"/>
                  </a:lnTo>
                  <a:cubicBezTo>
                    <a:pt x="621" y="695"/>
                    <a:pt x="625" y="707"/>
                    <a:pt x="645" y="707"/>
                  </a:cubicBezTo>
                  <a:cubicBezTo>
                    <a:pt x="666" y="707"/>
                    <a:pt x="670" y="695"/>
                    <a:pt x="672" y="678"/>
                  </a:cubicBezTo>
                  <a:lnTo>
                    <a:pt x="866" y="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0" name="Freeform 150">
              <a:extLst>
                <a:ext uri="{FF2B5EF4-FFF2-40B4-BE49-F238E27FC236}">
                  <a16:creationId xmlns:a16="http://schemas.microsoft.com/office/drawing/2014/main" id="{280ABE86-4DFF-4FED-8098-13D4F3ADB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" y="2223"/>
              <a:ext cx="96" cy="111"/>
            </a:xfrm>
            <a:custGeom>
              <a:avLst/>
              <a:gdLst>
                <a:gd name="T0" fmla="*/ 231 w 428"/>
                <a:gd name="T1" fmla="*/ 34 h 494"/>
                <a:gd name="T2" fmla="*/ 408 w 428"/>
                <a:gd name="T3" fmla="*/ 34 h 494"/>
                <a:gd name="T4" fmla="*/ 427 w 428"/>
                <a:gd name="T5" fmla="*/ 17 h 494"/>
                <a:gd name="T6" fmla="*/ 408 w 428"/>
                <a:gd name="T7" fmla="*/ 0 h 494"/>
                <a:gd name="T8" fmla="*/ 24 w 428"/>
                <a:gd name="T9" fmla="*/ 0 h 494"/>
                <a:gd name="T10" fmla="*/ 0 w 428"/>
                <a:gd name="T11" fmla="*/ 17 h 494"/>
                <a:gd name="T12" fmla="*/ 24 w 428"/>
                <a:gd name="T13" fmla="*/ 34 h 494"/>
                <a:gd name="T14" fmla="*/ 202 w 428"/>
                <a:gd name="T15" fmla="*/ 34 h 494"/>
                <a:gd name="T16" fmla="*/ 202 w 428"/>
                <a:gd name="T17" fmla="*/ 467 h 494"/>
                <a:gd name="T18" fmla="*/ 214 w 428"/>
                <a:gd name="T19" fmla="*/ 493 h 494"/>
                <a:gd name="T20" fmla="*/ 231 w 428"/>
                <a:gd name="T21" fmla="*/ 467 h 494"/>
                <a:gd name="T22" fmla="*/ 231 w 428"/>
                <a:gd name="T23" fmla="*/ 3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8" h="494">
                  <a:moveTo>
                    <a:pt x="231" y="34"/>
                  </a:moveTo>
                  <a:lnTo>
                    <a:pt x="408" y="34"/>
                  </a:lnTo>
                  <a:cubicBezTo>
                    <a:pt x="415" y="34"/>
                    <a:pt x="427" y="34"/>
                    <a:pt x="427" y="17"/>
                  </a:cubicBezTo>
                  <a:cubicBezTo>
                    <a:pt x="427" y="0"/>
                    <a:pt x="415" y="0"/>
                    <a:pt x="408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7"/>
                  </a:cubicBezTo>
                  <a:cubicBezTo>
                    <a:pt x="0" y="34"/>
                    <a:pt x="14" y="34"/>
                    <a:pt x="24" y="34"/>
                  </a:cubicBezTo>
                  <a:lnTo>
                    <a:pt x="202" y="34"/>
                  </a:lnTo>
                  <a:lnTo>
                    <a:pt x="202" y="467"/>
                  </a:lnTo>
                  <a:cubicBezTo>
                    <a:pt x="202" y="479"/>
                    <a:pt x="202" y="493"/>
                    <a:pt x="214" y="493"/>
                  </a:cubicBezTo>
                  <a:cubicBezTo>
                    <a:pt x="231" y="493"/>
                    <a:pt x="231" y="479"/>
                    <a:pt x="231" y="467"/>
                  </a:cubicBezTo>
                  <a:lnTo>
                    <a:pt x="231" y="3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1" name="Freeform 151">
              <a:extLst>
                <a:ext uri="{FF2B5EF4-FFF2-40B4-BE49-F238E27FC236}">
                  <a16:creationId xmlns:a16="http://schemas.microsoft.com/office/drawing/2014/main" id="{090E78FC-9CCF-4EFF-91DE-C15107053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7" y="2333"/>
              <a:ext cx="106" cy="106"/>
            </a:xfrm>
            <a:custGeom>
              <a:avLst/>
              <a:gdLst>
                <a:gd name="T0" fmla="*/ 414 w 471"/>
                <a:gd name="T1" fmla="*/ 53 h 473"/>
                <a:gd name="T2" fmla="*/ 368 w 471"/>
                <a:gd name="T3" fmla="*/ 120 h 473"/>
                <a:gd name="T4" fmla="*/ 410 w 471"/>
                <a:gd name="T5" fmla="*/ 168 h 473"/>
                <a:gd name="T6" fmla="*/ 470 w 471"/>
                <a:gd name="T7" fmla="*/ 89 h 473"/>
                <a:gd name="T8" fmla="*/ 374 w 471"/>
                <a:gd name="T9" fmla="*/ 0 h 473"/>
                <a:gd name="T10" fmla="*/ 286 w 471"/>
                <a:gd name="T11" fmla="*/ 63 h 473"/>
                <a:gd name="T12" fmla="*/ 172 w 471"/>
                <a:gd name="T13" fmla="*/ 0 h 473"/>
                <a:gd name="T14" fmla="*/ 12 w 471"/>
                <a:gd name="T15" fmla="*/ 159 h 473"/>
                <a:gd name="T16" fmla="*/ 31 w 471"/>
                <a:gd name="T17" fmla="*/ 173 h 473"/>
                <a:gd name="T18" fmla="*/ 49 w 471"/>
                <a:gd name="T19" fmla="*/ 159 h 473"/>
                <a:gd name="T20" fmla="*/ 167 w 471"/>
                <a:gd name="T21" fmla="*/ 38 h 473"/>
                <a:gd name="T22" fmla="*/ 214 w 471"/>
                <a:gd name="T23" fmla="*/ 87 h 473"/>
                <a:gd name="T24" fmla="*/ 196 w 471"/>
                <a:gd name="T25" fmla="*/ 202 h 473"/>
                <a:gd name="T26" fmla="*/ 167 w 471"/>
                <a:gd name="T27" fmla="*/ 342 h 473"/>
                <a:gd name="T28" fmla="*/ 96 w 471"/>
                <a:gd name="T29" fmla="*/ 433 h 473"/>
                <a:gd name="T30" fmla="*/ 57 w 471"/>
                <a:gd name="T31" fmla="*/ 419 h 473"/>
                <a:gd name="T32" fmla="*/ 102 w 471"/>
                <a:gd name="T33" fmla="*/ 346 h 473"/>
                <a:gd name="T34" fmla="*/ 61 w 471"/>
                <a:gd name="T35" fmla="*/ 301 h 473"/>
                <a:gd name="T36" fmla="*/ 0 w 471"/>
                <a:gd name="T37" fmla="*/ 378 h 473"/>
                <a:gd name="T38" fmla="*/ 94 w 471"/>
                <a:gd name="T39" fmla="*/ 472 h 473"/>
                <a:gd name="T40" fmla="*/ 184 w 471"/>
                <a:gd name="T41" fmla="*/ 407 h 473"/>
                <a:gd name="T42" fmla="*/ 296 w 471"/>
                <a:gd name="T43" fmla="*/ 472 h 473"/>
                <a:gd name="T44" fmla="*/ 459 w 471"/>
                <a:gd name="T45" fmla="*/ 308 h 473"/>
                <a:gd name="T46" fmla="*/ 437 w 471"/>
                <a:gd name="T47" fmla="*/ 293 h 473"/>
                <a:gd name="T48" fmla="*/ 419 w 471"/>
                <a:gd name="T49" fmla="*/ 308 h 473"/>
                <a:gd name="T50" fmla="*/ 304 w 471"/>
                <a:gd name="T51" fmla="*/ 433 h 473"/>
                <a:gd name="T52" fmla="*/ 257 w 471"/>
                <a:gd name="T53" fmla="*/ 380 h 473"/>
                <a:gd name="T54" fmla="*/ 274 w 471"/>
                <a:gd name="T55" fmla="*/ 269 h 473"/>
                <a:gd name="T56" fmla="*/ 304 w 471"/>
                <a:gd name="T57" fmla="*/ 130 h 473"/>
                <a:gd name="T58" fmla="*/ 372 w 471"/>
                <a:gd name="T59" fmla="*/ 38 h 473"/>
                <a:gd name="T60" fmla="*/ 414 w 471"/>
                <a:gd name="T61" fmla="*/ 5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1" h="473">
                  <a:moveTo>
                    <a:pt x="414" y="53"/>
                  </a:moveTo>
                  <a:cubicBezTo>
                    <a:pt x="384" y="63"/>
                    <a:pt x="368" y="99"/>
                    <a:pt x="368" y="120"/>
                  </a:cubicBezTo>
                  <a:cubicBezTo>
                    <a:pt x="368" y="144"/>
                    <a:pt x="380" y="168"/>
                    <a:pt x="410" y="168"/>
                  </a:cubicBezTo>
                  <a:cubicBezTo>
                    <a:pt x="437" y="168"/>
                    <a:pt x="470" y="140"/>
                    <a:pt x="470" y="89"/>
                  </a:cubicBezTo>
                  <a:cubicBezTo>
                    <a:pt x="470" y="34"/>
                    <a:pt x="425" y="0"/>
                    <a:pt x="374" y="0"/>
                  </a:cubicBezTo>
                  <a:cubicBezTo>
                    <a:pt x="327" y="0"/>
                    <a:pt x="296" y="43"/>
                    <a:pt x="286" y="63"/>
                  </a:cubicBezTo>
                  <a:cubicBezTo>
                    <a:pt x="267" y="17"/>
                    <a:pt x="220" y="0"/>
                    <a:pt x="172" y="0"/>
                  </a:cubicBezTo>
                  <a:cubicBezTo>
                    <a:pt x="69" y="0"/>
                    <a:pt x="12" y="125"/>
                    <a:pt x="12" y="159"/>
                  </a:cubicBezTo>
                  <a:cubicBezTo>
                    <a:pt x="12" y="173"/>
                    <a:pt x="24" y="173"/>
                    <a:pt x="31" y="173"/>
                  </a:cubicBezTo>
                  <a:cubicBezTo>
                    <a:pt x="43" y="173"/>
                    <a:pt x="47" y="173"/>
                    <a:pt x="49" y="159"/>
                  </a:cubicBezTo>
                  <a:cubicBezTo>
                    <a:pt x="73" y="67"/>
                    <a:pt x="133" y="38"/>
                    <a:pt x="167" y="38"/>
                  </a:cubicBezTo>
                  <a:cubicBezTo>
                    <a:pt x="200" y="38"/>
                    <a:pt x="214" y="55"/>
                    <a:pt x="214" y="87"/>
                  </a:cubicBezTo>
                  <a:cubicBezTo>
                    <a:pt x="214" y="106"/>
                    <a:pt x="202" y="164"/>
                    <a:pt x="196" y="202"/>
                  </a:cubicBezTo>
                  <a:lnTo>
                    <a:pt x="167" y="342"/>
                  </a:lnTo>
                  <a:cubicBezTo>
                    <a:pt x="155" y="402"/>
                    <a:pt x="125" y="433"/>
                    <a:pt x="96" y="433"/>
                  </a:cubicBezTo>
                  <a:cubicBezTo>
                    <a:pt x="92" y="433"/>
                    <a:pt x="73" y="433"/>
                    <a:pt x="57" y="419"/>
                  </a:cubicBezTo>
                  <a:cubicBezTo>
                    <a:pt x="86" y="407"/>
                    <a:pt x="102" y="373"/>
                    <a:pt x="102" y="346"/>
                  </a:cubicBezTo>
                  <a:cubicBezTo>
                    <a:pt x="102" y="322"/>
                    <a:pt x="86" y="301"/>
                    <a:pt x="61" y="301"/>
                  </a:cubicBezTo>
                  <a:cubicBezTo>
                    <a:pt x="31" y="301"/>
                    <a:pt x="0" y="332"/>
                    <a:pt x="0" y="378"/>
                  </a:cubicBezTo>
                  <a:cubicBezTo>
                    <a:pt x="0" y="435"/>
                    <a:pt x="43" y="472"/>
                    <a:pt x="94" y="472"/>
                  </a:cubicBezTo>
                  <a:cubicBezTo>
                    <a:pt x="141" y="472"/>
                    <a:pt x="174" y="423"/>
                    <a:pt x="184" y="407"/>
                  </a:cubicBezTo>
                  <a:cubicBezTo>
                    <a:pt x="204" y="450"/>
                    <a:pt x="249" y="472"/>
                    <a:pt x="296" y="472"/>
                  </a:cubicBezTo>
                  <a:cubicBezTo>
                    <a:pt x="402" y="472"/>
                    <a:pt x="459" y="344"/>
                    <a:pt x="459" y="308"/>
                  </a:cubicBezTo>
                  <a:cubicBezTo>
                    <a:pt x="459" y="293"/>
                    <a:pt x="447" y="293"/>
                    <a:pt x="437" y="293"/>
                  </a:cubicBezTo>
                  <a:cubicBezTo>
                    <a:pt x="427" y="293"/>
                    <a:pt x="423" y="293"/>
                    <a:pt x="419" y="308"/>
                  </a:cubicBezTo>
                  <a:cubicBezTo>
                    <a:pt x="396" y="402"/>
                    <a:pt x="337" y="433"/>
                    <a:pt x="304" y="433"/>
                  </a:cubicBezTo>
                  <a:cubicBezTo>
                    <a:pt x="270" y="433"/>
                    <a:pt x="257" y="414"/>
                    <a:pt x="257" y="380"/>
                  </a:cubicBezTo>
                  <a:cubicBezTo>
                    <a:pt x="257" y="361"/>
                    <a:pt x="269" y="306"/>
                    <a:pt x="274" y="269"/>
                  </a:cubicBezTo>
                  <a:cubicBezTo>
                    <a:pt x="280" y="243"/>
                    <a:pt x="298" y="144"/>
                    <a:pt x="304" y="130"/>
                  </a:cubicBezTo>
                  <a:cubicBezTo>
                    <a:pt x="316" y="70"/>
                    <a:pt x="343" y="38"/>
                    <a:pt x="372" y="38"/>
                  </a:cubicBezTo>
                  <a:cubicBezTo>
                    <a:pt x="378" y="38"/>
                    <a:pt x="398" y="38"/>
                    <a:pt x="414" y="5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2" name="Freeform 152">
              <a:extLst>
                <a:ext uri="{FF2B5EF4-FFF2-40B4-BE49-F238E27FC236}">
                  <a16:creationId xmlns:a16="http://schemas.microsoft.com/office/drawing/2014/main" id="{4E14B65D-B51F-4B03-8D8E-05D5E080A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9" y="2399"/>
              <a:ext cx="80" cy="72"/>
            </a:xfrm>
            <a:custGeom>
              <a:avLst/>
              <a:gdLst>
                <a:gd name="T0" fmla="*/ 43 w 356"/>
                <a:gd name="T1" fmla="*/ 272 h 323"/>
                <a:gd name="T2" fmla="*/ 37 w 356"/>
                <a:gd name="T3" fmla="*/ 301 h 323"/>
                <a:gd name="T4" fmla="*/ 59 w 356"/>
                <a:gd name="T5" fmla="*/ 322 h 323"/>
                <a:gd name="T6" fmla="*/ 80 w 356"/>
                <a:gd name="T7" fmla="*/ 308 h 323"/>
                <a:gd name="T8" fmla="*/ 90 w 356"/>
                <a:gd name="T9" fmla="*/ 262 h 323"/>
                <a:gd name="T10" fmla="*/ 104 w 356"/>
                <a:gd name="T11" fmla="*/ 200 h 323"/>
                <a:gd name="T12" fmla="*/ 114 w 356"/>
                <a:gd name="T13" fmla="*/ 149 h 323"/>
                <a:gd name="T14" fmla="*/ 137 w 356"/>
                <a:gd name="T15" fmla="*/ 87 h 323"/>
                <a:gd name="T16" fmla="*/ 225 w 356"/>
                <a:gd name="T17" fmla="*/ 19 h 323"/>
                <a:gd name="T18" fmla="*/ 259 w 356"/>
                <a:gd name="T19" fmla="*/ 70 h 323"/>
                <a:gd name="T20" fmla="*/ 225 w 356"/>
                <a:gd name="T21" fmla="*/ 221 h 323"/>
                <a:gd name="T22" fmla="*/ 216 w 356"/>
                <a:gd name="T23" fmla="*/ 260 h 323"/>
                <a:gd name="T24" fmla="*/ 270 w 356"/>
                <a:gd name="T25" fmla="*/ 322 h 323"/>
                <a:gd name="T26" fmla="*/ 355 w 356"/>
                <a:gd name="T27" fmla="*/ 214 h 323"/>
                <a:gd name="T28" fmla="*/ 345 w 356"/>
                <a:gd name="T29" fmla="*/ 202 h 323"/>
                <a:gd name="T30" fmla="*/ 333 w 356"/>
                <a:gd name="T31" fmla="*/ 217 h 323"/>
                <a:gd name="T32" fmla="*/ 272 w 356"/>
                <a:gd name="T33" fmla="*/ 303 h 323"/>
                <a:gd name="T34" fmla="*/ 259 w 356"/>
                <a:gd name="T35" fmla="*/ 277 h 323"/>
                <a:gd name="T36" fmla="*/ 272 w 356"/>
                <a:gd name="T37" fmla="*/ 219 h 323"/>
                <a:gd name="T38" fmla="*/ 304 w 356"/>
                <a:gd name="T39" fmla="*/ 82 h 323"/>
                <a:gd name="T40" fmla="*/ 227 w 356"/>
                <a:gd name="T41" fmla="*/ 0 h 323"/>
                <a:gd name="T42" fmla="*/ 129 w 356"/>
                <a:gd name="T43" fmla="*/ 63 h 323"/>
                <a:gd name="T44" fmla="*/ 69 w 356"/>
                <a:gd name="T45" fmla="*/ 0 h 323"/>
                <a:gd name="T46" fmla="*/ 22 w 356"/>
                <a:gd name="T47" fmla="*/ 41 h 323"/>
                <a:gd name="T48" fmla="*/ 0 w 356"/>
                <a:gd name="T49" fmla="*/ 111 h 323"/>
                <a:gd name="T50" fmla="*/ 10 w 356"/>
                <a:gd name="T51" fmla="*/ 118 h 323"/>
                <a:gd name="T52" fmla="*/ 24 w 356"/>
                <a:gd name="T53" fmla="*/ 99 h 323"/>
                <a:gd name="T54" fmla="*/ 67 w 356"/>
                <a:gd name="T55" fmla="*/ 19 h 323"/>
                <a:gd name="T56" fmla="*/ 84 w 356"/>
                <a:gd name="T57" fmla="*/ 55 h 323"/>
                <a:gd name="T58" fmla="*/ 74 w 356"/>
                <a:gd name="T59" fmla="*/ 115 h 323"/>
                <a:gd name="T60" fmla="*/ 61 w 356"/>
                <a:gd name="T61" fmla="*/ 178 h 323"/>
                <a:gd name="T62" fmla="*/ 43 w 356"/>
                <a:gd name="T63" fmla="*/ 27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6" h="323">
                  <a:moveTo>
                    <a:pt x="43" y="272"/>
                  </a:moveTo>
                  <a:cubicBezTo>
                    <a:pt x="43" y="279"/>
                    <a:pt x="37" y="298"/>
                    <a:pt x="37" y="301"/>
                  </a:cubicBezTo>
                  <a:cubicBezTo>
                    <a:pt x="37" y="318"/>
                    <a:pt x="49" y="322"/>
                    <a:pt x="59" y="322"/>
                  </a:cubicBezTo>
                  <a:cubicBezTo>
                    <a:pt x="69" y="322"/>
                    <a:pt x="78" y="315"/>
                    <a:pt x="80" y="308"/>
                  </a:cubicBezTo>
                  <a:cubicBezTo>
                    <a:pt x="82" y="301"/>
                    <a:pt x="90" y="277"/>
                    <a:pt x="90" y="262"/>
                  </a:cubicBezTo>
                  <a:cubicBezTo>
                    <a:pt x="94" y="248"/>
                    <a:pt x="98" y="217"/>
                    <a:pt x="104" y="200"/>
                  </a:cubicBezTo>
                  <a:cubicBezTo>
                    <a:pt x="108" y="183"/>
                    <a:pt x="110" y="168"/>
                    <a:pt x="114" y="149"/>
                  </a:cubicBezTo>
                  <a:cubicBezTo>
                    <a:pt x="120" y="120"/>
                    <a:pt x="120" y="115"/>
                    <a:pt x="137" y="87"/>
                  </a:cubicBezTo>
                  <a:cubicBezTo>
                    <a:pt x="155" y="58"/>
                    <a:pt x="180" y="19"/>
                    <a:pt x="225" y="19"/>
                  </a:cubicBezTo>
                  <a:cubicBezTo>
                    <a:pt x="259" y="19"/>
                    <a:pt x="259" y="55"/>
                    <a:pt x="259" y="70"/>
                  </a:cubicBezTo>
                  <a:cubicBezTo>
                    <a:pt x="259" y="113"/>
                    <a:pt x="235" y="190"/>
                    <a:pt x="225" y="221"/>
                  </a:cubicBezTo>
                  <a:cubicBezTo>
                    <a:pt x="220" y="243"/>
                    <a:pt x="216" y="248"/>
                    <a:pt x="216" y="260"/>
                  </a:cubicBezTo>
                  <a:cubicBezTo>
                    <a:pt x="216" y="298"/>
                    <a:pt x="243" y="322"/>
                    <a:pt x="270" y="322"/>
                  </a:cubicBezTo>
                  <a:cubicBezTo>
                    <a:pt x="329" y="322"/>
                    <a:pt x="355" y="226"/>
                    <a:pt x="355" y="214"/>
                  </a:cubicBezTo>
                  <a:cubicBezTo>
                    <a:pt x="355" y="202"/>
                    <a:pt x="349" y="202"/>
                    <a:pt x="345" y="202"/>
                  </a:cubicBezTo>
                  <a:cubicBezTo>
                    <a:pt x="339" y="202"/>
                    <a:pt x="337" y="207"/>
                    <a:pt x="333" y="217"/>
                  </a:cubicBezTo>
                  <a:cubicBezTo>
                    <a:pt x="321" y="272"/>
                    <a:pt x="296" y="303"/>
                    <a:pt x="272" y="303"/>
                  </a:cubicBezTo>
                  <a:cubicBezTo>
                    <a:pt x="261" y="303"/>
                    <a:pt x="259" y="293"/>
                    <a:pt x="259" y="277"/>
                  </a:cubicBezTo>
                  <a:cubicBezTo>
                    <a:pt x="259" y="260"/>
                    <a:pt x="261" y="250"/>
                    <a:pt x="272" y="219"/>
                  </a:cubicBezTo>
                  <a:cubicBezTo>
                    <a:pt x="278" y="197"/>
                    <a:pt x="304" y="120"/>
                    <a:pt x="304" y="82"/>
                  </a:cubicBezTo>
                  <a:cubicBezTo>
                    <a:pt x="304" y="12"/>
                    <a:pt x="259" y="0"/>
                    <a:pt x="227" y="0"/>
                  </a:cubicBezTo>
                  <a:cubicBezTo>
                    <a:pt x="178" y="0"/>
                    <a:pt x="145" y="38"/>
                    <a:pt x="129" y="63"/>
                  </a:cubicBezTo>
                  <a:cubicBezTo>
                    <a:pt x="125" y="17"/>
                    <a:pt x="90" y="0"/>
                    <a:pt x="69" y="0"/>
                  </a:cubicBezTo>
                  <a:cubicBezTo>
                    <a:pt x="43" y="0"/>
                    <a:pt x="27" y="24"/>
                    <a:pt x="22" y="41"/>
                  </a:cubicBezTo>
                  <a:cubicBezTo>
                    <a:pt x="8" y="63"/>
                    <a:pt x="0" y="106"/>
                    <a:pt x="0" y="111"/>
                  </a:cubicBezTo>
                  <a:cubicBezTo>
                    <a:pt x="0" y="118"/>
                    <a:pt x="8" y="118"/>
                    <a:pt x="10" y="118"/>
                  </a:cubicBezTo>
                  <a:cubicBezTo>
                    <a:pt x="20" y="118"/>
                    <a:pt x="20" y="115"/>
                    <a:pt x="24" y="99"/>
                  </a:cubicBezTo>
                  <a:cubicBezTo>
                    <a:pt x="33" y="55"/>
                    <a:pt x="43" y="19"/>
                    <a:pt x="67" y="19"/>
                  </a:cubicBezTo>
                  <a:cubicBezTo>
                    <a:pt x="80" y="19"/>
                    <a:pt x="84" y="34"/>
                    <a:pt x="84" y="55"/>
                  </a:cubicBezTo>
                  <a:cubicBezTo>
                    <a:pt x="84" y="70"/>
                    <a:pt x="80" y="96"/>
                    <a:pt x="74" y="115"/>
                  </a:cubicBezTo>
                  <a:cubicBezTo>
                    <a:pt x="71" y="132"/>
                    <a:pt x="67" y="164"/>
                    <a:pt x="61" y="178"/>
                  </a:cubicBezTo>
                  <a:lnTo>
                    <a:pt x="43" y="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" name="Freeform 153">
              <a:extLst>
                <a:ext uri="{FF2B5EF4-FFF2-40B4-BE49-F238E27FC236}">
                  <a16:creationId xmlns:a16="http://schemas.microsoft.com/office/drawing/2014/main" id="{F04B2B2B-D5E4-4131-AC19-714445F5E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6" y="2264"/>
              <a:ext cx="43" cy="229"/>
            </a:xfrm>
            <a:custGeom>
              <a:avLst/>
              <a:gdLst>
                <a:gd name="T0" fmla="*/ 192 w 193"/>
                <a:gd name="T1" fmla="*/ 508 h 1016"/>
                <a:gd name="T2" fmla="*/ 139 w 193"/>
                <a:gd name="T3" fmla="*/ 190 h 1016"/>
                <a:gd name="T4" fmla="*/ 8 w 193"/>
                <a:gd name="T5" fmla="*/ 0 h 1016"/>
                <a:gd name="T6" fmla="*/ 0 w 193"/>
                <a:gd name="T7" fmla="*/ 10 h 1016"/>
                <a:gd name="T8" fmla="*/ 14 w 193"/>
                <a:gd name="T9" fmla="*/ 34 h 1016"/>
                <a:gd name="T10" fmla="*/ 145 w 193"/>
                <a:gd name="T11" fmla="*/ 508 h 1016"/>
                <a:gd name="T12" fmla="*/ 12 w 193"/>
                <a:gd name="T13" fmla="*/ 991 h 1016"/>
                <a:gd name="T14" fmla="*/ 0 w 193"/>
                <a:gd name="T15" fmla="*/ 1008 h 1016"/>
                <a:gd name="T16" fmla="*/ 8 w 193"/>
                <a:gd name="T17" fmla="*/ 1015 h 1016"/>
                <a:gd name="T18" fmla="*/ 141 w 193"/>
                <a:gd name="T19" fmla="*/ 818 h 1016"/>
                <a:gd name="T20" fmla="*/ 192 w 193"/>
                <a:gd name="T21" fmla="*/ 50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3" h="1016">
                  <a:moveTo>
                    <a:pt x="192" y="508"/>
                  </a:moveTo>
                  <a:cubicBezTo>
                    <a:pt x="192" y="431"/>
                    <a:pt x="184" y="308"/>
                    <a:pt x="139" y="190"/>
                  </a:cubicBezTo>
                  <a:cubicBezTo>
                    <a:pt x="90" y="67"/>
                    <a:pt x="16" y="0"/>
                    <a:pt x="8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4" y="34"/>
                  </a:cubicBezTo>
                  <a:cubicBezTo>
                    <a:pt x="98" y="132"/>
                    <a:pt x="145" y="293"/>
                    <a:pt x="145" y="508"/>
                  </a:cubicBezTo>
                  <a:cubicBezTo>
                    <a:pt x="145" y="681"/>
                    <a:pt x="116" y="864"/>
                    <a:pt x="12" y="991"/>
                  </a:cubicBezTo>
                  <a:cubicBezTo>
                    <a:pt x="0" y="1006"/>
                    <a:pt x="0" y="1006"/>
                    <a:pt x="0" y="1008"/>
                  </a:cubicBezTo>
                  <a:cubicBezTo>
                    <a:pt x="0" y="1015"/>
                    <a:pt x="4" y="1015"/>
                    <a:pt x="8" y="1015"/>
                  </a:cubicBezTo>
                  <a:cubicBezTo>
                    <a:pt x="16" y="1015"/>
                    <a:pt x="92" y="948"/>
                    <a:pt x="141" y="818"/>
                  </a:cubicBezTo>
                  <a:cubicBezTo>
                    <a:pt x="184" y="707"/>
                    <a:pt x="192" y="594"/>
                    <a:pt x="192" y="50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64" name="Group 154">
            <a:extLst>
              <a:ext uri="{FF2B5EF4-FFF2-40B4-BE49-F238E27FC236}">
                <a16:creationId xmlns:a16="http://schemas.microsoft.com/office/drawing/2014/main" id="{F4E0873C-3BD3-4904-9BA6-F1971CDB107F}"/>
              </a:ext>
            </a:extLst>
          </p:cNvPr>
          <p:cNvGrpSpPr>
            <a:grpSpLocks/>
          </p:cNvGrpSpPr>
          <p:nvPr/>
        </p:nvGrpSpPr>
        <p:grpSpPr bwMode="auto">
          <a:xfrm>
            <a:off x="6073317" y="2080918"/>
            <a:ext cx="1798638" cy="430212"/>
            <a:chOff x="3606" y="1293"/>
            <a:chExt cx="1133" cy="271"/>
          </a:xfrm>
        </p:grpSpPr>
        <p:sp>
          <p:nvSpPr>
            <p:cNvPr id="565" name="Freeform 155">
              <a:extLst>
                <a:ext uri="{FF2B5EF4-FFF2-40B4-BE49-F238E27FC236}">
                  <a16:creationId xmlns:a16="http://schemas.microsoft.com/office/drawing/2014/main" id="{87DF7EAF-56B0-4C0B-9952-088D032AB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293"/>
              <a:ext cx="1133" cy="271"/>
            </a:xfrm>
            <a:custGeom>
              <a:avLst/>
              <a:gdLst>
                <a:gd name="T0" fmla="*/ 2500 w 5001"/>
                <a:gd name="T1" fmla="*/ 1198 h 1199"/>
                <a:gd name="T2" fmla="*/ 0 w 5001"/>
                <a:gd name="T3" fmla="*/ 1198 h 1199"/>
                <a:gd name="T4" fmla="*/ 0 w 5001"/>
                <a:gd name="T5" fmla="*/ 0 h 1199"/>
                <a:gd name="T6" fmla="*/ 5000 w 5001"/>
                <a:gd name="T7" fmla="*/ 0 h 1199"/>
                <a:gd name="T8" fmla="*/ 5000 w 5001"/>
                <a:gd name="T9" fmla="*/ 1198 h 1199"/>
                <a:gd name="T10" fmla="*/ 2500 w 5001"/>
                <a:gd name="T11" fmla="*/ 1198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1" h="1199">
                  <a:moveTo>
                    <a:pt x="2500" y="1198"/>
                  </a:moveTo>
                  <a:lnTo>
                    <a:pt x="0" y="1198"/>
                  </a:lnTo>
                  <a:lnTo>
                    <a:pt x="0" y="0"/>
                  </a:lnTo>
                  <a:lnTo>
                    <a:pt x="5000" y="0"/>
                  </a:lnTo>
                  <a:lnTo>
                    <a:pt x="5000" y="1198"/>
                  </a:lnTo>
                  <a:lnTo>
                    <a:pt x="2500" y="119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6" name="Freeform 156">
              <a:extLst>
                <a:ext uri="{FF2B5EF4-FFF2-40B4-BE49-F238E27FC236}">
                  <a16:creationId xmlns:a16="http://schemas.microsoft.com/office/drawing/2014/main" id="{151E0899-1199-4DF9-99EC-AB1B07B05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1401"/>
              <a:ext cx="85" cy="153"/>
            </a:xfrm>
            <a:custGeom>
              <a:avLst/>
              <a:gdLst>
                <a:gd name="T0" fmla="*/ 376 w 381"/>
                <a:gd name="T1" fmla="*/ 64 h 678"/>
                <a:gd name="T2" fmla="*/ 380 w 381"/>
                <a:gd name="T3" fmla="*/ 42 h 678"/>
                <a:gd name="T4" fmla="*/ 357 w 381"/>
                <a:gd name="T5" fmla="*/ 12 h 678"/>
                <a:gd name="T6" fmla="*/ 326 w 381"/>
                <a:gd name="T7" fmla="*/ 32 h 678"/>
                <a:gd name="T8" fmla="*/ 314 w 381"/>
                <a:gd name="T9" fmla="*/ 89 h 678"/>
                <a:gd name="T10" fmla="*/ 298 w 381"/>
                <a:gd name="T11" fmla="*/ 173 h 678"/>
                <a:gd name="T12" fmla="*/ 260 w 381"/>
                <a:gd name="T13" fmla="*/ 360 h 678"/>
                <a:gd name="T14" fmla="*/ 171 w 381"/>
                <a:gd name="T15" fmla="*/ 449 h 678"/>
                <a:gd name="T16" fmla="*/ 116 w 381"/>
                <a:gd name="T17" fmla="*/ 365 h 678"/>
                <a:gd name="T18" fmla="*/ 161 w 381"/>
                <a:gd name="T19" fmla="*/ 160 h 678"/>
                <a:gd name="T20" fmla="*/ 174 w 381"/>
                <a:gd name="T21" fmla="*/ 86 h 678"/>
                <a:gd name="T22" fmla="*/ 107 w 381"/>
                <a:gd name="T23" fmla="*/ 0 h 678"/>
                <a:gd name="T24" fmla="*/ 0 w 381"/>
                <a:gd name="T25" fmla="*/ 160 h 678"/>
                <a:gd name="T26" fmla="*/ 10 w 381"/>
                <a:gd name="T27" fmla="*/ 173 h 678"/>
                <a:gd name="T28" fmla="*/ 23 w 381"/>
                <a:gd name="T29" fmla="*/ 151 h 678"/>
                <a:gd name="T30" fmla="*/ 107 w 381"/>
                <a:gd name="T31" fmla="*/ 25 h 678"/>
                <a:gd name="T32" fmla="*/ 126 w 381"/>
                <a:gd name="T33" fmla="*/ 57 h 678"/>
                <a:gd name="T34" fmla="*/ 112 w 381"/>
                <a:gd name="T35" fmla="*/ 131 h 678"/>
                <a:gd name="T36" fmla="*/ 66 w 381"/>
                <a:gd name="T37" fmla="*/ 351 h 678"/>
                <a:gd name="T38" fmla="*/ 165 w 381"/>
                <a:gd name="T39" fmla="*/ 474 h 678"/>
                <a:gd name="T40" fmla="*/ 246 w 381"/>
                <a:gd name="T41" fmla="*/ 427 h 678"/>
                <a:gd name="T42" fmla="*/ 196 w 381"/>
                <a:gd name="T43" fmla="*/ 588 h 678"/>
                <a:gd name="T44" fmla="*/ 105 w 381"/>
                <a:gd name="T45" fmla="*/ 654 h 678"/>
                <a:gd name="T46" fmla="*/ 43 w 381"/>
                <a:gd name="T47" fmla="*/ 610 h 678"/>
                <a:gd name="T48" fmla="*/ 79 w 381"/>
                <a:gd name="T49" fmla="*/ 598 h 678"/>
                <a:gd name="T50" fmla="*/ 93 w 381"/>
                <a:gd name="T51" fmla="*/ 553 h 678"/>
                <a:gd name="T52" fmla="*/ 62 w 381"/>
                <a:gd name="T53" fmla="*/ 516 h 678"/>
                <a:gd name="T54" fmla="*/ 16 w 381"/>
                <a:gd name="T55" fmla="*/ 588 h 678"/>
                <a:gd name="T56" fmla="*/ 105 w 381"/>
                <a:gd name="T57" fmla="*/ 677 h 678"/>
                <a:gd name="T58" fmla="*/ 295 w 381"/>
                <a:gd name="T59" fmla="*/ 462 h 678"/>
                <a:gd name="T60" fmla="*/ 376 w 381"/>
                <a:gd name="T61" fmla="*/ 64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1" h="678">
                  <a:moveTo>
                    <a:pt x="376" y="64"/>
                  </a:moveTo>
                  <a:cubicBezTo>
                    <a:pt x="380" y="49"/>
                    <a:pt x="380" y="47"/>
                    <a:pt x="380" y="42"/>
                  </a:cubicBezTo>
                  <a:cubicBezTo>
                    <a:pt x="380" y="20"/>
                    <a:pt x="368" y="12"/>
                    <a:pt x="357" y="12"/>
                  </a:cubicBezTo>
                  <a:cubicBezTo>
                    <a:pt x="347" y="12"/>
                    <a:pt x="333" y="17"/>
                    <a:pt x="326" y="32"/>
                  </a:cubicBezTo>
                  <a:cubicBezTo>
                    <a:pt x="324" y="40"/>
                    <a:pt x="318" y="72"/>
                    <a:pt x="314" y="89"/>
                  </a:cubicBezTo>
                  <a:cubicBezTo>
                    <a:pt x="310" y="116"/>
                    <a:pt x="302" y="146"/>
                    <a:pt x="298" y="173"/>
                  </a:cubicBezTo>
                  <a:lnTo>
                    <a:pt x="260" y="360"/>
                  </a:lnTo>
                  <a:cubicBezTo>
                    <a:pt x="258" y="375"/>
                    <a:pt x="223" y="449"/>
                    <a:pt x="171" y="449"/>
                  </a:cubicBezTo>
                  <a:cubicBezTo>
                    <a:pt x="126" y="449"/>
                    <a:pt x="116" y="405"/>
                    <a:pt x="116" y="365"/>
                  </a:cubicBezTo>
                  <a:cubicBezTo>
                    <a:pt x="116" y="316"/>
                    <a:pt x="132" y="254"/>
                    <a:pt x="161" y="160"/>
                  </a:cubicBezTo>
                  <a:cubicBezTo>
                    <a:pt x="172" y="119"/>
                    <a:pt x="174" y="106"/>
                    <a:pt x="174" y="86"/>
                  </a:cubicBezTo>
                  <a:cubicBezTo>
                    <a:pt x="174" y="40"/>
                    <a:pt x="149" y="0"/>
                    <a:pt x="107" y="0"/>
                  </a:cubicBezTo>
                  <a:cubicBezTo>
                    <a:pt x="31" y="0"/>
                    <a:pt x="0" y="151"/>
                    <a:pt x="0" y="160"/>
                  </a:cubicBezTo>
                  <a:cubicBezTo>
                    <a:pt x="0" y="173"/>
                    <a:pt x="8" y="173"/>
                    <a:pt x="10" y="173"/>
                  </a:cubicBezTo>
                  <a:cubicBezTo>
                    <a:pt x="19" y="173"/>
                    <a:pt x="19" y="168"/>
                    <a:pt x="23" y="151"/>
                  </a:cubicBezTo>
                  <a:cubicBezTo>
                    <a:pt x="45" y="54"/>
                    <a:pt x="79" y="25"/>
                    <a:pt x="107" y="25"/>
                  </a:cubicBezTo>
                  <a:cubicBezTo>
                    <a:pt x="112" y="25"/>
                    <a:pt x="126" y="25"/>
                    <a:pt x="126" y="57"/>
                  </a:cubicBezTo>
                  <a:cubicBezTo>
                    <a:pt x="126" y="84"/>
                    <a:pt x="118" y="109"/>
                    <a:pt x="112" y="131"/>
                  </a:cubicBezTo>
                  <a:cubicBezTo>
                    <a:pt x="79" y="240"/>
                    <a:pt x="66" y="301"/>
                    <a:pt x="66" y="351"/>
                  </a:cubicBezTo>
                  <a:cubicBezTo>
                    <a:pt x="66" y="442"/>
                    <a:pt x="116" y="474"/>
                    <a:pt x="165" y="474"/>
                  </a:cubicBezTo>
                  <a:cubicBezTo>
                    <a:pt x="198" y="474"/>
                    <a:pt x="225" y="457"/>
                    <a:pt x="246" y="427"/>
                  </a:cubicBezTo>
                  <a:cubicBezTo>
                    <a:pt x="236" y="479"/>
                    <a:pt x="229" y="531"/>
                    <a:pt x="196" y="588"/>
                  </a:cubicBezTo>
                  <a:cubicBezTo>
                    <a:pt x="172" y="625"/>
                    <a:pt x="141" y="654"/>
                    <a:pt x="105" y="654"/>
                  </a:cubicBezTo>
                  <a:cubicBezTo>
                    <a:pt x="93" y="654"/>
                    <a:pt x="56" y="649"/>
                    <a:pt x="43" y="610"/>
                  </a:cubicBezTo>
                  <a:cubicBezTo>
                    <a:pt x="56" y="610"/>
                    <a:pt x="66" y="610"/>
                    <a:pt x="79" y="598"/>
                  </a:cubicBezTo>
                  <a:cubicBezTo>
                    <a:pt x="85" y="588"/>
                    <a:pt x="93" y="575"/>
                    <a:pt x="93" y="553"/>
                  </a:cubicBezTo>
                  <a:cubicBezTo>
                    <a:pt x="93" y="521"/>
                    <a:pt x="70" y="516"/>
                    <a:pt x="62" y="516"/>
                  </a:cubicBezTo>
                  <a:cubicBezTo>
                    <a:pt x="45" y="516"/>
                    <a:pt x="16" y="533"/>
                    <a:pt x="16" y="588"/>
                  </a:cubicBezTo>
                  <a:cubicBezTo>
                    <a:pt x="16" y="637"/>
                    <a:pt x="54" y="677"/>
                    <a:pt x="105" y="677"/>
                  </a:cubicBezTo>
                  <a:cubicBezTo>
                    <a:pt x="190" y="677"/>
                    <a:pt x="275" y="580"/>
                    <a:pt x="295" y="462"/>
                  </a:cubicBezTo>
                  <a:lnTo>
                    <a:pt x="376" y="6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7" name="Freeform 157">
              <a:extLst>
                <a:ext uri="{FF2B5EF4-FFF2-40B4-BE49-F238E27FC236}">
                  <a16:creationId xmlns:a16="http://schemas.microsoft.com/office/drawing/2014/main" id="{9F8BF151-74EC-48A4-B3A4-9492853CD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1467"/>
              <a:ext cx="79" cy="74"/>
            </a:xfrm>
            <a:custGeom>
              <a:avLst/>
              <a:gdLst>
                <a:gd name="T0" fmla="*/ 43 w 352"/>
                <a:gd name="T1" fmla="*/ 279 h 332"/>
                <a:gd name="T2" fmla="*/ 37 w 352"/>
                <a:gd name="T3" fmla="*/ 309 h 332"/>
                <a:gd name="T4" fmla="*/ 58 w 352"/>
                <a:gd name="T5" fmla="*/ 331 h 332"/>
                <a:gd name="T6" fmla="*/ 79 w 352"/>
                <a:gd name="T7" fmla="*/ 314 h 332"/>
                <a:gd name="T8" fmla="*/ 89 w 352"/>
                <a:gd name="T9" fmla="*/ 269 h 332"/>
                <a:gd name="T10" fmla="*/ 103 w 352"/>
                <a:gd name="T11" fmla="*/ 205 h 332"/>
                <a:gd name="T12" fmla="*/ 112 w 352"/>
                <a:gd name="T13" fmla="*/ 153 h 332"/>
                <a:gd name="T14" fmla="*/ 136 w 352"/>
                <a:gd name="T15" fmla="*/ 89 h 332"/>
                <a:gd name="T16" fmla="*/ 223 w 352"/>
                <a:gd name="T17" fmla="*/ 20 h 332"/>
                <a:gd name="T18" fmla="*/ 256 w 352"/>
                <a:gd name="T19" fmla="*/ 72 h 332"/>
                <a:gd name="T20" fmla="*/ 223 w 352"/>
                <a:gd name="T21" fmla="*/ 227 h 332"/>
                <a:gd name="T22" fmla="*/ 213 w 352"/>
                <a:gd name="T23" fmla="*/ 267 h 332"/>
                <a:gd name="T24" fmla="*/ 267 w 352"/>
                <a:gd name="T25" fmla="*/ 331 h 332"/>
                <a:gd name="T26" fmla="*/ 351 w 352"/>
                <a:gd name="T27" fmla="*/ 220 h 332"/>
                <a:gd name="T28" fmla="*/ 341 w 352"/>
                <a:gd name="T29" fmla="*/ 207 h 332"/>
                <a:gd name="T30" fmla="*/ 329 w 352"/>
                <a:gd name="T31" fmla="*/ 222 h 332"/>
                <a:gd name="T32" fmla="*/ 269 w 352"/>
                <a:gd name="T33" fmla="*/ 311 h 332"/>
                <a:gd name="T34" fmla="*/ 256 w 352"/>
                <a:gd name="T35" fmla="*/ 284 h 332"/>
                <a:gd name="T36" fmla="*/ 269 w 352"/>
                <a:gd name="T37" fmla="*/ 225 h 332"/>
                <a:gd name="T38" fmla="*/ 300 w 352"/>
                <a:gd name="T39" fmla="*/ 84 h 332"/>
                <a:gd name="T40" fmla="*/ 225 w 352"/>
                <a:gd name="T41" fmla="*/ 0 h 332"/>
                <a:gd name="T42" fmla="*/ 128 w 352"/>
                <a:gd name="T43" fmla="*/ 64 h 332"/>
                <a:gd name="T44" fmla="*/ 68 w 352"/>
                <a:gd name="T45" fmla="*/ 0 h 332"/>
                <a:gd name="T46" fmla="*/ 21 w 352"/>
                <a:gd name="T47" fmla="*/ 42 h 332"/>
                <a:gd name="T48" fmla="*/ 0 w 352"/>
                <a:gd name="T49" fmla="*/ 114 h 332"/>
                <a:gd name="T50" fmla="*/ 10 w 352"/>
                <a:gd name="T51" fmla="*/ 121 h 332"/>
                <a:gd name="T52" fmla="*/ 23 w 352"/>
                <a:gd name="T53" fmla="*/ 101 h 332"/>
                <a:gd name="T54" fmla="*/ 66 w 352"/>
                <a:gd name="T55" fmla="*/ 20 h 332"/>
                <a:gd name="T56" fmla="*/ 83 w 352"/>
                <a:gd name="T57" fmla="*/ 57 h 332"/>
                <a:gd name="T58" fmla="*/ 74 w 352"/>
                <a:gd name="T59" fmla="*/ 119 h 332"/>
                <a:gd name="T60" fmla="*/ 60 w 352"/>
                <a:gd name="T61" fmla="*/ 183 h 332"/>
                <a:gd name="T62" fmla="*/ 43 w 352"/>
                <a:gd name="T63" fmla="*/ 27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2" h="332">
                  <a:moveTo>
                    <a:pt x="43" y="279"/>
                  </a:moveTo>
                  <a:cubicBezTo>
                    <a:pt x="43" y="286"/>
                    <a:pt x="37" y="306"/>
                    <a:pt x="37" y="309"/>
                  </a:cubicBezTo>
                  <a:cubicBezTo>
                    <a:pt x="37" y="326"/>
                    <a:pt x="48" y="331"/>
                    <a:pt x="58" y="331"/>
                  </a:cubicBezTo>
                  <a:cubicBezTo>
                    <a:pt x="68" y="331"/>
                    <a:pt x="78" y="323"/>
                    <a:pt x="79" y="314"/>
                  </a:cubicBezTo>
                  <a:cubicBezTo>
                    <a:pt x="81" y="309"/>
                    <a:pt x="89" y="284"/>
                    <a:pt x="89" y="269"/>
                  </a:cubicBezTo>
                  <a:cubicBezTo>
                    <a:pt x="93" y="254"/>
                    <a:pt x="97" y="222"/>
                    <a:pt x="103" y="205"/>
                  </a:cubicBezTo>
                  <a:cubicBezTo>
                    <a:pt x="107" y="188"/>
                    <a:pt x="109" y="173"/>
                    <a:pt x="112" y="153"/>
                  </a:cubicBezTo>
                  <a:cubicBezTo>
                    <a:pt x="118" y="123"/>
                    <a:pt x="118" y="119"/>
                    <a:pt x="136" y="89"/>
                  </a:cubicBezTo>
                  <a:cubicBezTo>
                    <a:pt x="153" y="59"/>
                    <a:pt x="178" y="20"/>
                    <a:pt x="223" y="20"/>
                  </a:cubicBezTo>
                  <a:cubicBezTo>
                    <a:pt x="256" y="20"/>
                    <a:pt x="256" y="57"/>
                    <a:pt x="256" y="72"/>
                  </a:cubicBezTo>
                  <a:cubicBezTo>
                    <a:pt x="256" y="116"/>
                    <a:pt x="233" y="195"/>
                    <a:pt x="223" y="227"/>
                  </a:cubicBezTo>
                  <a:cubicBezTo>
                    <a:pt x="217" y="249"/>
                    <a:pt x="213" y="254"/>
                    <a:pt x="213" y="267"/>
                  </a:cubicBezTo>
                  <a:cubicBezTo>
                    <a:pt x="213" y="306"/>
                    <a:pt x="240" y="331"/>
                    <a:pt x="267" y="331"/>
                  </a:cubicBezTo>
                  <a:cubicBezTo>
                    <a:pt x="326" y="331"/>
                    <a:pt x="351" y="232"/>
                    <a:pt x="351" y="220"/>
                  </a:cubicBezTo>
                  <a:cubicBezTo>
                    <a:pt x="351" y="207"/>
                    <a:pt x="345" y="207"/>
                    <a:pt x="341" y="207"/>
                  </a:cubicBezTo>
                  <a:cubicBezTo>
                    <a:pt x="335" y="207"/>
                    <a:pt x="333" y="212"/>
                    <a:pt x="329" y="222"/>
                  </a:cubicBezTo>
                  <a:cubicBezTo>
                    <a:pt x="318" y="279"/>
                    <a:pt x="293" y="311"/>
                    <a:pt x="269" y="311"/>
                  </a:cubicBezTo>
                  <a:cubicBezTo>
                    <a:pt x="258" y="311"/>
                    <a:pt x="256" y="301"/>
                    <a:pt x="256" y="284"/>
                  </a:cubicBezTo>
                  <a:cubicBezTo>
                    <a:pt x="256" y="267"/>
                    <a:pt x="258" y="257"/>
                    <a:pt x="269" y="225"/>
                  </a:cubicBezTo>
                  <a:cubicBezTo>
                    <a:pt x="275" y="202"/>
                    <a:pt x="300" y="123"/>
                    <a:pt x="300" y="84"/>
                  </a:cubicBezTo>
                  <a:cubicBezTo>
                    <a:pt x="300" y="12"/>
                    <a:pt x="256" y="0"/>
                    <a:pt x="225" y="0"/>
                  </a:cubicBezTo>
                  <a:cubicBezTo>
                    <a:pt x="176" y="0"/>
                    <a:pt x="143" y="40"/>
                    <a:pt x="128" y="64"/>
                  </a:cubicBezTo>
                  <a:cubicBezTo>
                    <a:pt x="124" y="17"/>
                    <a:pt x="89" y="0"/>
                    <a:pt x="68" y="0"/>
                  </a:cubicBezTo>
                  <a:cubicBezTo>
                    <a:pt x="43" y="0"/>
                    <a:pt x="27" y="25"/>
                    <a:pt x="21" y="42"/>
                  </a:cubicBezTo>
                  <a:cubicBezTo>
                    <a:pt x="8" y="64"/>
                    <a:pt x="0" y="109"/>
                    <a:pt x="0" y="114"/>
                  </a:cubicBezTo>
                  <a:cubicBezTo>
                    <a:pt x="0" y="121"/>
                    <a:pt x="8" y="121"/>
                    <a:pt x="10" y="121"/>
                  </a:cubicBezTo>
                  <a:cubicBezTo>
                    <a:pt x="19" y="121"/>
                    <a:pt x="19" y="119"/>
                    <a:pt x="23" y="101"/>
                  </a:cubicBezTo>
                  <a:cubicBezTo>
                    <a:pt x="33" y="57"/>
                    <a:pt x="43" y="20"/>
                    <a:pt x="66" y="20"/>
                  </a:cubicBezTo>
                  <a:cubicBezTo>
                    <a:pt x="79" y="20"/>
                    <a:pt x="83" y="35"/>
                    <a:pt x="83" y="57"/>
                  </a:cubicBezTo>
                  <a:cubicBezTo>
                    <a:pt x="83" y="72"/>
                    <a:pt x="79" y="99"/>
                    <a:pt x="74" y="119"/>
                  </a:cubicBezTo>
                  <a:cubicBezTo>
                    <a:pt x="70" y="136"/>
                    <a:pt x="66" y="168"/>
                    <a:pt x="60" y="183"/>
                  </a:cubicBezTo>
                  <a:lnTo>
                    <a:pt x="43" y="2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8" name="Freeform 158">
              <a:extLst>
                <a:ext uri="{FF2B5EF4-FFF2-40B4-BE49-F238E27FC236}">
                  <a16:creationId xmlns:a16="http://schemas.microsoft.com/office/drawing/2014/main" id="{1876ED11-5510-4BA4-A2DB-72BD6DB34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" y="1418"/>
              <a:ext cx="123" cy="55"/>
            </a:xfrm>
            <a:custGeom>
              <a:avLst/>
              <a:gdLst>
                <a:gd name="T0" fmla="*/ 516 w 546"/>
                <a:gd name="T1" fmla="*/ 42 h 248"/>
                <a:gd name="T2" fmla="*/ 545 w 546"/>
                <a:gd name="T3" fmla="*/ 20 h 248"/>
                <a:gd name="T4" fmla="*/ 519 w 546"/>
                <a:gd name="T5" fmla="*/ 0 h 248"/>
                <a:gd name="T6" fmla="*/ 27 w 546"/>
                <a:gd name="T7" fmla="*/ 0 h 248"/>
                <a:gd name="T8" fmla="*/ 0 w 546"/>
                <a:gd name="T9" fmla="*/ 20 h 248"/>
                <a:gd name="T10" fmla="*/ 27 w 546"/>
                <a:gd name="T11" fmla="*/ 42 h 248"/>
                <a:gd name="T12" fmla="*/ 516 w 546"/>
                <a:gd name="T13" fmla="*/ 42 h 248"/>
                <a:gd name="T14" fmla="*/ 519 w 546"/>
                <a:gd name="T15" fmla="*/ 247 h 248"/>
                <a:gd name="T16" fmla="*/ 545 w 546"/>
                <a:gd name="T17" fmla="*/ 225 h 248"/>
                <a:gd name="T18" fmla="*/ 516 w 546"/>
                <a:gd name="T19" fmla="*/ 205 h 248"/>
                <a:gd name="T20" fmla="*/ 27 w 546"/>
                <a:gd name="T21" fmla="*/ 205 h 248"/>
                <a:gd name="T22" fmla="*/ 0 w 546"/>
                <a:gd name="T23" fmla="*/ 225 h 248"/>
                <a:gd name="T24" fmla="*/ 27 w 546"/>
                <a:gd name="T25" fmla="*/ 247 h 248"/>
                <a:gd name="T26" fmla="*/ 519 w 546"/>
                <a:gd name="T27" fmla="*/ 24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6" h="248">
                  <a:moveTo>
                    <a:pt x="516" y="42"/>
                  </a:moveTo>
                  <a:cubicBezTo>
                    <a:pt x="531" y="42"/>
                    <a:pt x="545" y="42"/>
                    <a:pt x="545" y="20"/>
                  </a:cubicBezTo>
                  <a:cubicBezTo>
                    <a:pt x="545" y="0"/>
                    <a:pt x="531" y="0"/>
                    <a:pt x="519" y="0"/>
                  </a:cubicBezTo>
                  <a:lnTo>
                    <a:pt x="27" y="0"/>
                  </a:lnTo>
                  <a:cubicBezTo>
                    <a:pt x="14" y="0"/>
                    <a:pt x="0" y="0"/>
                    <a:pt x="0" y="20"/>
                  </a:cubicBezTo>
                  <a:cubicBezTo>
                    <a:pt x="0" y="42"/>
                    <a:pt x="14" y="42"/>
                    <a:pt x="27" y="42"/>
                  </a:cubicBezTo>
                  <a:lnTo>
                    <a:pt x="516" y="42"/>
                  </a:lnTo>
                  <a:close/>
                  <a:moveTo>
                    <a:pt x="519" y="247"/>
                  </a:moveTo>
                  <a:cubicBezTo>
                    <a:pt x="531" y="247"/>
                    <a:pt x="545" y="247"/>
                    <a:pt x="545" y="225"/>
                  </a:cubicBezTo>
                  <a:cubicBezTo>
                    <a:pt x="545" y="205"/>
                    <a:pt x="531" y="205"/>
                    <a:pt x="516" y="205"/>
                  </a:cubicBezTo>
                  <a:lnTo>
                    <a:pt x="27" y="205"/>
                  </a:lnTo>
                  <a:cubicBezTo>
                    <a:pt x="14" y="205"/>
                    <a:pt x="0" y="205"/>
                    <a:pt x="0" y="225"/>
                  </a:cubicBezTo>
                  <a:cubicBezTo>
                    <a:pt x="0" y="247"/>
                    <a:pt x="14" y="247"/>
                    <a:pt x="27" y="247"/>
                  </a:cubicBezTo>
                  <a:lnTo>
                    <a:pt x="519" y="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9" name="Freeform 159">
              <a:extLst>
                <a:ext uri="{FF2B5EF4-FFF2-40B4-BE49-F238E27FC236}">
                  <a16:creationId xmlns:a16="http://schemas.microsoft.com/office/drawing/2014/main" id="{D72977FC-A07E-4322-B0E6-60AA16380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1401"/>
              <a:ext cx="79" cy="107"/>
            </a:xfrm>
            <a:custGeom>
              <a:avLst/>
              <a:gdLst>
                <a:gd name="T0" fmla="*/ 351 w 352"/>
                <a:gd name="T1" fmla="*/ 178 h 475"/>
                <a:gd name="T2" fmla="*/ 219 w 352"/>
                <a:gd name="T3" fmla="*/ 0 h 475"/>
                <a:gd name="T4" fmla="*/ 0 w 352"/>
                <a:gd name="T5" fmla="*/ 296 h 475"/>
                <a:gd name="T6" fmla="*/ 132 w 352"/>
                <a:gd name="T7" fmla="*/ 474 h 475"/>
                <a:gd name="T8" fmla="*/ 351 w 352"/>
                <a:gd name="T9" fmla="*/ 178 h 475"/>
                <a:gd name="T10" fmla="*/ 132 w 352"/>
                <a:gd name="T11" fmla="*/ 449 h 475"/>
                <a:gd name="T12" fmla="*/ 60 w 352"/>
                <a:gd name="T13" fmla="*/ 338 h 475"/>
                <a:gd name="T14" fmla="*/ 107 w 352"/>
                <a:gd name="T15" fmla="*/ 119 h 475"/>
                <a:gd name="T16" fmla="*/ 219 w 352"/>
                <a:gd name="T17" fmla="*/ 25 h 475"/>
                <a:gd name="T18" fmla="*/ 293 w 352"/>
                <a:gd name="T19" fmla="*/ 136 h 475"/>
                <a:gd name="T20" fmla="*/ 244 w 352"/>
                <a:gd name="T21" fmla="*/ 356 h 475"/>
                <a:gd name="T22" fmla="*/ 132 w 352"/>
                <a:gd name="T23" fmla="*/ 44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2" h="475">
                  <a:moveTo>
                    <a:pt x="351" y="178"/>
                  </a:moveTo>
                  <a:cubicBezTo>
                    <a:pt x="351" y="69"/>
                    <a:pt x="293" y="0"/>
                    <a:pt x="219" y="0"/>
                  </a:cubicBezTo>
                  <a:cubicBezTo>
                    <a:pt x="109" y="0"/>
                    <a:pt x="0" y="148"/>
                    <a:pt x="0" y="296"/>
                  </a:cubicBezTo>
                  <a:cubicBezTo>
                    <a:pt x="0" y="400"/>
                    <a:pt x="56" y="474"/>
                    <a:pt x="132" y="474"/>
                  </a:cubicBezTo>
                  <a:cubicBezTo>
                    <a:pt x="240" y="474"/>
                    <a:pt x="351" y="328"/>
                    <a:pt x="351" y="178"/>
                  </a:cubicBezTo>
                  <a:close/>
                  <a:moveTo>
                    <a:pt x="132" y="449"/>
                  </a:moveTo>
                  <a:cubicBezTo>
                    <a:pt x="97" y="449"/>
                    <a:pt x="60" y="420"/>
                    <a:pt x="60" y="338"/>
                  </a:cubicBezTo>
                  <a:cubicBezTo>
                    <a:pt x="60" y="286"/>
                    <a:pt x="81" y="173"/>
                    <a:pt x="107" y="119"/>
                  </a:cubicBezTo>
                  <a:cubicBezTo>
                    <a:pt x="149" y="40"/>
                    <a:pt x="198" y="25"/>
                    <a:pt x="219" y="25"/>
                  </a:cubicBezTo>
                  <a:cubicBezTo>
                    <a:pt x="267" y="25"/>
                    <a:pt x="293" y="74"/>
                    <a:pt x="293" y="136"/>
                  </a:cubicBezTo>
                  <a:cubicBezTo>
                    <a:pt x="293" y="178"/>
                    <a:pt x="275" y="286"/>
                    <a:pt x="244" y="356"/>
                  </a:cubicBezTo>
                  <a:cubicBezTo>
                    <a:pt x="217" y="415"/>
                    <a:pt x="171" y="449"/>
                    <a:pt x="132" y="4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0" name="Freeform 160">
              <a:extLst>
                <a:ext uri="{FF2B5EF4-FFF2-40B4-BE49-F238E27FC236}">
                  <a16:creationId xmlns:a16="http://schemas.microsoft.com/office/drawing/2014/main" id="{82C81A2F-A923-4346-A648-316D65622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1328"/>
              <a:ext cx="42" cy="236"/>
            </a:xfrm>
            <a:custGeom>
              <a:avLst/>
              <a:gdLst>
                <a:gd name="T0" fmla="*/ 190 w 191"/>
                <a:gd name="T1" fmla="*/ 1035 h 1043"/>
                <a:gd name="T2" fmla="*/ 176 w 191"/>
                <a:gd name="T3" fmla="*/ 1010 h 1043"/>
                <a:gd name="T4" fmla="*/ 48 w 191"/>
                <a:gd name="T5" fmla="*/ 521 h 1043"/>
                <a:gd name="T6" fmla="*/ 182 w 191"/>
                <a:gd name="T7" fmla="*/ 30 h 1043"/>
                <a:gd name="T8" fmla="*/ 190 w 191"/>
                <a:gd name="T9" fmla="*/ 10 h 1043"/>
                <a:gd name="T10" fmla="*/ 182 w 191"/>
                <a:gd name="T11" fmla="*/ 0 h 1043"/>
                <a:gd name="T12" fmla="*/ 50 w 191"/>
                <a:gd name="T13" fmla="*/ 205 h 1043"/>
                <a:gd name="T14" fmla="*/ 0 w 191"/>
                <a:gd name="T15" fmla="*/ 521 h 1043"/>
                <a:gd name="T16" fmla="*/ 54 w 191"/>
                <a:gd name="T17" fmla="*/ 849 h 1043"/>
                <a:gd name="T18" fmla="*/ 182 w 191"/>
                <a:gd name="T19" fmla="*/ 1042 h 1043"/>
                <a:gd name="T20" fmla="*/ 190 w 191"/>
                <a:gd name="T21" fmla="*/ 1035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1043">
                  <a:moveTo>
                    <a:pt x="190" y="1035"/>
                  </a:moveTo>
                  <a:cubicBezTo>
                    <a:pt x="190" y="1032"/>
                    <a:pt x="190" y="1027"/>
                    <a:pt x="176" y="1010"/>
                  </a:cubicBezTo>
                  <a:cubicBezTo>
                    <a:pt x="74" y="879"/>
                    <a:pt x="48" y="684"/>
                    <a:pt x="48" y="521"/>
                  </a:cubicBezTo>
                  <a:cubicBezTo>
                    <a:pt x="48" y="341"/>
                    <a:pt x="79" y="160"/>
                    <a:pt x="182" y="30"/>
                  </a:cubicBezTo>
                  <a:cubicBezTo>
                    <a:pt x="190" y="17"/>
                    <a:pt x="190" y="15"/>
                    <a:pt x="190" y="10"/>
                  </a:cubicBezTo>
                  <a:cubicBezTo>
                    <a:pt x="190" y="2"/>
                    <a:pt x="188" y="0"/>
                    <a:pt x="182" y="0"/>
                  </a:cubicBezTo>
                  <a:cubicBezTo>
                    <a:pt x="174" y="0"/>
                    <a:pt x="101" y="72"/>
                    <a:pt x="50" y="205"/>
                  </a:cubicBezTo>
                  <a:cubicBezTo>
                    <a:pt x="10" y="316"/>
                    <a:pt x="0" y="432"/>
                    <a:pt x="0" y="521"/>
                  </a:cubicBezTo>
                  <a:cubicBezTo>
                    <a:pt x="0" y="605"/>
                    <a:pt x="10" y="731"/>
                    <a:pt x="54" y="849"/>
                  </a:cubicBezTo>
                  <a:cubicBezTo>
                    <a:pt x="105" y="978"/>
                    <a:pt x="174" y="1042"/>
                    <a:pt x="182" y="1042"/>
                  </a:cubicBezTo>
                  <a:cubicBezTo>
                    <a:pt x="188" y="1042"/>
                    <a:pt x="190" y="1040"/>
                    <a:pt x="190" y="103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1" name="Freeform 161">
              <a:extLst>
                <a:ext uri="{FF2B5EF4-FFF2-40B4-BE49-F238E27FC236}">
                  <a16:creationId xmlns:a16="http://schemas.microsoft.com/office/drawing/2014/main" id="{ECF45E4F-569B-4032-8F5B-EC01FD26B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98"/>
              <a:ext cx="94" cy="109"/>
            </a:xfrm>
            <a:custGeom>
              <a:avLst/>
              <a:gdLst>
                <a:gd name="T0" fmla="*/ 419 w 420"/>
                <a:gd name="T1" fmla="*/ 94 h 485"/>
                <a:gd name="T2" fmla="*/ 362 w 420"/>
                <a:gd name="T3" fmla="*/ 0 h 485"/>
                <a:gd name="T4" fmla="*/ 300 w 420"/>
                <a:gd name="T5" fmla="*/ 79 h 485"/>
                <a:gd name="T6" fmla="*/ 324 w 420"/>
                <a:gd name="T7" fmla="*/ 123 h 485"/>
                <a:gd name="T8" fmla="*/ 364 w 420"/>
                <a:gd name="T9" fmla="*/ 193 h 485"/>
                <a:gd name="T10" fmla="*/ 221 w 420"/>
                <a:gd name="T11" fmla="*/ 444 h 485"/>
                <a:gd name="T12" fmla="*/ 163 w 420"/>
                <a:gd name="T13" fmla="*/ 360 h 485"/>
                <a:gd name="T14" fmla="*/ 211 w 420"/>
                <a:gd name="T15" fmla="*/ 143 h 485"/>
                <a:gd name="T16" fmla="*/ 221 w 420"/>
                <a:gd name="T17" fmla="*/ 94 h 485"/>
                <a:gd name="T18" fmla="*/ 128 w 420"/>
                <a:gd name="T19" fmla="*/ 0 h 485"/>
                <a:gd name="T20" fmla="*/ 0 w 420"/>
                <a:gd name="T21" fmla="*/ 163 h 485"/>
                <a:gd name="T22" fmla="*/ 21 w 420"/>
                <a:gd name="T23" fmla="*/ 178 h 485"/>
                <a:gd name="T24" fmla="*/ 39 w 420"/>
                <a:gd name="T25" fmla="*/ 165 h 485"/>
                <a:gd name="T26" fmla="*/ 124 w 420"/>
                <a:gd name="T27" fmla="*/ 40 h 485"/>
                <a:gd name="T28" fmla="*/ 138 w 420"/>
                <a:gd name="T29" fmla="*/ 62 h 485"/>
                <a:gd name="T30" fmla="*/ 126 w 420"/>
                <a:gd name="T31" fmla="*/ 123 h 485"/>
                <a:gd name="T32" fmla="*/ 74 w 420"/>
                <a:gd name="T33" fmla="*/ 341 h 485"/>
                <a:gd name="T34" fmla="*/ 217 w 420"/>
                <a:gd name="T35" fmla="*/ 484 h 485"/>
                <a:gd name="T36" fmla="*/ 419 w 420"/>
                <a:gd name="T37" fmla="*/ 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0" h="485">
                  <a:moveTo>
                    <a:pt x="419" y="94"/>
                  </a:moveTo>
                  <a:cubicBezTo>
                    <a:pt x="419" y="0"/>
                    <a:pt x="362" y="0"/>
                    <a:pt x="362" y="0"/>
                  </a:cubicBezTo>
                  <a:cubicBezTo>
                    <a:pt x="329" y="0"/>
                    <a:pt x="300" y="44"/>
                    <a:pt x="300" y="79"/>
                  </a:cubicBezTo>
                  <a:cubicBezTo>
                    <a:pt x="300" y="109"/>
                    <a:pt x="316" y="121"/>
                    <a:pt x="324" y="123"/>
                  </a:cubicBezTo>
                  <a:cubicBezTo>
                    <a:pt x="359" y="151"/>
                    <a:pt x="364" y="173"/>
                    <a:pt x="364" y="193"/>
                  </a:cubicBezTo>
                  <a:cubicBezTo>
                    <a:pt x="364" y="217"/>
                    <a:pt x="318" y="444"/>
                    <a:pt x="221" y="444"/>
                  </a:cubicBezTo>
                  <a:cubicBezTo>
                    <a:pt x="163" y="444"/>
                    <a:pt x="163" y="383"/>
                    <a:pt x="163" y="360"/>
                  </a:cubicBezTo>
                  <a:cubicBezTo>
                    <a:pt x="163" y="301"/>
                    <a:pt x="186" y="225"/>
                    <a:pt x="211" y="143"/>
                  </a:cubicBezTo>
                  <a:cubicBezTo>
                    <a:pt x="219" y="121"/>
                    <a:pt x="221" y="114"/>
                    <a:pt x="221" y="94"/>
                  </a:cubicBezTo>
                  <a:cubicBezTo>
                    <a:pt x="221" y="35"/>
                    <a:pt x="172" y="0"/>
                    <a:pt x="128" y="0"/>
                  </a:cubicBezTo>
                  <a:cubicBezTo>
                    <a:pt x="43" y="0"/>
                    <a:pt x="0" y="143"/>
                    <a:pt x="0" y="163"/>
                  </a:cubicBezTo>
                  <a:cubicBezTo>
                    <a:pt x="0" y="178"/>
                    <a:pt x="14" y="178"/>
                    <a:pt x="21" y="178"/>
                  </a:cubicBezTo>
                  <a:cubicBezTo>
                    <a:pt x="31" y="178"/>
                    <a:pt x="35" y="178"/>
                    <a:pt x="39" y="165"/>
                  </a:cubicBezTo>
                  <a:cubicBezTo>
                    <a:pt x="66" y="54"/>
                    <a:pt x="107" y="40"/>
                    <a:pt x="124" y="40"/>
                  </a:cubicBezTo>
                  <a:cubicBezTo>
                    <a:pt x="128" y="40"/>
                    <a:pt x="138" y="40"/>
                    <a:pt x="138" y="62"/>
                  </a:cubicBezTo>
                  <a:cubicBezTo>
                    <a:pt x="138" y="86"/>
                    <a:pt x="126" y="116"/>
                    <a:pt x="126" y="123"/>
                  </a:cubicBezTo>
                  <a:cubicBezTo>
                    <a:pt x="89" y="242"/>
                    <a:pt x="74" y="291"/>
                    <a:pt x="74" y="341"/>
                  </a:cubicBezTo>
                  <a:cubicBezTo>
                    <a:pt x="74" y="454"/>
                    <a:pt x="143" y="484"/>
                    <a:pt x="217" y="484"/>
                  </a:cubicBezTo>
                  <a:cubicBezTo>
                    <a:pt x="359" y="484"/>
                    <a:pt x="419" y="183"/>
                    <a:pt x="419" y="9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2" name="Freeform 162">
              <a:extLst>
                <a:ext uri="{FF2B5EF4-FFF2-40B4-BE49-F238E27FC236}">
                  <a16:creationId xmlns:a16="http://schemas.microsoft.com/office/drawing/2014/main" id="{02970B47-3A7A-4805-BAD3-E616D02AD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1293"/>
              <a:ext cx="95" cy="114"/>
            </a:xfrm>
            <a:custGeom>
              <a:avLst/>
              <a:gdLst>
                <a:gd name="T0" fmla="*/ 229 w 423"/>
                <a:gd name="T1" fmla="*/ 35 h 507"/>
                <a:gd name="T2" fmla="*/ 403 w 423"/>
                <a:gd name="T3" fmla="*/ 35 h 507"/>
                <a:gd name="T4" fmla="*/ 422 w 423"/>
                <a:gd name="T5" fmla="*/ 17 h 507"/>
                <a:gd name="T6" fmla="*/ 403 w 423"/>
                <a:gd name="T7" fmla="*/ 0 h 507"/>
                <a:gd name="T8" fmla="*/ 23 w 423"/>
                <a:gd name="T9" fmla="*/ 0 h 507"/>
                <a:gd name="T10" fmla="*/ 0 w 423"/>
                <a:gd name="T11" fmla="*/ 17 h 507"/>
                <a:gd name="T12" fmla="*/ 23 w 423"/>
                <a:gd name="T13" fmla="*/ 35 h 507"/>
                <a:gd name="T14" fmla="*/ 200 w 423"/>
                <a:gd name="T15" fmla="*/ 35 h 507"/>
                <a:gd name="T16" fmla="*/ 200 w 423"/>
                <a:gd name="T17" fmla="*/ 479 h 507"/>
                <a:gd name="T18" fmla="*/ 211 w 423"/>
                <a:gd name="T19" fmla="*/ 506 h 507"/>
                <a:gd name="T20" fmla="*/ 229 w 423"/>
                <a:gd name="T21" fmla="*/ 479 h 507"/>
                <a:gd name="T22" fmla="*/ 229 w 423"/>
                <a:gd name="T23" fmla="*/ 35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3" h="507">
                  <a:moveTo>
                    <a:pt x="229" y="35"/>
                  </a:moveTo>
                  <a:lnTo>
                    <a:pt x="403" y="35"/>
                  </a:lnTo>
                  <a:cubicBezTo>
                    <a:pt x="411" y="35"/>
                    <a:pt x="422" y="35"/>
                    <a:pt x="422" y="17"/>
                  </a:cubicBezTo>
                  <a:cubicBezTo>
                    <a:pt x="422" y="0"/>
                    <a:pt x="411" y="0"/>
                    <a:pt x="403" y="0"/>
                  </a:cubicBezTo>
                  <a:lnTo>
                    <a:pt x="23" y="0"/>
                  </a:lnTo>
                  <a:cubicBezTo>
                    <a:pt x="14" y="0"/>
                    <a:pt x="0" y="0"/>
                    <a:pt x="0" y="17"/>
                  </a:cubicBezTo>
                  <a:cubicBezTo>
                    <a:pt x="0" y="35"/>
                    <a:pt x="14" y="35"/>
                    <a:pt x="23" y="35"/>
                  </a:cubicBezTo>
                  <a:lnTo>
                    <a:pt x="200" y="35"/>
                  </a:lnTo>
                  <a:lnTo>
                    <a:pt x="200" y="479"/>
                  </a:lnTo>
                  <a:cubicBezTo>
                    <a:pt x="200" y="491"/>
                    <a:pt x="200" y="506"/>
                    <a:pt x="211" y="506"/>
                  </a:cubicBezTo>
                  <a:cubicBezTo>
                    <a:pt x="229" y="506"/>
                    <a:pt x="229" y="491"/>
                    <a:pt x="229" y="479"/>
                  </a:cubicBezTo>
                  <a:lnTo>
                    <a:pt x="229" y="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" name="Freeform 163">
              <a:extLst>
                <a:ext uri="{FF2B5EF4-FFF2-40B4-BE49-F238E27FC236}">
                  <a16:creationId xmlns:a16="http://schemas.microsoft.com/office/drawing/2014/main" id="{24EAD5F2-E492-4679-A3B8-76B09634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" y="1341"/>
              <a:ext cx="108" cy="165"/>
            </a:xfrm>
            <a:custGeom>
              <a:avLst/>
              <a:gdLst>
                <a:gd name="T0" fmla="*/ 219 w 480"/>
                <a:gd name="T1" fmla="*/ 35 h 732"/>
                <a:gd name="T2" fmla="*/ 221 w 480"/>
                <a:gd name="T3" fmla="*/ 17 h 732"/>
                <a:gd name="T4" fmla="*/ 202 w 480"/>
                <a:gd name="T5" fmla="*/ 0 h 732"/>
                <a:gd name="T6" fmla="*/ 198 w 480"/>
                <a:gd name="T7" fmla="*/ 0 h 732"/>
                <a:gd name="T8" fmla="*/ 91 w 480"/>
                <a:gd name="T9" fmla="*/ 5 h 732"/>
                <a:gd name="T10" fmla="*/ 66 w 480"/>
                <a:gd name="T11" fmla="*/ 40 h 732"/>
                <a:gd name="T12" fmla="*/ 89 w 480"/>
                <a:gd name="T13" fmla="*/ 57 h 732"/>
                <a:gd name="T14" fmla="*/ 120 w 480"/>
                <a:gd name="T15" fmla="*/ 59 h 732"/>
                <a:gd name="T16" fmla="*/ 4 w 480"/>
                <a:gd name="T17" fmla="*/ 662 h 732"/>
                <a:gd name="T18" fmla="*/ 0 w 480"/>
                <a:gd name="T19" fmla="*/ 686 h 732"/>
                <a:gd name="T20" fmla="*/ 39 w 480"/>
                <a:gd name="T21" fmla="*/ 731 h 732"/>
                <a:gd name="T22" fmla="*/ 93 w 480"/>
                <a:gd name="T23" fmla="*/ 677 h 732"/>
                <a:gd name="T24" fmla="*/ 141 w 480"/>
                <a:gd name="T25" fmla="*/ 427 h 732"/>
                <a:gd name="T26" fmla="*/ 159 w 480"/>
                <a:gd name="T27" fmla="*/ 385 h 732"/>
                <a:gd name="T28" fmla="*/ 281 w 480"/>
                <a:gd name="T29" fmla="*/ 291 h 732"/>
                <a:gd name="T30" fmla="*/ 322 w 480"/>
                <a:gd name="T31" fmla="*/ 353 h 732"/>
                <a:gd name="T32" fmla="*/ 269 w 480"/>
                <a:gd name="T33" fmla="*/ 588 h 732"/>
                <a:gd name="T34" fmla="*/ 258 w 480"/>
                <a:gd name="T35" fmla="*/ 640 h 732"/>
                <a:gd name="T36" fmla="*/ 351 w 480"/>
                <a:gd name="T37" fmla="*/ 731 h 732"/>
                <a:gd name="T38" fmla="*/ 479 w 480"/>
                <a:gd name="T39" fmla="*/ 573 h 732"/>
                <a:gd name="T40" fmla="*/ 461 w 480"/>
                <a:gd name="T41" fmla="*/ 553 h 732"/>
                <a:gd name="T42" fmla="*/ 442 w 480"/>
                <a:gd name="T43" fmla="*/ 568 h 732"/>
                <a:gd name="T44" fmla="*/ 357 w 480"/>
                <a:gd name="T45" fmla="*/ 696 h 732"/>
                <a:gd name="T46" fmla="*/ 341 w 480"/>
                <a:gd name="T47" fmla="*/ 672 h 732"/>
                <a:gd name="T48" fmla="*/ 357 w 480"/>
                <a:gd name="T49" fmla="*/ 607 h 732"/>
                <a:gd name="T50" fmla="*/ 409 w 480"/>
                <a:gd name="T51" fmla="*/ 373 h 732"/>
                <a:gd name="T52" fmla="*/ 287 w 480"/>
                <a:gd name="T53" fmla="*/ 254 h 732"/>
                <a:gd name="T54" fmla="*/ 163 w 480"/>
                <a:gd name="T55" fmla="*/ 316 h 732"/>
                <a:gd name="T56" fmla="*/ 219 w 480"/>
                <a:gd name="T57" fmla="*/ 35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0" h="732">
                  <a:moveTo>
                    <a:pt x="219" y="35"/>
                  </a:moveTo>
                  <a:cubicBezTo>
                    <a:pt x="221" y="20"/>
                    <a:pt x="221" y="17"/>
                    <a:pt x="221" y="17"/>
                  </a:cubicBezTo>
                  <a:cubicBezTo>
                    <a:pt x="221" y="5"/>
                    <a:pt x="211" y="0"/>
                    <a:pt x="202" y="0"/>
                  </a:cubicBezTo>
                  <a:cubicBezTo>
                    <a:pt x="200" y="0"/>
                    <a:pt x="200" y="0"/>
                    <a:pt x="198" y="0"/>
                  </a:cubicBezTo>
                  <a:lnTo>
                    <a:pt x="91" y="5"/>
                  </a:lnTo>
                  <a:cubicBezTo>
                    <a:pt x="79" y="10"/>
                    <a:pt x="66" y="10"/>
                    <a:pt x="66" y="40"/>
                  </a:cubicBezTo>
                  <a:cubicBezTo>
                    <a:pt x="66" y="57"/>
                    <a:pt x="79" y="57"/>
                    <a:pt x="89" y="57"/>
                  </a:cubicBezTo>
                  <a:cubicBezTo>
                    <a:pt x="97" y="57"/>
                    <a:pt x="112" y="57"/>
                    <a:pt x="120" y="59"/>
                  </a:cubicBezTo>
                  <a:lnTo>
                    <a:pt x="4" y="662"/>
                  </a:lnTo>
                  <a:cubicBezTo>
                    <a:pt x="2" y="667"/>
                    <a:pt x="0" y="684"/>
                    <a:pt x="0" y="686"/>
                  </a:cubicBezTo>
                  <a:cubicBezTo>
                    <a:pt x="0" y="711"/>
                    <a:pt x="14" y="731"/>
                    <a:pt x="39" y="731"/>
                  </a:cubicBezTo>
                  <a:cubicBezTo>
                    <a:pt x="45" y="731"/>
                    <a:pt x="81" y="731"/>
                    <a:pt x="93" y="677"/>
                  </a:cubicBezTo>
                  <a:lnTo>
                    <a:pt x="141" y="427"/>
                  </a:lnTo>
                  <a:cubicBezTo>
                    <a:pt x="147" y="410"/>
                    <a:pt x="147" y="405"/>
                    <a:pt x="159" y="385"/>
                  </a:cubicBezTo>
                  <a:cubicBezTo>
                    <a:pt x="172" y="360"/>
                    <a:pt x="211" y="291"/>
                    <a:pt x="281" y="291"/>
                  </a:cubicBezTo>
                  <a:cubicBezTo>
                    <a:pt x="302" y="291"/>
                    <a:pt x="322" y="301"/>
                    <a:pt x="322" y="353"/>
                  </a:cubicBezTo>
                  <a:cubicBezTo>
                    <a:pt x="322" y="412"/>
                    <a:pt x="283" y="536"/>
                    <a:pt x="269" y="588"/>
                  </a:cubicBezTo>
                  <a:cubicBezTo>
                    <a:pt x="260" y="612"/>
                    <a:pt x="258" y="622"/>
                    <a:pt x="258" y="640"/>
                  </a:cubicBezTo>
                  <a:cubicBezTo>
                    <a:pt x="258" y="699"/>
                    <a:pt x="306" y="731"/>
                    <a:pt x="351" y="731"/>
                  </a:cubicBezTo>
                  <a:cubicBezTo>
                    <a:pt x="440" y="731"/>
                    <a:pt x="479" y="590"/>
                    <a:pt x="479" y="573"/>
                  </a:cubicBezTo>
                  <a:cubicBezTo>
                    <a:pt x="479" y="553"/>
                    <a:pt x="467" y="553"/>
                    <a:pt x="461" y="553"/>
                  </a:cubicBezTo>
                  <a:cubicBezTo>
                    <a:pt x="452" y="553"/>
                    <a:pt x="444" y="553"/>
                    <a:pt x="442" y="568"/>
                  </a:cubicBezTo>
                  <a:cubicBezTo>
                    <a:pt x="415" y="684"/>
                    <a:pt x="370" y="696"/>
                    <a:pt x="357" y="696"/>
                  </a:cubicBezTo>
                  <a:cubicBezTo>
                    <a:pt x="349" y="696"/>
                    <a:pt x="341" y="696"/>
                    <a:pt x="341" y="672"/>
                  </a:cubicBezTo>
                  <a:cubicBezTo>
                    <a:pt x="341" y="652"/>
                    <a:pt x="351" y="625"/>
                    <a:pt x="357" y="607"/>
                  </a:cubicBezTo>
                  <a:cubicBezTo>
                    <a:pt x="372" y="553"/>
                    <a:pt x="409" y="432"/>
                    <a:pt x="409" y="373"/>
                  </a:cubicBezTo>
                  <a:cubicBezTo>
                    <a:pt x="409" y="279"/>
                    <a:pt x="347" y="254"/>
                    <a:pt x="287" y="254"/>
                  </a:cubicBezTo>
                  <a:cubicBezTo>
                    <a:pt x="269" y="254"/>
                    <a:pt x="219" y="254"/>
                    <a:pt x="163" y="316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4" name="Freeform 164">
              <a:extLst>
                <a:ext uri="{FF2B5EF4-FFF2-40B4-BE49-F238E27FC236}">
                  <a16:creationId xmlns:a16="http://schemas.microsoft.com/office/drawing/2014/main" id="{92CAA724-7F87-439D-A01B-B53CB21BB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1467"/>
              <a:ext cx="79" cy="74"/>
            </a:xfrm>
            <a:custGeom>
              <a:avLst/>
              <a:gdLst>
                <a:gd name="T0" fmla="*/ 43 w 352"/>
                <a:gd name="T1" fmla="*/ 279 h 332"/>
                <a:gd name="T2" fmla="*/ 37 w 352"/>
                <a:gd name="T3" fmla="*/ 309 h 332"/>
                <a:gd name="T4" fmla="*/ 58 w 352"/>
                <a:gd name="T5" fmla="*/ 331 h 332"/>
                <a:gd name="T6" fmla="*/ 79 w 352"/>
                <a:gd name="T7" fmla="*/ 314 h 332"/>
                <a:gd name="T8" fmla="*/ 89 w 352"/>
                <a:gd name="T9" fmla="*/ 269 h 332"/>
                <a:gd name="T10" fmla="*/ 103 w 352"/>
                <a:gd name="T11" fmla="*/ 205 h 332"/>
                <a:gd name="T12" fmla="*/ 112 w 352"/>
                <a:gd name="T13" fmla="*/ 153 h 332"/>
                <a:gd name="T14" fmla="*/ 136 w 352"/>
                <a:gd name="T15" fmla="*/ 89 h 332"/>
                <a:gd name="T16" fmla="*/ 223 w 352"/>
                <a:gd name="T17" fmla="*/ 20 h 332"/>
                <a:gd name="T18" fmla="*/ 256 w 352"/>
                <a:gd name="T19" fmla="*/ 72 h 332"/>
                <a:gd name="T20" fmla="*/ 223 w 352"/>
                <a:gd name="T21" fmla="*/ 227 h 332"/>
                <a:gd name="T22" fmla="*/ 213 w 352"/>
                <a:gd name="T23" fmla="*/ 267 h 332"/>
                <a:gd name="T24" fmla="*/ 267 w 352"/>
                <a:gd name="T25" fmla="*/ 331 h 332"/>
                <a:gd name="T26" fmla="*/ 351 w 352"/>
                <a:gd name="T27" fmla="*/ 220 h 332"/>
                <a:gd name="T28" fmla="*/ 341 w 352"/>
                <a:gd name="T29" fmla="*/ 207 h 332"/>
                <a:gd name="T30" fmla="*/ 329 w 352"/>
                <a:gd name="T31" fmla="*/ 222 h 332"/>
                <a:gd name="T32" fmla="*/ 269 w 352"/>
                <a:gd name="T33" fmla="*/ 311 h 332"/>
                <a:gd name="T34" fmla="*/ 256 w 352"/>
                <a:gd name="T35" fmla="*/ 284 h 332"/>
                <a:gd name="T36" fmla="*/ 269 w 352"/>
                <a:gd name="T37" fmla="*/ 225 h 332"/>
                <a:gd name="T38" fmla="*/ 300 w 352"/>
                <a:gd name="T39" fmla="*/ 84 h 332"/>
                <a:gd name="T40" fmla="*/ 225 w 352"/>
                <a:gd name="T41" fmla="*/ 0 h 332"/>
                <a:gd name="T42" fmla="*/ 128 w 352"/>
                <a:gd name="T43" fmla="*/ 64 h 332"/>
                <a:gd name="T44" fmla="*/ 68 w 352"/>
                <a:gd name="T45" fmla="*/ 0 h 332"/>
                <a:gd name="T46" fmla="*/ 21 w 352"/>
                <a:gd name="T47" fmla="*/ 42 h 332"/>
                <a:gd name="T48" fmla="*/ 0 w 352"/>
                <a:gd name="T49" fmla="*/ 114 h 332"/>
                <a:gd name="T50" fmla="*/ 10 w 352"/>
                <a:gd name="T51" fmla="*/ 121 h 332"/>
                <a:gd name="T52" fmla="*/ 23 w 352"/>
                <a:gd name="T53" fmla="*/ 101 h 332"/>
                <a:gd name="T54" fmla="*/ 66 w 352"/>
                <a:gd name="T55" fmla="*/ 20 h 332"/>
                <a:gd name="T56" fmla="*/ 83 w 352"/>
                <a:gd name="T57" fmla="*/ 57 h 332"/>
                <a:gd name="T58" fmla="*/ 74 w 352"/>
                <a:gd name="T59" fmla="*/ 119 h 332"/>
                <a:gd name="T60" fmla="*/ 60 w 352"/>
                <a:gd name="T61" fmla="*/ 183 h 332"/>
                <a:gd name="T62" fmla="*/ 43 w 352"/>
                <a:gd name="T63" fmla="*/ 27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2" h="332">
                  <a:moveTo>
                    <a:pt x="43" y="279"/>
                  </a:moveTo>
                  <a:cubicBezTo>
                    <a:pt x="43" y="286"/>
                    <a:pt x="37" y="306"/>
                    <a:pt x="37" y="309"/>
                  </a:cubicBezTo>
                  <a:cubicBezTo>
                    <a:pt x="37" y="326"/>
                    <a:pt x="48" y="331"/>
                    <a:pt x="58" y="331"/>
                  </a:cubicBezTo>
                  <a:cubicBezTo>
                    <a:pt x="68" y="331"/>
                    <a:pt x="78" y="323"/>
                    <a:pt x="79" y="314"/>
                  </a:cubicBezTo>
                  <a:cubicBezTo>
                    <a:pt x="81" y="309"/>
                    <a:pt x="89" y="284"/>
                    <a:pt x="89" y="269"/>
                  </a:cubicBezTo>
                  <a:cubicBezTo>
                    <a:pt x="93" y="254"/>
                    <a:pt x="97" y="222"/>
                    <a:pt x="103" y="205"/>
                  </a:cubicBezTo>
                  <a:cubicBezTo>
                    <a:pt x="107" y="188"/>
                    <a:pt x="109" y="173"/>
                    <a:pt x="112" y="153"/>
                  </a:cubicBezTo>
                  <a:cubicBezTo>
                    <a:pt x="118" y="123"/>
                    <a:pt x="118" y="119"/>
                    <a:pt x="136" y="89"/>
                  </a:cubicBezTo>
                  <a:cubicBezTo>
                    <a:pt x="153" y="59"/>
                    <a:pt x="178" y="20"/>
                    <a:pt x="223" y="20"/>
                  </a:cubicBezTo>
                  <a:cubicBezTo>
                    <a:pt x="256" y="20"/>
                    <a:pt x="256" y="57"/>
                    <a:pt x="256" y="72"/>
                  </a:cubicBezTo>
                  <a:cubicBezTo>
                    <a:pt x="256" y="116"/>
                    <a:pt x="233" y="195"/>
                    <a:pt x="223" y="227"/>
                  </a:cubicBezTo>
                  <a:cubicBezTo>
                    <a:pt x="217" y="249"/>
                    <a:pt x="213" y="254"/>
                    <a:pt x="213" y="267"/>
                  </a:cubicBezTo>
                  <a:cubicBezTo>
                    <a:pt x="213" y="306"/>
                    <a:pt x="240" y="331"/>
                    <a:pt x="267" y="331"/>
                  </a:cubicBezTo>
                  <a:cubicBezTo>
                    <a:pt x="326" y="331"/>
                    <a:pt x="351" y="232"/>
                    <a:pt x="351" y="220"/>
                  </a:cubicBezTo>
                  <a:cubicBezTo>
                    <a:pt x="351" y="207"/>
                    <a:pt x="345" y="207"/>
                    <a:pt x="341" y="207"/>
                  </a:cubicBezTo>
                  <a:cubicBezTo>
                    <a:pt x="335" y="207"/>
                    <a:pt x="333" y="212"/>
                    <a:pt x="329" y="222"/>
                  </a:cubicBezTo>
                  <a:cubicBezTo>
                    <a:pt x="318" y="279"/>
                    <a:pt x="293" y="311"/>
                    <a:pt x="269" y="311"/>
                  </a:cubicBezTo>
                  <a:cubicBezTo>
                    <a:pt x="258" y="311"/>
                    <a:pt x="256" y="301"/>
                    <a:pt x="256" y="284"/>
                  </a:cubicBezTo>
                  <a:cubicBezTo>
                    <a:pt x="256" y="267"/>
                    <a:pt x="258" y="257"/>
                    <a:pt x="269" y="225"/>
                  </a:cubicBezTo>
                  <a:cubicBezTo>
                    <a:pt x="275" y="202"/>
                    <a:pt x="300" y="123"/>
                    <a:pt x="300" y="84"/>
                  </a:cubicBezTo>
                  <a:cubicBezTo>
                    <a:pt x="300" y="12"/>
                    <a:pt x="256" y="0"/>
                    <a:pt x="225" y="0"/>
                  </a:cubicBezTo>
                  <a:cubicBezTo>
                    <a:pt x="176" y="0"/>
                    <a:pt x="143" y="40"/>
                    <a:pt x="128" y="64"/>
                  </a:cubicBezTo>
                  <a:cubicBezTo>
                    <a:pt x="124" y="17"/>
                    <a:pt x="89" y="0"/>
                    <a:pt x="68" y="0"/>
                  </a:cubicBezTo>
                  <a:cubicBezTo>
                    <a:pt x="43" y="0"/>
                    <a:pt x="27" y="25"/>
                    <a:pt x="21" y="42"/>
                  </a:cubicBezTo>
                  <a:cubicBezTo>
                    <a:pt x="8" y="64"/>
                    <a:pt x="0" y="109"/>
                    <a:pt x="0" y="114"/>
                  </a:cubicBezTo>
                  <a:cubicBezTo>
                    <a:pt x="0" y="121"/>
                    <a:pt x="8" y="121"/>
                    <a:pt x="10" y="121"/>
                  </a:cubicBezTo>
                  <a:cubicBezTo>
                    <a:pt x="19" y="121"/>
                    <a:pt x="19" y="119"/>
                    <a:pt x="23" y="101"/>
                  </a:cubicBezTo>
                  <a:cubicBezTo>
                    <a:pt x="33" y="57"/>
                    <a:pt x="43" y="20"/>
                    <a:pt x="66" y="20"/>
                  </a:cubicBezTo>
                  <a:cubicBezTo>
                    <a:pt x="79" y="20"/>
                    <a:pt x="83" y="35"/>
                    <a:pt x="83" y="57"/>
                  </a:cubicBezTo>
                  <a:cubicBezTo>
                    <a:pt x="83" y="72"/>
                    <a:pt x="79" y="99"/>
                    <a:pt x="74" y="119"/>
                  </a:cubicBezTo>
                  <a:cubicBezTo>
                    <a:pt x="70" y="136"/>
                    <a:pt x="66" y="168"/>
                    <a:pt x="60" y="183"/>
                  </a:cubicBezTo>
                  <a:lnTo>
                    <a:pt x="43" y="27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5" name="Freeform 165">
              <a:extLst>
                <a:ext uri="{FF2B5EF4-FFF2-40B4-BE49-F238E27FC236}">
                  <a16:creationId xmlns:a16="http://schemas.microsoft.com/office/drawing/2014/main" id="{C62132B9-2DE3-4A3E-A370-BE0940339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" y="1328"/>
              <a:ext cx="42" cy="236"/>
            </a:xfrm>
            <a:custGeom>
              <a:avLst/>
              <a:gdLst>
                <a:gd name="T0" fmla="*/ 190 w 191"/>
                <a:gd name="T1" fmla="*/ 521 h 1043"/>
                <a:gd name="T2" fmla="*/ 138 w 191"/>
                <a:gd name="T3" fmla="*/ 195 h 1043"/>
                <a:gd name="T4" fmla="*/ 8 w 191"/>
                <a:gd name="T5" fmla="*/ 0 h 1043"/>
                <a:gd name="T6" fmla="*/ 0 w 191"/>
                <a:gd name="T7" fmla="*/ 10 h 1043"/>
                <a:gd name="T8" fmla="*/ 14 w 191"/>
                <a:gd name="T9" fmla="*/ 35 h 1043"/>
                <a:gd name="T10" fmla="*/ 143 w 191"/>
                <a:gd name="T11" fmla="*/ 521 h 1043"/>
                <a:gd name="T12" fmla="*/ 12 w 191"/>
                <a:gd name="T13" fmla="*/ 1017 h 1043"/>
                <a:gd name="T14" fmla="*/ 0 w 191"/>
                <a:gd name="T15" fmla="*/ 1035 h 1043"/>
                <a:gd name="T16" fmla="*/ 8 w 191"/>
                <a:gd name="T17" fmla="*/ 1042 h 1043"/>
                <a:gd name="T18" fmla="*/ 140 w 191"/>
                <a:gd name="T19" fmla="*/ 840 h 1043"/>
                <a:gd name="T20" fmla="*/ 190 w 191"/>
                <a:gd name="T21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1043">
                  <a:moveTo>
                    <a:pt x="190" y="521"/>
                  </a:moveTo>
                  <a:cubicBezTo>
                    <a:pt x="190" y="442"/>
                    <a:pt x="182" y="314"/>
                    <a:pt x="138" y="195"/>
                  </a:cubicBezTo>
                  <a:cubicBezTo>
                    <a:pt x="89" y="69"/>
                    <a:pt x="16" y="0"/>
                    <a:pt x="8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0" y="17"/>
                    <a:pt x="14" y="35"/>
                  </a:cubicBezTo>
                  <a:cubicBezTo>
                    <a:pt x="97" y="136"/>
                    <a:pt x="143" y="301"/>
                    <a:pt x="143" y="521"/>
                  </a:cubicBezTo>
                  <a:cubicBezTo>
                    <a:pt x="143" y="699"/>
                    <a:pt x="114" y="886"/>
                    <a:pt x="12" y="1017"/>
                  </a:cubicBezTo>
                  <a:cubicBezTo>
                    <a:pt x="0" y="1027"/>
                    <a:pt x="0" y="1032"/>
                    <a:pt x="0" y="1035"/>
                  </a:cubicBezTo>
                  <a:cubicBezTo>
                    <a:pt x="0" y="1040"/>
                    <a:pt x="4" y="1042"/>
                    <a:pt x="8" y="1042"/>
                  </a:cubicBezTo>
                  <a:cubicBezTo>
                    <a:pt x="16" y="1042"/>
                    <a:pt x="91" y="973"/>
                    <a:pt x="140" y="840"/>
                  </a:cubicBezTo>
                  <a:cubicBezTo>
                    <a:pt x="182" y="726"/>
                    <a:pt x="190" y="610"/>
                    <a:pt x="190" y="52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76" name="Group 166">
            <a:extLst>
              <a:ext uri="{FF2B5EF4-FFF2-40B4-BE49-F238E27FC236}">
                <a16:creationId xmlns:a16="http://schemas.microsoft.com/office/drawing/2014/main" id="{C7970334-103F-4078-AA6B-24824F1F555A}"/>
              </a:ext>
            </a:extLst>
          </p:cNvPr>
          <p:cNvGrpSpPr>
            <a:grpSpLocks/>
          </p:cNvGrpSpPr>
          <p:nvPr/>
        </p:nvGrpSpPr>
        <p:grpSpPr bwMode="auto">
          <a:xfrm>
            <a:off x="5125580" y="4560593"/>
            <a:ext cx="909637" cy="542925"/>
            <a:chOff x="3009" y="2855"/>
            <a:chExt cx="573" cy="342"/>
          </a:xfrm>
        </p:grpSpPr>
        <p:sp>
          <p:nvSpPr>
            <p:cNvPr id="577" name="Freeform 167">
              <a:extLst>
                <a:ext uri="{FF2B5EF4-FFF2-40B4-BE49-F238E27FC236}">
                  <a16:creationId xmlns:a16="http://schemas.microsoft.com/office/drawing/2014/main" id="{CD94FF67-27B0-47D8-AFF2-F9DBE5B0C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2857"/>
              <a:ext cx="574" cy="337"/>
            </a:xfrm>
            <a:custGeom>
              <a:avLst/>
              <a:gdLst>
                <a:gd name="T0" fmla="*/ 1264 w 2534"/>
                <a:gd name="T1" fmla="*/ 1491 h 1492"/>
                <a:gd name="T2" fmla="*/ 0 w 2534"/>
                <a:gd name="T3" fmla="*/ 1491 h 1492"/>
                <a:gd name="T4" fmla="*/ 0 w 2534"/>
                <a:gd name="T5" fmla="*/ 0 h 1492"/>
                <a:gd name="T6" fmla="*/ 2533 w 2534"/>
                <a:gd name="T7" fmla="*/ 0 h 1492"/>
                <a:gd name="T8" fmla="*/ 2533 w 2534"/>
                <a:gd name="T9" fmla="*/ 1491 h 1492"/>
                <a:gd name="T10" fmla="*/ 1264 w 2534"/>
                <a:gd name="T11" fmla="*/ 1491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4" h="1492">
                  <a:moveTo>
                    <a:pt x="1264" y="1491"/>
                  </a:moveTo>
                  <a:lnTo>
                    <a:pt x="0" y="1491"/>
                  </a:lnTo>
                  <a:lnTo>
                    <a:pt x="0" y="0"/>
                  </a:lnTo>
                  <a:lnTo>
                    <a:pt x="2533" y="0"/>
                  </a:lnTo>
                  <a:lnTo>
                    <a:pt x="2533" y="1491"/>
                  </a:lnTo>
                  <a:lnTo>
                    <a:pt x="1264" y="149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8" name="Freeform 168">
              <a:extLst>
                <a:ext uri="{FF2B5EF4-FFF2-40B4-BE49-F238E27FC236}">
                  <a16:creationId xmlns:a16="http://schemas.microsoft.com/office/drawing/2014/main" id="{D24A06EF-EC3A-40A7-95D9-D5ADFAB07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2855"/>
              <a:ext cx="545" cy="342"/>
            </a:xfrm>
            <a:custGeom>
              <a:avLst/>
              <a:gdLst>
                <a:gd name="T0" fmla="*/ 2208 w 2409"/>
                <a:gd name="T1" fmla="*/ 154 h 1513"/>
                <a:gd name="T2" fmla="*/ 2288 w 2409"/>
                <a:gd name="T3" fmla="*/ 113 h 1513"/>
                <a:gd name="T4" fmla="*/ 2408 w 2409"/>
                <a:gd name="T5" fmla="*/ 103 h 1513"/>
                <a:gd name="T6" fmla="*/ 2408 w 2409"/>
                <a:gd name="T7" fmla="*/ 0 h 1513"/>
                <a:gd name="T8" fmla="*/ 2183 w 2409"/>
                <a:gd name="T9" fmla="*/ 5 h 1513"/>
                <a:gd name="T10" fmla="*/ 1894 w 2409"/>
                <a:gd name="T11" fmla="*/ 0 h 1513"/>
                <a:gd name="T12" fmla="*/ 1894 w 2409"/>
                <a:gd name="T13" fmla="*/ 103 h 1513"/>
                <a:gd name="T14" fmla="*/ 2113 w 2409"/>
                <a:gd name="T15" fmla="*/ 129 h 1513"/>
                <a:gd name="T16" fmla="*/ 1744 w 2409"/>
                <a:gd name="T17" fmla="*/ 1106 h 1513"/>
                <a:gd name="T18" fmla="*/ 1374 w 2409"/>
                <a:gd name="T19" fmla="*/ 103 h 1513"/>
                <a:gd name="T20" fmla="*/ 1574 w 2409"/>
                <a:gd name="T21" fmla="*/ 103 h 1513"/>
                <a:gd name="T22" fmla="*/ 1574 w 2409"/>
                <a:gd name="T23" fmla="*/ 0 h 1513"/>
                <a:gd name="T24" fmla="*/ 1204 w 2409"/>
                <a:gd name="T25" fmla="*/ 5 h 1513"/>
                <a:gd name="T26" fmla="*/ 884 w 2409"/>
                <a:gd name="T27" fmla="*/ 0 h 1513"/>
                <a:gd name="T28" fmla="*/ 884 w 2409"/>
                <a:gd name="T29" fmla="*/ 103 h 1513"/>
                <a:gd name="T30" fmla="*/ 1064 w 2409"/>
                <a:gd name="T31" fmla="*/ 103 h 1513"/>
                <a:gd name="T32" fmla="*/ 1154 w 2409"/>
                <a:gd name="T33" fmla="*/ 334 h 1513"/>
                <a:gd name="T34" fmla="*/ 864 w 2409"/>
                <a:gd name="T35" fmla="*/ 1106 h 1513"/>
                <a:gd name="T36" fmla="*/ 490 w 2409"/>
                <a:gd name="T37" fmla="*/ 103 h 1513"/>
                <a:gd name="T38" fmla="*/ 689 w 2409"/>
                <a:gd name="T39" fmla="*/ 103 h 1513"/>
                <a:gd name="T40" fmla="*/ 689 w 2409"/>
                <a:gd name="T41" fmla="*/ 0 h 1513"/>
                <a:gd name="T42" fmla="*/ 325 w 2409"/>
                <a:gd name="T43" fmla="*/ 5 h 1513"/>
                <a:gd name="T44" fmla="*/ 0 w 2409"/>
                <a:gd name="T45" fmla="*/ 0 h 1513"/>
                <a:gd name="T46" fmla="*/ 0 w 2409"/>
                <a:gd name="T47" fmla="*/ 103 h 1513"/>
                <a:gd name="T48" fmla="*/ 180 w 2409"/>
                <a:gd name="T49" fmla="*/ 103 h 1513"/>
                <a:gd name="T50" fmla="*/ 689 w 2409"/>
                <a:gd name="T51" fmla="*/ 1450 h 1513"/>
                <a:gd name="T52" fmla="*/ 764 w 2409"/>
                <a:gd name="T53" fmla="*/ 1512 h 1513"/>
                <a:gd name="T54" fmla="*/ 834 w 2409"/>
                <a:gd name="T55" fmla="*/ 1450 h 1513"/>
                <a:gd name="T56" fmla="*/ 1204 w 2409"/>
                <a:gd name="T57" fmla="*/ 478 h 1513"/>
                <a:gd name="T58" fmla="*/ 1574 w 2409"/>
                <a:gd name="T59" fmla="*/ 1450 h 1513"/>
                <a:gd name="T60" fmla="*/ 1644 w 2409"/>
                <a:gd name="T61" fmla="*/ 1512 h 1513"/>
                <a:gd name="T62" fmla="*/ 1714 w 2409"/>
                <a:gd name="T63" fmla="*/ 1450 h 1513"/>
                <a:gd name="T64" fmla="*/ 2208 w 2409"/>
                <a:gd name="T65" fmla="*/ 154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09" h="1513">
                  <a:moveTo>
                    <a:pt x="2208" y="154"/>
                  </a:moveTo>
                  <a:cubicBezTo>
                    <a:pt x="2218" y="118"/>
                    <a:pt x="2218" y="113"/>
                    <a:pt x="2288" y="113"/>
                  </a:cubicBezTo>
                  <a:cubicBezTo>
                    <a:pt x="2328" y="103"/>
                    <a:pt x="2378" y="103"/>
                    <a:pt x="2408" y="103"/>
                  </a:cubicBezTo>
                  <a:lnTo>
                    <a:pt x="2408" y="0"/>
                  </a:lnTo>
                  <a:cubicBezTo>
                    <a:pt x="2353" y="0"/>
                    <a:pt x="2278" y="5"/>
                    <a:pt x="2183" y="5"/>
                  </a:cubicBezTo>
                  <a:cubicBezTo>
                    <a:pt x="2098" y="5"/>
                    <a:pt x="1968" y="5"/>
                    <a:pt x="1894" y="0"/>
                  </a:cubicBezTo>
                  <a:lnTo>
                    <a:pt x="1894" y="103"/>
                  </a:lnTo>
                  <a:cubicBezTo>
                    <a:pt x="1943" y="103"/>
                    <a:pt x="2043" y="103"/>
                    <a:pt x="2113" y="129"/>
                  </a:cubicBezTo>
                  <a:lnTo>
                    <a:pt x="1744" y="1106"/>
                  </a:lnTo>
                  <a:lnTo>
                    <a:pt x="1374" y="103"/>
                  </a:lnTo>
                  <a:lnTo>
                    <a:pt x="1574" y="103"/>
                  </a:lnTo>
                  <a:lnTo>
                    <a:pt x="1574" y="0"/>
                  </a:lnTo>
                  <a:cubicBezTo>
                    <a:pt x="1494" y="5"/>
                    <a:pt x="1294" y="5"/>
                    <a:pt x="1204" y="5"/>
                  </a:cubicBezTo>
                  <a:cubicBezTo>
                    <a:pt x="1124" y="5"/>
                    <a:pt x="954" y="5"/>
                    <a:pt x="884" y="0"/>
                  </a:cubicBezTo>
                  <a:lnTo>
                    <a:pt x="884" y="103"/>
                  </a:lnTo>
                  <a:lnTo>
                    <a:pt x="1064" y="103"/>
                  </a:lnTo>
                  <a:lnTo>
                    <a:pt x="1154" y="334"/>
                  </a:lnTo>
                  <a:lnTo>
                    <a:pt x="864" y="1106"/>
                  </a:lnTo>
                  <a:lnTo>
                    <a:pt x="490" y="103"/>
                  </a:lnTo>
                  <a:lnTo>
                    <a:pt x="689" y="103"/>
                  </a:lnTo>
                  <a:lnTo>
                    <a:pt x="689" y="0"/>
                  </a:lnTo>
                  <a:cubicBezTo>
                    <a:pt x="610" y="5"/>
                    <a:pt x="415" y="5"/>
                    <a:pt x="325" y="5"/>
                  </a:cubicBezTo>
                  <a:cubicBezTo>
                    <a:pt x="240" y="5"/>
                    <a:pt x="70" y="5"/>
                    <a:pt x="0" y="0"/>
                  </a:cubicBezTo>
                  <a:lnTo>
                    <a:pt x="0" y="103"/>
                  </a:lnTo>
                  <a:lnTo>
                    <a:pt x="180" y="103"/>
                  </a:lnTo>
                  <a:lnTo>
                    <a:pt x="689" y="1450"/>
                  </a:lnTo>
                  <a:cubicBezTo>
                    <a:pt x="699" y="1491"/>
                    <a:pt x="709" y="1512"/>
                    <a:pt x="764" y="1512"/>
                  </a:cubicBezTo>
                  <a:cubicBezTo>
                    <a:pt x="814" y="1512"/>
                    <a:pt x="824" y="1491"/>
                    <a:pt x="834" y="1450"/>
                  </a:cubicBezTo>
                  <a:lnTo>
                    <a:pt x="1204" y="478"/>
                  </a:lnTo>
                  <a:lnTo>
                    <a:pt x="1574" y="1450"/>
                  </a:lnTo>
                  <a:cubicBezTo>
                    <a:pt x="1584" y="1491"/>
                    <a:pt x="1589" y="1512"/>
                    <a:pt x="1644" y="1512"/>
                  </a:cubicBezTo>
                  <a:cubicBezTo>
                    <a:pt x="1699" y="1512"/>
                    <a:pt x="1709" y="1491"/>
                    <a:pt x="1714" y="1450"/>
                  </a:cubicBezTo>
                  <a:lnTo>
                    <a:pt x="2208" y="1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79" name="Group 169">
            <a:extLst>
              <a:ext uri="{FF2B5EF4-FFF2-40B4-BE49-F238E27FC236}">
                <a16:creationId xmlns:a16="http://schemas.microsoft.com/office/drawing/2014/main" id="{0577E94A-9390-4151-B9AF-44B3293080F3}"/>
              </a:ext>
            </a:extLst>
          </p:cNvPr>
          <p:cNvGrpSpPr>
            <a:grpSpLocks/>
          </p:cNvGrpSpPr>
          <p:nvPr/>
        </p:nvGrpSpPr>
        <p:grpSpPr bwMode="auto">
          <a:xfrm>
            <a:off x="5277980" y="3101680"/>
            <a:ext cx="396875" cy="307975"/>
            <a:chOff x="3105" y="1936"/>
            <a:chExt cx="250" cy="194"/>
          </a:xfrm>
        </p:grpSpPr>
        <p:sp>
          <p:nvSpPr>
            <p:cNvPr id="580" name="Freeform 170">
              <a:extLst>
                <a:ext uri="{FF2B5EF4-FFF2-40B4-BE49-F238E27FC236}">
                  <a16:creationId xmlns:a16="http://schemas.microsoft.com/office/drawing/2014/main" id="{67181206-B057-4786-AFD4-52EF079AE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940"/>
              <a:ext cx="250" cy="188"/>
            </a:xfrm>
            <a:custGeom>
              <a:avLst/>
              <a:gdLst>
                <a:gd name="T0" fmla="*/ 554 w 1108"/>
                <a:gd name="T1" fmla="*/ 831 h 832"/>
                <a:gd name="T2" fmla="*/ 0 w 1108"/>
                <a:gd name="T3" fmla="*/ 831 h 832"/>
                <a:gd name="T4" fmla="*/ 0 w 1108"/>
                <a:gd name="T5" fmla="*/ 0 h 832"/>
                <a:gd name="T6" fmla="*/ 1107 w 1108"/>
                <a:gd name="T7" fmla="*/ 0 h 832"/>
                <a:gd name="T8" fmla="*/ 1107 w 1108"/>
                <a:gd name="T9" fmla="*/ 831 h 832"/>
                <a:gd name="T10" fmla="*/ 554 w 1108"/>
                <a:gd name="T11" fmla="*/ 831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8" h="832">
                  <a:moveTo>
                    <a:pt x="554" y="831"/>
                  </a:moveTo>
                  <a:lnTo>
                    <a:pt x="0" y="831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831"/>
                  </a:lnTo>
                  <a:lnTo>
                    <a:pt x="554" y="831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1" name="Freeform 171">
              <a:extLst>
                <a:ext uri="{FF2B5EF4-FFF2-40B4-BE49-F238E27FC236}">
                  <a16:creationId xmlns:a16="http://schemas.microsoft.com/office/drawing/2014/main" id="{CDD04858-E355-4A6E-BA79-2F066993B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1936"/>
              <a:ext cx="213" cy="195"/>
            </a:xfrm>
            <a:custGeom>
              <a:avLst/>
              <a:gdLst>
                <a:gd name="T0" fmla="*/ 941 w 942"/>
                <a:gd name="T1" fmla="*/ 168 h 863"/>
                <a:gd name="T2" fmla="*/ 815 w 942"/>
                <a:gd name="T3" fmla="*/ 0 h 863"/>
                <a:gd name="T4" fmla="*/ 676 w 942"/>
                <a:gd name="T5" fmla="*/ 141 h 863"/>
                <a:gd name="T6" fmla="*/ 728 w 942"/>
                <a:gd name="T7" fmla="*/ 221 h 863"/>
                <a:gd name="T8" fmla="*/ 819 w 942"/>
                <a:gd name="T9" fmla="*/ 345 h 863"/>
                <a:gd name="T10" fmla="*/ 497 w 942"/>
                <a:gd name="T11" fmla="*/ 791 h 863"/>
                <a:gd name="T12" fmla="*/ 366 w 942"/>
                <a:gd name="T13" fmla="*/ 645 h 863"/>
                <a:gd name="T14" fmla="*/ 475 w 942"/>
                <a:gd name="T15" fmla="*/ 252 h 863"/>
                <a:gd name="T16" fmla="*/ 497 w 942"/>
                <a:gd name="T17" fmla="*/ 168 h 863"/>
                <a:gd name="T18" fmla="*/ 288 w 942"/>
                <a:gd name="T19" fmla="*/ 0 h 863"/>
                <a:gd name="T20" fmla="*/ 0 w 942"/>
                <a:gd name="T21" fmla="*/ 292 h 863"/>
                <a:gd name="T22" fmla="*/ 48 w 942"/>
                <a:gd name="T23" fmla="*/ 318 h 863"/>
                <a:gd name="T24" fmla="*/ 87 w 942"/>
                <a:gd name="T25" fmla="*/ 296 h 863"/>
                <a:gd name="T26" fmla="*/ 279 w 942"/>
                <a:gd name="T27" fmla="*/ 71 h 863"/>
                <a:gd name="T28" fmla="*/ 309 w 942"/>
                <a:gd name="T29" fmla="*/ 111 h 863"/>
                <a:gd name="T30" fmla="*/ 283 w 942"/>
                <a:gd name="T31" fmla="*/ 221 h 863"/>
                <a:gd name="T32" fmla="*/ 166 w 942"/>
                <a:gd name="T33" fmla="*/ 606 h 863"/>
                <a:gd name="T34" fmla="*/ 492 w 942"/>
                <a:gd name="T35" fmla="*/ 862 h 863"/>
                <a:gd name="T36" fmla="*/ 941 w 942"/>
                <a:gd name="T37" fmla="*/ 168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2" h="863">
                  <a:moveTo>
                    <a:pt x="941" y="168"/>
                  </a:moveTo>
                  <a:cubicBezTo>
                    <a:pt x="941" y="0"/>
                    <a:pt x="815" y="0"/>
                    <a:pt x="815" y="0"/>
                  </a:cubicBezTo>
                  <a:cubicBezTo>
                    <a:pt x="741" y="0"/>
                    <a:pt x="676" y="80"/>
                    <a:pt x="676" y="141"/>
                  </a:cubicBezTo>
                  <a:cubicBezTo>
                    <a:pt x="676" y="195"/>
                    <a:pt x="710" y="217"/>
                    <a:pt x="728" y="221"/>
                  </a:cubicBezTo>
                  <a:cubicBezTo>
                    <a:pt x="806" y="270"/>
                    <a:pt x="819" y="305"/>
                    <a:pt x="819" y="345"/>
                  </a:cubicBezTo>
                  <a:cubicBezTo>
                    <a:pt x="819" y="385"/>
                    <a:pt x="715" y="791"/>
                    <a:pt x="497" y="791"/>
                  </a:cubicBezTo>
                  <a:cubicBezTo>
                    <a:pt x="366" y="791"/>
                    <a:pt x="366" y="681"/>
                    <a:pt x="366" y="645"/>
                  </a:cubicBezTo>
                  <a:cubicBezTo>
                    <a:pt x="366" y="539"/>
                    <a:pt x="418" y="402"/>
                    <a:pt x="475" y="252"/>
                  </a:cubicBezTo>
                  <a:cubicBezTo>
                    <a:pt x="492" y="217"/>
                    <a:pt x="497" y="199"/>
                    <a:pt x="497" y="168"/>
                  </a:cubicBezTo>
                  <a:cubicBezTo>
                    <a:pt x="497" y="62"/>
                    <a:pt x="388" y="0"/>
                    <a:pt x="288" y="0"/>
                  </a:cubicBezTo>
                  <a:cubicBezTo>
                    <a:pt x="96" y="0"/>
                    <a:pt x="0" y="252"/>
                    <a:pt x="0" y="292"/>
                  </a:cubicBezTo>
                  <a:cubicBezTo>
                    <a:pt x="0" y="318"/>
                    <a:pt x="31" y="318"/>
                    <a:pt x="48" y="318"/>
                  </a:cubicBezTo>
                  <a:cubicBezTo>
                    <a:pt x="70" y="318"/>
                    <a:pt x="78" y="318"/>
                    <a:pt x="87" y="296"/>
                  </a:cubicBezTo>
                  <a:cubicBezTo>
                    <a:pt x="148" y="97"/>
                    <a:pt x="240" y="71"/>
                    <a:pt x="279" y="71"/>
                  </a:cubicBezTo>
                  <a:cubicBezTo>
                    <a:pt x="288" y="71"/>
                    <a:pt x="309" y="71"/>
                    <a:pt x="309" y="111"/>
                  </a:cubicBezTo>
                  <a:cubicBezTo>
                    <a:pt x="309" y="155"/>
                    <a:pt x="283" y="208"/>
                    <a:pt x="283" y="221"/>
                  </a:cubicBezTo>
                  <a:cubicBezTo>
                    <a:pt x="200" y="433"/>
                    <a:pt x="166" y="517"/>
                    <a:pt x="166" y="606"/>
                  </a:cubicBezTo>
                  <a:cubicBezTo>
                    <a:pt x="166" y="809"/>
                    <a:pt x="323" y="862"/>
                    <a:pt x="492" y="862"/>
                  </a:cubicBezTo>
                  <a:cubicBezTo>
                    <a:pt x="806" y="862"/>
                    <a:pt x="941" y="327"/>
                    <a:pt x="941" y="16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8787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07"/>
    </mc:Choice>
    <mc:Fallback xmlns="">
      <p:transition spd="slow" advTm="5710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2.1|55.5|22.3|38|33.9|33.5|31.4|28.6|3|2.8|16.2|46.1|55.7|84.2|102.4|16.5|64.8|14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0.3|18.5|82.8|4.9|25.6|7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16.7|17|181.7|39.6|9.2|31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2.1|82.5|18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|9.9|28.5|12.7|39.8|1.6|24.9|2|8.5|41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2.9|46.8|41.7|17.4|3.2|16.2|45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5.7|1.2|1.1|1|6.7|14.3|19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|7.9|9.3|6.2|9.3|35.3|23.2|17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8.6|2.4|22.4|10|30.8|22.7|38.2|35.8|68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17.3|92.7|18.5|33.6|38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.6|21.9|28.5|17.8|0.4|78.9|17.7|37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16.7|70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21.3|22.4|8.3|37.3|1.6|18.5|45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5.7|28.4|18.3|16.3|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1|1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0|19.6|12.5|17|6.4|7.8|17.2|23.2|9.8|6.8|14.2|5.6|1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2.2|20.7|42.4|1.9|2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37.3|39.9|53.7|58.9|17.7|15|19.5|7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|19|19|49.3|43.9|83.6|36.9|25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2.1|55.5|22.3|38|33.9|33.5|31.4|28.6|3|2.8|16.2|46.1|55.7|84.2|102.4|16.5|64.8|14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2.1|55.5|22.3|38|33.9|33.5|31.4|28.6|3|2.8|16.2|46.1|55.7|84.2|102.4|16.5|64.8|14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2.1|55.5|22.3|38|33.9|33.5|31.4|28.6|3|2.8|16.2|46.1|55.7|84.2|102.4|16.5|64.8|14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43576</TotalTime>
  <Words>1958</Words>
  <Application>Microsoft Office PowerPoint</Application>
  <PresentationFormat>Widescreen</PresentationFormat>
  <Paragraphs>403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Introduction to Deep Learning (1)</vt:lpstr>
      <vt:lpstr>Limitation of Linear Models</vt:lpstr>
      <vt:lpstr>Neural Networks: Multi-layer Perceptron (MLP)</vt:lpstr>
      <vt:lpstr>Illustration: Neural Net with One Hidden Layer</vt:lpstr>
      <vt:lpstr>Neural Nets: A Compact Illustration</vt:lpstr>
      <vt:lpstr>Activation Functions: Some Common Choices</vt:lpstr>
      <vt:lpstr>MLP Can Learn Nonlin. Fn: A Brief Justification</vt:lpstr>
      <vt:lpstr>Examples of some basic NN/MLP architectures</vt:lpstr>
      <vt:lpstr>Single Hidden Layer and Single Outputs</vt:lpstr>
      <vt:lpstr>Single Hidden Layer and Multiple Outputs</vt:lpstr>
      <vt:lpstr>Multiple Hidden Layers (One/Multiple Outputs)</vt:lpstr>
      <vt:lpstr>Neural Nets are Feature Learners</vt:lpstr>
      <vt:lpstr>Kernel Methods vs Neural Nets</vt:lpstr>
      <vt:lpstr>Feature Learned by a Neural Network</vt:lpstr>
      <vt:lpstr>Why Neural Networks Work Better: Another View</vt:lpstr>
      <vt:lpstr>Backpropagation</vt:lpstr>
      <vt:lpstr>Backpropagation through an example</vt:lpstr>
      <vt:lpstr>Backpropagation</vt:lpstr>
      <vt:lpstr>Neural Nets: Some Aspects</vt:lpstr>
      <vt:lpstr>Representational Power of Neural Nets</vt:lpstr>
      <vt:lpstr>Preventing Overfitting in Neural Nets</vt:lpstr>
      <vt:lpstr>Wide or Deep?</vt:lpstr>
      <vt:lpstr>Using a Pre-trained Network</vt:lpstr>
      <vt:lpstr>Deep Neural Nets: Some Comments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2300</cp:revision>
  <dcterms:created xsi:type="dcterms:W3CDTF">2020-07-07T20:42:16Z</dcterms:created>
  <dcterms:modified xsi:type="dcterms:W3CDTF">2020-12-11T08:08:52Z</dcterms:modified>
</cp:coreProperties>
</file>