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58" r:id="rId3"/>
    <p:sldId id="359" r:id="rId4"/>
    <p:sldId id="366" r:id="rId5"/>
    <p:sldId id="367" r:id="rId6"/>
    <p:sldId id="360" r:id="rId7"/>
    <p:sldId id="361" r:id="rId8"/>
    <p:sldId id="362" r:id="rId9"/>
    <p:sldId id="363" r:id="rId10"/>
    <p:sldId id="369" r:id="rId11"/>
    <p:sldId id="364" r:id="rId12"/>
    <p:sldId id="368" r:id="rId13"/>
    <p:sldId id="3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dipta Saha" initials="SS" lastIdx="2" clrIdx="0">
    <p:extLst>
      <p:ext uri="{19B8F6BF-5375-455C-9EA6-DF929625EA0E}">
        <p15:presenceInfo xmlns:p15="http://schemas.microsoft.com/office/powerpoint/2012/main" userId="S::sudipta@iitbbs.ac.in::5ea95a5f-0ad5-451f-b35d-d02591a645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CF99A-281B-4CC4-BEE2-1B5BA93E9D42}" v="9" dt="2024-09-04T17:32:24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807"/>
  </p:normalViewPr>
  <p:slideViewPr>
    <p:cSldViewPr snapToGrid="0">
      <p:cViewPr varScale="1">
        <p:scale>
          <a:sx n="78" d="100"/>
          <a:sy n="78" d="100"/>
        </p:scale>
        <p:origin x="165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5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." userId="5e7f5e033d39a1ea" providerId="LiveId" clId="{448CF99A-281B-4CC4-BEE2-1B5BA93E9D42}"/>
    <pc:docChg chg="undo custSel addSld modSld">
      <pc:chgData name="Vaibhav ." userId="5e7f5e033d39a1ea" providerId="LiveId" clId="{448CF99A-281B-4CC4-BEE2-1B5BA93E9D42}" dt="2024-09-04T17:52:02.747" v="2332" actId="20577"/>
      <pc:docMkLst>
        <pc:docMk/>
      </pc:docMkLst>
      <pc:sldChg chg="modSp mod">
        <pc:chgData name="Vaibhav ." userId="5e7f5e033d39a1ea" providerId="LiveId" clId="{448CF99A-281B-4CC4-BEE2-1B5BA93E9D42}" dt="2024-09-04T07:33:24.131" v="431" actId="403"/>
        <pc:sldMkLst>
          <pc:docMk/>
          <pc:sldMk cId="1111536435" sldId="358"/>
        </pc:sldMkLst>
        <pc:spChg chg="mod">
          <ac:chgData name="Vaibhav ." userId="5e7f5e033d39a1ea" providerId="LiveId" clId="{448CF99A-281B-4CC4-BEE2-1B5BA93E9D42}" dt="2024-09-04T07:33:24.131" v="431" actId="403"/>
          <ac:spMkLst>
            <pc:docMk/>
            <pc:sldMk cId="1111536435" sldId="358"/>
            <ac:spMk id="3" creationId="{1C8A841B-6DB7-251B-5BD3-3AF98A35F0DD}"/>
          </ac:spMkLst>
        </pc:spChg>
      </pc:sldChg>
      <pc:sldChg chg="modSp mod">
        <pc:chgData name="Vaibhav ." userId="5e7f5e033d39a1ea" providerId="LiveId" clId="{448CF99A-281B-4CC4-BEE2-1B5BA93E9D42}" dt="2024-09-04T07:33:15.247" v="428" actId="20577"/>
        <pc:sldMkLst>
          <pc:docMk/>
          <pc:sldMk cId="720116730" sldId="359"/>
        </pc:sldMkLst>
        <pc:spChg chg="mod">
          <ac:chgData name="Vaibhav ." userId="5e7f5e033d39a1ea" providerId="LiveId" clId="{448CF99A-281B-4CC4-BEE2-1B5BA93E9D42}" dt="2024-09-04T07:33:15.247" v="428" actId="20577"/>
          <ac:spMkLst>
            <pc:docMk/>
            <pc:sldMk cId="720116730" sldId="359"/>
            <ac:spMk id="3" creationId="{1C8A841B-6DB7-251B-5BD3-3AF98A35F0DD}"/>
          </ac:spMkLst>
        </pc:spChg>
      </pc:sldChg>
      <pc:sldChg chg="modSp mod">
        <pc:chgData name="Vaibhav ." userId="5e7f5e033d39a1ea" providerId="LiveId" clId="{448CF99A-281B-4CC4-BEE2-1B5BA93E9D42}" dt="2024-09-04T17:36:59.051" v="2093" actId="403"/>
        <pc:sldMkLst>
          <pc:docMk/>
          <pc:sldMk cId="4122163348" sldId="360"/>
        </pc:sldMkLst>
        <pc:spChg chg="mod">
          <ac:chgData name="Vaibhav ." userId="5e7f5e033d39a1ea" providerId="LiveId" clId="{448CF99A-281B-4CC4-BEE2-1B5BA93E9D42}" dt="2024-09-04T15:13:56.501" v="1255" actId="20577"/>
          <ac:spMkLst>
            <pc:docMk/>
            <pc:sldMk cId="4122163348" sldId="360"/>
            <ac:spMk id="2" creationId="{7DE35BE0-9366-78A8-F968-2184E9749FC8}"/>
          </ac:spMkLst>
        </pc:spChg>
        <pc:spChg chg="mod">
          <ac:chgData name="Vaibhav ." userId="5e7f5e033d39a1ea" providerId="LiveId" clId="{448CF99A-281B-4CC4-BEE2-1B5BA93E9D42}" dt="2024-09-04T17:36:59.051" v="2093" actId="403"/>
          <ac:spMkLst>
            <pc:docMk/>
            <pc:sldMk cId="4122163348" sldId="360"/>
            <ac:spMk id="3" creationId="{1C8A841B-6DB7-251B-5BD3-3AF98A35F0DD}"/>
          </ac:spMkLst>
        </pc:spChg>
      </pc:sldChg>
      <pc:sldChg chg="addSp modSp mod">
        <pc:chgData name="Vaibhav ." userId="5e7f5e033d39a1ea" providerId="LiveId" clId="{448CF99A-281B-4CC4-BEE2-1B5BA93E9D42}" dt="2024-09-04T17:27:26.153" v="1697" actId="1076"/>
        <pc:sldMkLst>
          <pc:docMk/>
          <pc:sldMk cId="1603267219" sldId="361"/>
        </pc:sldMkLst>
        <pc:spChg chg="mod">
          <ac:chgData name="Vaibhav ." userId="5e7f5e033d39a1ea" providerId="LiveId" clId="{448CF99A-281B-4CC4-BEE2-1B5BA93E9D42}" dt="2024-09-04T17:27:12.862" v="1690" actId="20577"/>
          <ac:spMkLst>
            <pc:docMk/>
            <pc:sldMk cId="1603267219" sldId="361"/>
            <ac:spMk id="3" creationId="{1C8A841B-6DB7-251B-5BD3-3AF98A35F0DD}"/>
          </ac:spMkLst>
        </pc:spChg>
        <pc:picChg chg="add mod">
          <ac:chgData name="Vaibhav ." userId="5e7f5e033d39a1ea" providerId="LiveId" clId="{448CF99A-281B-4CC4-BEE2-1B5BA93E9D42}" dt="2024-09-04T17:27:26.153" v="1697" actId="1076"/>
          <ac:picMkLst>
            <pc:docMk/>
            <pc:sldMk cId="1603267219" sldId="361"/>
            <ac:picMk id="6" creationId="{C34BF273-66ED-7D86-B7A4-963C892CA1E5}"/>
          </ac:picMkLst>
        </pc:picChg>
      </pc:sldChg>
      <pc:sldChg chg="modSp mod">
        <pc:chgData name="Vaibhav ." userId="5e7f5e033d39a1ea" providerId="LiveId" clId="{448CF99A-281B-4CC4-BEE2-1B5BA93E9D42}" dt="2024-09-04T17:48:53.788" v="2179" actId="20577"/>
        <pc:sldMkLst>
          <pc:docMk/>
          <pc:sldMk cId="3562007847" sldId="362"/>
        </pc:sldMkLst>
        <pc:spChg chg="mod">
          <ac:chgData name="Vaibhav ." userId="5e7f5e033d39a1ea" providerId="LiveId" clId="{448CF99A-281B-4CC4-BEE2-1B5BA93E9D42}" dt="2024-09-04T17:37:50.639" v="2110" actId="20577"/>
          <ac:spMkLst>
            <pc:docMk/>
            <pc:sldMk cId="3562007847" sldId="362"/>
            <ac:spMk id="2" creationId="{A07CEEC1-3F45-C21D-A039-E81FE2ECF852}"/>
          </ac:spMkLst>
        </pc:spChg>
        <pc:spChg chg="mod">
          <ac:chgData name="Vaibhav ." userId="5e7f5e033d39a1ea" providerId="LiveId" clId="{448CF99A-281B-4CC4-BEE2-1B5BA93E9D42}" dt="2024-09-04T17:48:53.788" v="2179" actId="20577"/>
          <ac:spMkLst>
            <pc:docMk/>
            <pc:sldMk cId="3562007847" sldId="362"/>
            <ac:spMk id="3" creationId="{261C0735-B34E-09CE-A5A1-4F170D1D2263}"/>
          </ac:spMkLst>
        </pc:spChg>
      </pc:sldChg>
      <pc:sldChg chg="modSp mod">
        <pc:chgData name="Vaibhav ." userId="5e7f5e033d39a1ea" providerId="LiveId" clId="{448CF99A-281B-4CC4-BEE2-1B5BA93E9D42}" dt="2024-09-04T17:50:09.801" v="2185" actId="2711"/>
        <pc:sldMkLst>
          <pc:docMk/>
          <pc:sldMk cId="1992127285" sldId="363"/>
        </pc:sldMkLst>
        <pc:spChg chg="mod">
          <ac:chgData name="Vaibhav ." userId="5e7f5e033d39a1ea" providerId="LiveId" clId="{448CF99A-281B-4CC4-BEE2-1B5BA93E9D42}" dt="2024-09-04T17:50:09.801" v="2185" actId="2711"/>
          <ac:spMkLst>
            <pc:docMk/>
            <pc:sldMk cId="1992127285" sldId="363"/>
            <ac:spMk id="3" creationId="{3958D37F-43E1-EB86-CA53-6858BCA375AD}"/>
          </ac:spMkLst>
        </pc:spChg>
      </pc:sldChg>
      <pc:sldChg chg="addSp delSp modSp mod">
        <pc:chgData name="Vaibhav ." userId="5e7f5e033d39a1ea" providerId="LiveId" clId="{448CF99A-281B-4CC4-BEE2-1B5BA93E9D42}" dt="2024-09-04T17:37:59.476" v="2113" actId="20577"/>
        <pc:sldMkLst>
          <pc:docMk/>
          <pc:sldMk cId="3430880154" sldId="364"/>
        </pc:sldMkLst>
        <pc:spChg chg="mod">
          <ac:chgData name="Vaibhav ." userId="5e7f5e033d39a1ea" providerId="LiveId" clId="{448CF99A-281B-4CC4-BEE2-1B5BA93E9D42}" dt="2024-09-04T17:37:59.476" v="2113" actId="20577"/>
          <ac:spMkLst>
            <pc:docMk/>
            <pc:sldMk cId="3430880154" sldId="364"/>
            <ac:spMk id="2" creationId="{A8B63964-F48A-3253-429D-73EFA7AF65FF}"/>
          </ac:spMkLst>
        </pc:spChg>
        <pc:spChg chg="add del mod">
          <ac:chgData name="Vaibhav ." userId="5e7f5e033d39a1ea" providerId="LiveId" clId="{448CF99A-281B-4CC4-BEE2-1B5BA93E9D42}" dt="2024-09-04T17:34:12.207" v="2007" actId="20577"/>
          <ac:spMkLst>
            <pc:docMk/>
            <pc:sldMk cId="3430880154" sldId="364"/>
            <ac:spMk id="3" creationId="{2FB99CAF-782F-6D6B-5DAD-88A4C1F0CDCF}"/>
          </ac:spMkLst>
        </pc:spChg>
        <pc:picChg chg="add mod">
          <ac:chgData name="Vaibhav ." userId="5e7f5e033d39a1ea" providerId="LiveId" clId="{448CF99A-281B-4CC4-BEE2-1B5BA93E9D42}" dt="2024-09-04T17:32:24.566" v="1705"/>
          <ac:picMkLst>
            <pc:docMk/>
            <pc:sldMk cId="3430880154" sldId="364"/>
            <ac:picMk id="4" creationId="{30DFEE9B-E773-1C38-8D43-D7A1B85EBD3F}"/>
          </ac:picMkLst>
        </pc:picChg>
      </pc:sldChg>
      <pc:sldChg chg="modSp mod">
        <pc:chgData name="Vaibhav ." userId="5e7f5e033d39a1ea" providerId="LiveId" clId="{448CF99A-281B-4CC4-BEE2-1B5BA93E9D42}" dt="2024-09-04T17:35:42.741" v="2090" actId="20577"/>
        <pc:sldMkLst>
          <pc:docMk/>
          <pc:sldMk cId="695828439" sldId="365"/>
        </pc:sldMkLst>
        <pc:spChg chg="mod">
          <ac:chgData name="Vaibhav ." userId="5e7f5e033d39a1ea" providerId="LiveId" clId="{448CF99A-281B-4CC4-BEE2-1B5BA93E9D42}" dt="2024-09-04T17:35:42.741" v="2090" actId="20577"/>
          <ac:spMkLst>
            <pc:docMk/>
            <pc:sldMk cId="695828439" sldId="365"/>
            <ac:spMk id="3" creationId="{3759B06C-5150-AB5C-C326-14A9DD8DC317}"/>
          </ac:spMkLst>
        </pc:spChg>
      </pc:sldChg>
      <pc:sldChg chg="modSp new mod">
        <pc:chgData name="Vaibhav ." userId="5e7f5e033d39a1ea" providerId="LiveId" clId="{448CF99A-281B-4CC4-BEE2-1B5BA93E9D42}" dt="2024-09-04T15:09:32.867" v="959" actId="20577"/>
        <pc:sldMkLst>
          <pc:docMk/>
          <pc:sldMk cId="3420578514" sldId="366"/>
        </pc:sldMkLst>
        <pc:spChg chg="mod">
          <ac:chgData name="Vaibhav ." userId="5e7f5e033d39a1ea" providerId="LiveId" clId="{448CF99A-281B-4CC4-BEE2-1B5BA93E9D42}" dt="2024-09-04T15:05:22.888" v="443" actId="20577"/>
          <ac:spMkLst>
            <pc:docMk/>
            <pc:sldMk cId="3420578514" sldId="366"/>
            <ac:spMk id="2" creationId="{3577A869-B00A-C7C1-571B-D2606F3E66D7}"/>
          </ac:spMkLst>
        </pc:spChg>
        <pc:spChg chg="mod">
          <ac:chgData name="Vaibhav ." userId="5e7f5e033d39a1ea" providerId="LiveId" clId="{448CF99A-281B-4CC4-BEE2-1B5BA93E9D42}" dt="2024-09-04T15:09:32.867" v="959" actId="20577"/>
          <ac:spMkLst>
            <pc:docMk/>
            <pc:sldMk cId="3420578514" sldId="366"/>
            <ac:spMk id="3" creationId="{44523CCF-6A90-E32A-60F6-5C747FCE3E21}"/>
          </ac:spMkLst>
        </pc:spChg>
      </pc:sldChg>
      <pc:sldChg chg="addSp delSp modSp new mod">
        <pc:chgData name="Vaibhav ." userId="5e7f5e033d39a1ea" providerId="LiveId" clId="{448CF99A-281B-4CC4-BEE2-1B5BA93E9D42}" dt="2024-09-04T15:13:44.978" v="1253" actId="1076"/>
        <pc:sldMkLst>
          <pc:docMk/>
          <pc:sldMk cId="696544179" sldId="367"/>
        </pc:sldMkLst>
        <pc:spChg chg="mod">
          <ac:chgData name="Vaibhav ." userId="5e7f5e033d39a1ea" providerId="LiveId" clId="{448CF99A-281B-4CC4-BEE2-1B5BA93E9D42}" dt="2024-09-04T15:09:45.203" v="979" actId="20577"/>
          <ac:spMkLst>
            <pc:docMk/>
            <pc:sldMk cId="696544179" sldId="367"/>
            <ac:spMk id="2" creationId="{94A617B9-BB0C-93EE-0EFA-4E01E7A7E97C}"/>
          </ac:spMkLst>
        </pc:spChg>
        <pc:spChg chg="del">
          <ac:chgData name="Vaibhav ." userId="5e7f5e033d39a1ea" providerId="LiveId" clId="{448CF99A-281B-4CC4-BEE2-1B5BA93E9D42}" dt="2024-09-04T15:10:11.905" v="980" actId="22"/>
          <ac:spMkLst>
            <pc:docMk/>
            <pc:sldMk cId="696544179" sldId="367"/>
            <ac:spMk id="3" creationId="{A8428EFE-72BA-5D1E-3226-03C1A396BFAE}"/>
          </ac:spMkLst>
        </pc:spChg>
        <pc:spChg chg="add mod">
          <ac:chgData name="Vaibhav ." userId="5e7f5e033d39a1ea" providerId="LiveId" clId="{448CF99A-281B-4CC4-BEE2-1B5BA93E9D42}" dt="2024-09-04T15:13:38.574" v="1249" actId="20577"/>
          <ac:spMkLst>
            <pc:docMk/>
            <pc:sldMk cId="696544179" sldId="367"/>
            <ac:spMk id="8" creationId="{AC7F9577-02D8-4173-3922-558D1EC8F0CC}"/>
          </ac:spMkLst>
        </pc:spChg>
        <pc:picChg chg="add del mod ord">
          <ac:chgData name="Vaibhav ." userId="5e7f5e033d39a1ea" providerId="LiveId" clId="{448CF99A-281B-4CC4-BEE2-1B5BA93E9D42}" dt="2024-09-04T15:10:27.030" v="985" actId="478"/>
          <ac:picMkLst>
            <pc:docMk/>
            <pc:sldMk cId="696544179" sldId="367"/>
            <ac:picMk id="5" creationId="{152F917E-5260-E301-D3A2-D2BD118A206C}"/>
          </ac:picMkLst>
        </pc:picChg>
        <pc:picChg chg="add mod">
          <ac:chgData name="Vaibhav ." userId="5e7f5e033d39a1ea" providerId="LiveId" clId="{448CF99A-281B-4CC4-BEE2-1B5BA93E9D42}" dt="2024-09-04T15:10:23.264" v="984"/>
          <ac:picMkLst>
            <pc:docMk/>
            <pc:sldMk cId="696544179" sldId="367"/>
            <ac:picMk id="6" creationId="{C22BDCC3-807E-AB6B-68BC-AFF5FA49650B}"/>
          </ac:picMkLst>
        </pc:picChg>
        <pc:picChg chg="add mod">
          <ac:chgData name="Vaibhav ." userId="5e7f5e033d39a1ea" providerId="LiveId" clId="{448CF99A-281B-4CC4-BEE2-1B5BA93E9D42}" dt="2024-09-04T15:12:57.598" v="1141"/>
          <ac:picMkLst>
            <pc:docMk/>
            <pc:sldMk cId="696544179" sldId="367"/>
            <ac:picMk id="9" creationId="{B3E1A2BC-ABEC-7523-77AB-53765C153179}"/>
          </ac:picMkLst>
        </pc:picChg>
        <pc:picChg chg="add mod">
          <ac:chgData name="Vaibhav ." userId="5e7f5e033d39a1ea" providerId="LiveId" clId="{448CF99A-281B-4CC4-BEE2-1B5BA93E9D42}" dt="2024-09-04T15:13:30.702" v="1235"/>
          <ac:picMkLst>
            <pc:docMk/>
            <pc:sldMk cId="696544179" sldId="367"/>
            <ac:picMk id="10" creationId="{31BECC40-DBDB-80EE-B910-7AA3D2B48275}"/>
          </ac:picMkLst>
        </pc:picChg>
        <pc:picChg chg="add mod">
          <ac:chgData name="Vaibhav ." userId="5e7f5e033d39a1ea" providerId="LiveId" clId="{448CF99A-281B-4CC4-BEE2-1B5BA93E9D42}" dt="2024-09-04T15:13:44.978" v="1253" actId="1076"/>
          <ac:picMkLst>
            <pc:docMk/>
            <pc:sldMk cId="696544179" sldId="367"/>
            <ac:picMk id="11" creationId="{E317AB31-9A90-92B0-8BE0-0D44663EC266}"/>
          </ac:picMkLst>
        </pc:picChg>
      </pc:sldChg>
      <pc:sldChg chg="addSp delSp modSp new mod">
        <pc:chgData name="Vaibhav ." userId="5e7f5e033d39a1ea" providerId="LiveId" clId="{448CF99A-281B-4CC4-BEE2-1B5BA93E9D42}" dt="2024-09-04T17:38:38.667" v="2116" actId="20577"/>
        <pc:sldMkLst>
          <pc:docMk/>
          <pc:sldMk cId="1645753297" sldId="368"/>
        </pc:sldMkLst>
        <pc:spChg chg="mod">
          <ac:chgData name="Vaibhav ." userId="5e7f5e033d39a1ea" providerId="LiveId" clId="{448CF99A-281B-4CC4-BEE2-1B5BA93E9D42}" dt="2024-09-04T17:38:38.667" v="2116" actId="20577"/>
          <ac:spMkLst>
            <pc:docMk/>
            <pc:sldMk cId="1645753297" sldId="368"/>
            <ac:spMk id="2" creationId="{B94FEFCE-8F14-4BC7-56A1-A772F2F73999}"/>
          </ac:spMkLst>
        </pc:spChg>
        <pc:spChg chg="del">
          <ac:chgData name="Vaibhav ." userId="5e7f5e033d39a1ea" providerId="LiveId" clId="{448CF99A-281B-4CC4-BEE2-1B5BA93E9D42}" dt="2024-09-04T17:34:36.822" v="2009" actId="22"/>
          <ac:spMkLst>
            <pc:docMk/>
            <pc:sldMk cId="1645753297" sldId="368"/>
            <ac:spMk id="3" creationId="{34EBB821-E7A4-A634-88FD-AD4A9AFF556C}"/>
          </ac:spMkLst>
        </pc:spChg>
        <pc:picChg chg="add mod ord">
          <ac:chgData name="Vaibhav ." userId="5e7f5e033d39a1ea" providerId="LiveId" clId="{448CF99A-281B-4CC4-BEE2-1B5BA93E9D42}" dt="2024-09-04T17:34:48.412" v="2021" actId="14100"/>
          <ac:picMkLst>
            <pc:docMk/>
            <pc:sldMk cId="1645753297" sldId="368"/>
            <ac:picMk id="5" creationId="{15B92956-A476-F0A8-A3FB-D4909FBBA3A2}"/>
          </ac:picMkLst>
        </pc:picChg>
      </pc:sldChg>
      <pc:sldChg chg="addSp modSp new mod">
        <pc:chgData name="Vaibhav ." userId="5e7f5e033d39a1ea" providerId="LiveId" clId="{448CF99A-281B-4CC4-BEE2-1B5BA93E9D42}" dt="2024-09-04T17:52:02.747" v="2332" actId="20577"/>
        <pc:sldMkLst>
          <pc:docMk/>
          <pc:sldMk cId="2674713839" sldId="369"/>
        </pc:sldMkLst>
        <pc:spChg chg="mod">
          <ac:chgData name="Vaibhav ." userId="5e7f5e033d39a1ea" providerId="LiveId" clId="{448CF99A-281B-4CC4-BEE2-1B5BA93E9D42}" dt="2024-09-04T17:50:21.810" v="2197" actId="20577"/>
          <ac:spMkLst>
            <pc:docMk/>
            <pc:sldMk cId="2674713839" sldId="369"/>
            <ac:spMk id="2" creationId="{F6E59F81-2074-BB84-8287-FC3E28AB2479}"/>
          </ac:spMkLst>
        </pc:spChg>
        <pc:spChg chg="mod">
          <ac:chgData name="Vaibhav ." userId="5e7f5e033d39a1ea" providerId="LiveId" clId="{448CF99A-281B-4CC4-BEE2-1B5BA93E9D42}" dt="2024-09-04T17:52:02.747" v="2332" actId="20577"/>
          <ac:spMkLst>
            <pc:docMk/>
            <pc:sldMk cId="2674713839" sldId="369"/>
            <ac:spMk id="3" creationId="{BE58C92D-8A4C-F8F1-ED30-A3489BF7923A}"/>
          </ac:spMkLst>
        </pc:spChg>
        <pc:picChg chg="add mod">
          <ac:chgData name="Vaibhav ." userId="5e7f5e033d39a1ea" providerId="LiveId" clId="{448CF99A-281B-4CC4-BEE2-1B5BA93E9D42}" dt="2024-09-04T17:51:43.454" v="2289" actId="14100"/>
          <ac:picMkLst>
            <pc:docMk/>
            <pc:sldMk cId="2674713839" sldId="369"/>
            <ac:picMk id="5" creationId="{FEC3FF64-3FE3-ABB5-4E23-C781747611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085AB-7BF6-634D-8235-B96F84441063}" type="datetimeFigureOut">
              <a:rPr lang="bn-IN" smtClean="0"/>
              <a:t>04-09-24</a:t>
            </a:fld>
            <a:endParaRPr lang="b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04342-CF1E-D940-B7ED-E275A62BD747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00717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428E5-3D32-A862-C945-F4B9F16E66C8}"/>
              </a:ext>
            </a:extLst>
          </p:cNvPr>
          <p:cNvCxnSpPr>
            <a:cxnSpLocks/>
          </p:cNvCxnSpPr>
          <p:nvPr userDrawn="1"/>
        </p:nvCxnSpPr>
        <p:spPr>
          <a:xfrm>
            <a:off x="0" y="1877780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1FB981-49BF-DD3A-77BA-0799ADEA3818}"/>
              </a:ext>
            </a:extLst>
          </p:cNvPr>
          <p:cNvSpPr txBox="1"/>
          <p:nvPr userDrawn="1"/>
        </p:nvSpPr>
        <p:spPr>
          <a:xfrm>
            <a:off x="296636" y="331159"/>
            <a:ext cx="8730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Networks and Systems Security</a:t>
            </a:r>
          </a:p>
          <a:p>
            <a:pPr algn="ctr"/>
            <a:r>
              <a:rPr lang="en-US" sz="4400" b="0" u="none" dirty="0">
                <a:latin typeface="Arial" panose="020B0604020202020204" pitchFamily="34" charset="0"/>
                <a:cs typeface="Arial" panose="020B0604020202020204" pitchFamily="34" charset="0"/>
              </a:rPr>
              <a:t>Tutorial-I</a:t>
            </a:r>
            <a:endParaRPr lang="bn-IN" sz="4400" b="0" u="none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BD192-04DB-5B3F-070C-9C358EC2E3E6}"/>
              </a:ext>
            </a:extLst>
          </p:cNvPr>
          <p:cNvSpPr txBox="1"/>
          <p:nvPr userDrawn="1"/>
        </p:nvSpPr>
        <p:spPr>
          <a:xfrm>
            <a:off x="3408641" y="2351934"/>
            <a:ext cx="55067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 </a:t>
            </a:r>
            <a:r>
              <a:rPr lang="en-IN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Sudipta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Saha</a:t>
            </a:r>
            <a:endParaRPr lang="en-IN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www.iitbbs.ac.in</a:t>
            </a: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profile.php</a:t>
            </a: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sudipta</a:t>
            </a: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IN" sz="2000" b="1" i="0" u="none" strike="noStrike" dirty="0">
              <a:solidFill>
                <a:srgbClr val="0432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Decentralized and Smart Systems Research Group (DSSRG)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sites.google.com</a:t>
            </a: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iitbbs.ac.in</a:t>
            </a: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dssrg</a:t>
            </a:r>
            <a:endParaRPr lang="en-IN" sz="20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D21D2A4-6ED3-57C4-F993-0E26A8F1A4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0" y="2377161"/>
            <a:ext cx="2564631" cy="237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032F4-A864-8AB9-E2B2-1E469BDBEB6D}"/>
              </a:ext>
            </a:extLst>
          </p:cNvPr>
          <p:cNvSpPr txBox="1"/>
          <p:nvPr userDrawn="1"/>
        </p:nvSpPr>
        <p:spPr>
          <a:xfrm>
            <a:off x="-10890" y="5938162"/>
            <a:ext cx="93453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Computer Science &amp; Engineering, School of Electrical Sciences</a:t>
            </a:r>
            <a:endParaRPr lang="en-IN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Indian Institute of Technology Bhubaneswar</a:t>
            </a:r>
            <a:endParaRPr lang="en-IN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EA29F8-3EF4-961E-F6F8-3A29DEA8C02B}"/>
              </a:ext>
            </a:extLst>
          </p:cNvPr>
          <p:cNvCxnSpPr>
            <a:cxnSpLocks/>
          </p:cNvCxnSpPr>
          <p:nvPr userDrawn="1"/>
        </p:nvCxnSpPr>
        <p:spPr>
          <a:xfrm>
            <a:off x="5439" y="5900066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3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63" y="65316"/>
            <a:ext cx="8497041" cy="701443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63" y="1012364"/>
            <a:ext cx="8497041" cy="4996551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4529" y="6472246"/>
            <a:ext cx="547007" cy="24923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</a:lstStyle>
          <a:p>
            <a:fld id="{0A2F25A1-DD3A-DD45-BA8F-C2EC4EC4EE14}" type="slidenum">
              <a:rPr lang="bn-IN" smtClean="0"/>
              <a:pPr/>
              <a:t>‹#›</a:t>
            </a:fld>
            <a:endParaRPr lang="b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661C4-E3AC-1E6A-DD51-72844D8E89C2}"/>
              </a:ext>
            </a:extLst>
          </p:cNvPr>
          <p:cNvCxnSpPr>
            <a:cxnSpLocks/>
          </p:cNvCxnSpPr>
          <p:nvPr userDrawn="1"/>
        </p:nvCxnSpPr>
        <p:spPr>
          <a:xfrm>
            <a:off x="0" y="849083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6346C-1C2A-3029-106C-B72518ED413A}"/>
              </a:ext>
            </a:extLst>
          </p:cNvPr>
          <p:cNvCxnSpPr>
            <a:cxnSpLocks/>
          </p:cNvCxnSpPr>
          <p:nvPr userDrawn="1"/>
        </p:nvCxnSpPr>
        <p:spPr>
          <a:xfrm>
            <a:off x="804451" y="6324604"/>
            <a:ext cx="8321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B7D344-28F5-442F-72FC-5B57E5536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66" y="5997353"/>
            <a:ext cx="908518" cy="8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9D004D-8D45-DE37-5C39-732D817A2C34}"/>
              </a:ext>
            </a:extLst>
          </p:cNvPr>
          <p:cNvSpPr txBox="1"/>
          <p:nvPr userDrawn="1"/>
        </p:nvSpPr>
        <p:spPr>
          <a:xfrm>
            <a:off x="804451" y="6385838"/>
            <a:ext cx="7818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Networks and Systems Security | Tutorial-1 | Dr Sudipta Saha</a:t>
            </a:r>
            <a:endParaRPr lang="bn-I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26C10-BA43-7846-2EDB-EC99E4767C7C}"/>
              </a:ext>
            </a:extLst>
          </p:cNvPr>
          <p:cNvSpPr txBox="1"/>
          <p:nvPr userDrawn="1"/>
        </p:nvSpPr>
        <p:spPr>
          <a:xfrm>
            <a:off x="685800" y="501722"/>
            <a:ext cx="79356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72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Please address your queries in an email to the respective TA with a CC to the course instructor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To: </a:t>
            </a:r>
            <a:endParaRPr lang="en-IN" sz="9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CC: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sudipta@iitbbs.ac.in</a:t>
            </a:r>
            <a:endParaRPr lang="bn-IN" sz="96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1CD2-6D78-B09B-8139-0C8F83F7653D}"/>
              </a:ext>
            </a:extLst>
          </p:cNvPr>
          <p:cNvSpPr txBox="1"/>
          <p:nvPr userDrawn="1"/>
        </p:nvSpPr>
        <p:spPr>
          <a:xfrm>
            <a:off x="408214" y="3906383"/>
            <a:ext cx="82132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Decentralized and Smart Systems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Group (DSSRG) </a:t>
            </a:r>
            <a:endParaRPr lang="en-IN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www://</a:t>
            </a:r>
            <a:r>
              <a:rPr lang="en-IN" sz="2800" b="1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sites.google.com</a:t>
            </a:r>
            <a:r>
              <a:rPr lang="en-IN" sz="2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800" b="1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iitbbs.ac.in</a:t>
            </a:r>
            <a:r>
              <a:rPr lang="en-IN" sz="2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800" b="1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dssrg</a:t>
            </a:r>
            <a:endParaRPr lang="en-IN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n-I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2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47DE-57E9-E845-BFB7-DB1825F8D817}" type="datetimeFigureOut">
              <a:rPr lang="bn-IN" smtClean="0"/>
              <a:t>04-09-24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F25A1-DD3A-DD45-BA8F-C2EC4EC4EE14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52454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46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9F81-2074-BB84-8287-FC3E28AB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C92D-8A4C-F8F1-ED30-A3489BF7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SIFS: Shortest duration</a:t>
            </a:r>
          </a:p>
          <a:p>
            <a:r>
              <a:rPr lang="en-US" dirty="0"/>
              <a:t>PIFS: Second shortest duration</a:t>
            </a:r>
          </a:p>
          <a:p>
            <a:r>
              <a:rPr lang="en-US" dirty="0"/>
              <a:t>DIFS: Normal duration</a:t>
            </a:r>
          </a:p>
          <a:p>
            <a:pPr marL="0" indent="0">
              <a:buNone/>
            </a:pPr>
            <a:r>
              <a:rPr lang="en-IN" dirty="0"/>
              <a:t>	Priority Order: SIFS &gt; PIFS &gt; DIFS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3FF64-3FE3-ABB5-4E23-C7817476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9" y="3303639"/>
            <a:ext cx="7635902" cy="27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1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3964-F48A-3253-429D-73EFA7AF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63" y="65316"/>
            <a:ext cx="8497041" cy="701600"/>
          </a:xfrm>
        </p:spPr>
        <p:txBody>
          <a:bodyPr>
            <a:normAutofit/>
          </a:bodyPr>
          <a:lstStyle/>
          <a:p>
            <a:r>
              <a:rPr lang="en-US" dirty="0"/>
              <a:t>Problem-5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CAF-782F-6D6B-5DAD-88A4C1F0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stations A,B,C,D,E and F use CSMA for their data transmission. The position and the range of each station are shown below. List down the hidden nodes for the following transmission:</a:t>
            </a:r>
          </a:p>
          <a:p>
            <a:pPr lvl="1"/>
            <a:r>
              <a:rPr lang="en-US" dirty="0"/>
              <a:t>F -&gt; A</a:t>
            </a:r>
          </a:p>
          <a:p>
            <a:pPr lvl="1"/>
            <a:r>
              <a:rPr lang="en-US" dirty="0"/>
              <a:t>A -&gt; B</a:t>
            </a:r>
          </a:p>
          <a:p>
            <a:pPr lvl="1"/>
            <a:r>
              <a:rPr lang="en-US" dirty="0"/>
              <a:t>B -&gt; C</a:t>
            </a:r>
          </a:p>
          <a:p>
            <a:pPr lvl="1"/>
            <a:r>
              <a:rPr lang="en-US" dirty="0"/>
              <a:t>C -&gt; D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Figure is on the next slide: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8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EFCE-8F14-4BC7-56A1-A772F2F7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Problem-5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92956-A476-F0A8-A3FB-D4909FBBA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67" y="1366684"/>
            <a:ext cx="7452662" cy="4365523"/>
          </a:xfrm>
        </p:spPr>
      </p:pic>
    </p:spTree>
    <p:extLst>
      <p:ext uri="{BB962C8B-B14F-4D97-AF65-F5344CB8AC3E}">
        <p14:creationId xmlns:p14="http://schemas.microsoft.com/office/powerpoint/2010/main" val="164575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DE69-D7D1-F7B8-B0DB-E760678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B06C-5150-AB5C-C326-14A9DD8D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-&gt; A </a:t>
            </a:r>
          </a:p>
          <a:p>
            <a:pPr lvl="1"/>
            <a:r>
              <a:rPr lang="en-US" dirty="0"/>
              <a:t>{B}</a:t>
            </a:r>
            <a:endParaRPr lang="en-IN" dirty="0"/>
          </a:p>
          <a:p>
            <a:r>
              <a:rPr lang="en-IN" dirty="0"/>
              <a:t>A -&gt; B</a:t>
            </a:r>
          </a:p>
          <a:p>
            <a:pPr lvl="1"/>
            <a:r>
              <a:rPr lang="en-IN" dirty="0"/>
              <a:t>{C,E}</a:t>
            </a:r>
          </a:p>
          <a:p>
            <a:r>
              <a:rPr lang="en-IN" dirty="0"/>
              <a:t>B -&gt; C</a:t>
            </a:r>
          </a:p>
          <a:p>
            <a:pPr lvl="1"/>
            <a:r>
              <a:rPr lang="en-IN" dirty="0"/>
              <a:t>{D}</a:t>
            </a:r>
          </a:p>
          <a:p>
            <a:r>
              <a:rPr lang="en-IN" dirty="0"/>
              <a:t>C -&gt; D</a:t>
            </a:r>
          </a:p>
          <a:p>
            <a:pPr lvl="1"/>
            <a:r>
              <a:rPr lang="en-IN" dirty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2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841B-6DB7-251B-5BD3-3AF98A35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Consider a non-persistent CSMA system. Assume that the average length of the busy period is 10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ms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while the average length of the idle period is 10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ms.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 packet length is 20 KB, the data rate of the channel is 15 Mbps</a:t>
            </a:r>
            <a:r>
              <a:rPr lang="en-US" dirty="0">
                <a:solidFill>
                  <a:srgbClr val="222222"/>
                </a:solidFill>
              </a:rPr>
              <a:t>. T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offered load is 1 and the vulnerable period is 0.5s. What is the utilization of the CSMA system? </a:t>
            </a:r>
            <a:endParaRPr lang="en-IN" sz="400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3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841B-6DB7-251B-5BD3-3AF98A35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  <a:cs typeface="Arial" panose="020B0604020202020204" pitchFamily="34" charset="0"/>
              </a:rPr>
              <a:t>Throughput = U / (B + I)</a:t>
            </a:r>
          </a:p>
          <a:p>
            <a:pPr marL="0" indent="0">
              <a:buNone/>
            </a:pPr>
            <a:r>
              <a:rPr lang="en-IN" dirty="0">
                <a:effectLst/>
                <a:cs typeface="Arial" panose="020B0604020202020204" pitchFamily="34" charset="0"/>
              </a:rPr>
              <a:t>B (Busy period) : 10ms</a:t>
            </a: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</a:rPr>
              <a:t>I (Idle period) : 10ms</a:t>
            </a:r>
          </a:p>
          <a:p>
            <a:pPr marL="0" indent="0">
              <a:buNone/>
            </a:pPr>
            <a:r>
              <a:rPr lang="en-IN" dirty="0">
                <a:effectLst/>
                <a:cs typeface="Arial" panose="020B0604020202020204" pitchFamily="34" charset="0"/>
              </a:rPr>
              <a:t>U </a:t>
            </a:r>
            <a:r>
              <a:rPr lang="en-IN" dirty="0">
                <a:cs typeface="Arial" panose="020B0604020202020204" pitchFamily="34" charset="0"/>
              </a:rPr>
              <a:t>=</a:t>
            </a:r>
            <a:r>
              <a:rPr lang="en-IN" dirty="0">
                <a:effectLst/>
                <a:cs typeface="Arial" panose="020B0604020202020204" pitchFamily="34" charset="0"/>
              </a:rPr>
              <a:t> T * (e ^(-</a:t>
            </a:r>
            <a:r>
              <a:rPr lang="en-IN" dirty="0" err="1">
                <a:effectLst/>
                <a:cs typeface="Arial" panose="020B0604020202020204" pitchFamily="34" charset="0"/>
              </a:rPr>
              <a:t>gt</a:t>
            </a:r>
            <a:r>
              <a:rPr lang="en-IN" dirty="0">
                <a:effectLst/>
                <a:cs typeface="Arial" panose="020B0604020202020204" pitchFamily="34" charset="0"/>
              </a:rPr>
              <a:t>)) </a:t>
            </a: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</a:rPr>
              <a:t>T  = packet size / Bit rate = 20Kb/15Mbps = 10.6 </a:t>
            </a:r>
            <a:r>
              <a:rPr lang="en-IN" dirty="0" err="1">
                <a:cs typeface="Arial" panose="020B0604020202020204" pitchFamily="34" charset="0"/>
              </a:rPr>
              <a:t>ms</a:t>
            </a:r>
            <a:endParaRPr lang="en-IN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</a:rPr>
              <a:t>G = 1</a:t>
            </a: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</a:rPr>
              <a:t>t = 0.5 second</a:t>
            </a: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</a:rPr>
              <a:t>e ^(-</a:t>
            </a:r>
            <a:r>
              <a:rPr lang="en-IN" dirty="0" err="1">
                <a:cs typeface="Arial" panose="020B0604020202020204" pitchFamily="34" charset="0"/>
              </a:rPr>
              <a:t>gt</a:t>
            </a:r>
            <a:r>
              <a:rPr lang="en-IN" dirty="0">
                <a:cs typeface="Arial" panose="020B0604020202020204" pitchFamily="34" charset="0"/>
              </a:rPr>
              <a:t>)  = 0.6065</a:t>
            </a:r>
          </a:p>
          <a:p>
            <a:pPr marL="0" indent="0">
              <a:buNone/>
            </a:pPr>
            <a:r>
              <a:rPr lang="en-IN" dirty="0">
                <a:effectLst/>
                <a:cs typeface="Arial" panose="020B0604020202020204" pitchFamily="34" charset="0"/>
              </a:rPr>
              <a:t>U = 10.6 </a:t>
            </a:r>
            <a:r>
              <a:rPr lang="en-IN" dirty="0" err="1">
                <a:effectLst/>
                <a:cs typeface="Arial" panose="020B0604020202020204" pitchFamily="34" charset="0"/>
              </a:rPr>
              <a:t>ms</a:t>
            </a:r>
            <a:r>
              <a:rPr lang="en-IN" dirty="0">
                <a:effectLst/>
                <a:cs typeface="Arial" panose="020B0604020202020204" pitchFamily="34" charset="0"/>
              </a:rPr>
              <a:t> * 0.6065 = 6.4289 </a:t>
            </a:r>
            <a:r>
              <a:rPr lang="en-IN" dirty="0" err="1">
                <a:effectLst/>
                <a:cs typeface="Arial" panose="020B0604020202020204" pitchFamily="34" charset="0"/>
              </a:rPr>
              <a:t>ms</a:t>
            </a:r>
            <a:endParaRPr lang="en-IN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</a:rPr>
              <a:t>Throughput = U / (B+I) = 6.4289 </a:t>
            </a:r>
            <a:r>
              <a:rPr lang="en-IN" dirty="0" err="1">
                <a:cs typeface="Arial" panose="020B0604020202020204" pitchFamily="34" charset="0"/>
              </a:rPr>
              <a:t>ms</a:t>
            </a:r>
            <a:r>
              <a:rPr lang="en-IN" dirty="0">
                <a:cs typeface="Arial" panose="020B0604020202020204" pitchFamily="34" charset="0"/>
              </a:rPr>
              <a:t> / 20 </a:t>
            </a:r>
            <a:r>
              <a:rPr lang="en-IN" dirty="0" err="1">
                <a:cs typeface="Arial" panose="020B0604020202020204" pitchFamily="34" charset="0"/>
              </a:rPr>
              <a:t>ms</a:t>
            </a:r>
            <a:r>
              <a:rPr lang="en-IN" dirty="0">
                <a:cs typeface="Arial" panose="020B0604020202020204" pitchFamily="34" charset="0"/>
              </a:rPr>
              <a:t> = 0.32</a:t>
            </a:r>
            <a:endParaRPr lang="en-IN" dirty="0">
              <a:effectLst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0A2E-5AA8-F952-85CB-BFC405619B7E}"/>
              </a:ext>
            </a:extLst>
          </p:cNvPr>
          <p:cNvSpPr txBox="1"/>
          <p:nvPr/>
        </p:nvSpPr>
        <p:spPr>
          <a:xfrm>
            <a:off x="967563" y="2679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n-IN" dirty="0"/>
          </a:p>
        </p:txBody>
      </p:sp>
    </p:spTree>
    <p:extLst>
      <p:ext uri="{BB962C8B-B14F-4D97-AF65-F5344CB8AC3E}">
        <p14:creationId xmlns:p14="http://schemas.microsoft.com/office/powerpoint/2010/main" val="72011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A869-B00A-C7C1-571B-D2606F3E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3CCF-6A90-E32A-60F6-5C747FCE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non-persistent CSMA system. Assume the offered load is 0.6 and the packet size is 20KB.</a:t>
            </a:r>
          </a:p>
          <a:p>
            <a:pPr marL="0" indent="0">
              <a:buNone/>
            </a:pPr>
            <a:r>
              <a:rPr lang="en-US" dirty="0"/>
              <a:t>The rate at which data is being transmitted is 15Mbps. The packet travels through the network over the distance of 1Km and the propagation speed is 2 * 10^6 m/s. Calculate the utilization of the CSMA system?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 HINT: Recall the formula of calculating throughput in non persistent CSMA system]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57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17B9-BB0C-93EE-0EFA-4E01E7A7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7F9577-02D8-4173-3922-558D1EC8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</a:t>
            </a:r>
          </a:p>
          <a:p>
            <a:pPr lvl="1"/>
            <a:r>
              <a:rPr lang="en-US" dirty="0"/>
              <a:t>Offered load (g) = 0.6</a:t>
            </a:r>
          </a:p>
          <a:p>
            <a:pPr lvl="1"/>
            <a:r>
              <a:rPr lang="en-US" dirty="0"/>
              <a:t>Packet size = 20KB</a:t>
            </a:r>
          </a:p>
          <a:p>
            <a:pPr lvl="1"/>
            <a:r>
              <a:rPr lang="en-US" dirty="0"/>
              <a:t>Bit rate = 15 Mbps</a:t>
            </a:r>
          </a:p>
          <a:p>
            <a:pPr lvl="1"/>
            <a:r>
              <a:rPr lang="en-IN" dirty="0"/>
              <a:t>Distance = 1Km</a:t>
            </a:r>
          </a:p>
          <a:p>
            <a:pPr lvl="1"/>
            <a:r>
              <a:rPr lang="en-IN" dirty="0"/>
              <a:t>Propagation speed = 2 * 10^6 m/s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 = t / T ( t is propagation delay and T is transmission delay)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Ans : 0.6414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E317AB31-9A90-92B0-8BE0-0D44663E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94" y="4444288"/>
            <a:ext cx="3785085" cy="14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4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841B-6DB7-251B-5BD3-3AF98A35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Lets define G as the product of o</a:t>
            </a:r>
            <a:r>
              <a:rPr lang="en-US" dirty="0">
                <a:solidFill>
                  <a:srgbClr val="222222"/>
                </a:solidFill>
              </a:rPr>
              <a:t>ffered load and Transmission delay.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G =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gT</a:t>
            </a:r>
            <a:endParaRPr lang="en-US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</a:rPr>
              <a:t>How throughput will change according to different values of G.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 HINT: Recal</a:t>
            </a:r>
            <a:r>
              <a:rPr lang="en-US" dirty="0">
                <a:solidFill>
                  <a:srgbClr val="222222"/>
                </a:solidFill>
              </a:rPr>
              <a:t>l the graph between Throughput and offered Load] </a:t>
            </a:r>
            <a:endParaRPr lang="en-US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400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6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841B-6DB7-251B-5BD3-3AF98A35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cs typeface="Arial" panose="020B0604020202020204" pitchFamily="34" charset="0"/>
              </a:rPr>
              <a:t>As the packet size increases, throughput will also increase</a:t>
            </a:r>
            <a:endParaRPr lang="en-IN" dirty="0">
              <a:effectLst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0A2E-5AA8-F952-85CB-BFC405619B7E}"/>
              </a:ext>
            </a:extLst>
          </p:cNvPr>
          <p:cNvSpPr txBox="1"/>
          <p:nvPr/>
        </p:nvSpPr>
        <p:spPr>
          <a:xfrm>
            <a:off x="967563" y="2679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BF273-66ED-7D86-B7A4-963C892C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71" y="1905919"/>
            <a:ext cx="7216765" cy="41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6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EC1-3F45-C21D-A039-E81FE2EC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0735-B34E-09CE-A5A1-4F170D1D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cs typeface="Arial" panose="020B0604020202020204" pitchFamily="34" charset="0"/>
              </a:rPr>
              <a:t>Identify and explain the different types of interframe spaces used in IEEE 802.11 standards (e.g., SIFS, PIFS, DIFS). How does each type influence frame transmission priority?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  [HINT: Recall IFS and Frame Priority concept].</a:t>
            </a:r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0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B411-21AE-ABE9-6901-8523F54B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D37F-43E1-EB86-CA53-6858BCA3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cs typeface="Arial" panose="020B0604020202020204" pitchFamily="34" charset="0"/>
              </a:rPr>
              <a:t>There are several types of interframe spaces utilized in IEEE 802.11, including Short Interframe Space (SIFS), Distributed Interframe Space (DIFS), and Point Coordinated Interframe Space (PIFS). </a:t>
            </a:r>
            <a:r>
              <a:rPr lang="en-US" b="0" i="0" u="sng" dirty="0">
                <a:effectLst/>
                <a:cs typeface="Arial" panose="020B0604020202020204" pitchFamily="34" charset="0"/>
              </a:rPr>
              <a:t>Each type serves a specific purpose and provides different levels of priority for frame transmission</a:t>
            </a:r>
            <a:r>
              <a:rPr lang="en-US" b="0" i="0" dirty="0">
                <a:effectLst/>
                <a:cs typeface="Arial" panose="020B0604020202020204" pitchFamily="34" charset="0"/>
              </a:rPr>
              <a:t>. SIFS typically allows for the highest priority data transmissions, while DIFS and PIFS are used for lower-priority frames.</a:t>
            </a:r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2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12114</TotalTime>
  <Words>564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Problem-1</vt:lpstr>
      <vt:lpstr>Solution</vt:lpstr>
      <vt:lpstr>Problem-2</vt:lpstr>
      <vt:lpstr>Solution:</vt:lpstr>
      <vt:lpstr>Problem-3</vt:lpstr>
      <vt:lpstr>Solution</vt:lpstr>
      <vt:lpstr>Problem-4</vt:lpstr>
      <vt:lpstr>Solution</vt:lpstr>
      <vt:lpstr>Solution:</vt:lpstr>
      <vt:lpstr>Problem-5</vt:lpstr>
      <vt:lpstr>Problem-5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Vaibhav .</cp:lastModifiedBy>
  <cp:revision>132</cp:revision>
  <dcterms:created xsi:type="dcterms:W3CDTF">2023-06-20T17:06:09Z</dcterms:created>
  <dcterms:modified xsi:type="dcterms:W3CDTF">2024-09-04T17:52:04Z</dcterms:modified>
</cp:coreProperties>
</file>