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Imma</a:t>
            </a:r>
            <a:r>
              <a:rPr lang="en-US" dirty="0" smtClean="0"/>
              <a:t> learning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9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Hello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Admin</dc:creator>
  <cp:lastModifiedBy>Admin</cp:lastModifiedBy>
  <cp:revision>1</cp:revision>
  <dcterms:created xsi:type="dcterms:W3CDTF">2006-08-16T00:00:00Z</dcterms:created>
  <dcterms:modified xsi:type="dcterms:W3CDTF">2020-08-25T10:39:35Z</dcterms:modified>
</cp:coreProperties>
</file>