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1FD7-B16A-4EBF-A8E4-3B10838E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1AEE-4671-4CCD-85A6-43A95D866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005DD-CCAD-4DDB-A790-6BDD4F8C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56" y="2682240"/>
            <a:ext cx="43053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71D04-2662-4B9C-BF23-33689D24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55" y="1943100"/>
            <a:ext cx="4914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23ABE-86EC-4C34-9963-E038AA73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76" y="2210001"/>
            <a:ext cx="34671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F612A-375E-4EC6-A9A6-90843278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335530"/>
            <a:ext cx="449580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B6551-8500-4D58-B191-F7FF7C94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514"/>
            <a:ext cx="477774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3C3FC-04A7-4B50-BD03-CE039AFA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60" y="2453640"/>
            <a:ext cx="46101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4E8BE-024C-43AF-852F-18D95DDA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05" y="1696853"/>
            <a:ext cx="502920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1346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with CSV files</Template>
  <TotalTime>15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UPES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chandan202.alive@hotmail.com</dc:creator>
  <cp:lastModifiedBy>chandan202.alive@hotmail.com</cp:lastModifiedBy>
  <cp:revision>9</cp:revision>
  <dcterms:created xsi:type="dcterms:W3CDTF">2022-03-03T11:12:26Z</dcterms:created>
  <dcterms:modified xsi:type="dcterms:W3CDTF">2022-03-10T06:17:11Z</dcterms:modified>
</cp:coreProperties>
</file>