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4" y="609600"/>
            <a:ext cx="95652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37700" y="6386513"/>
            <a:ext cx="2540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5-</a:t>
            </a:r>
            <a:fld id="{B25D57E3-32F9-41F0-BB26-DB077A011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1FD7-B16A-4EBF-A8E4-3B10838EC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CSV and EXCEL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1AEE-4671-4CCD-85A6-43A95D866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Chandan Sharma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3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005DD-CCAD-4DDB-A790-6BDD4F8C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56" y="2682240"/>
            <a:ext cx="430530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71D04-2662-4B9C-BF23-33689D24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55" y="1943100"/>
            <a:ext cx="4914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323ABE-86EC-4C34-9963-E038AA73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76" y="2210001"/>
            <a:ext cx="34671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6F612A-375E-4EC6-A9A6-90843278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335530"/>
            <a:ext cx="449580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B6551-8500-4D58-B191-F7FF7C94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3514"/>
            <a:ext cx="477774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3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C3C3FC-04A7-4B50-BD03-CE039AFA2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60" y="2453640"/>
            <a:ext cx="461010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74E8BE-024C-43AF-852F-18D95DDA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05" y="1696853"/>
            <a:ext cx="502920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01346"/>
      </p:ext>
    </p:extLst>
  </p:cSld>
  <p:clrMapOvr>
    <a:masterClrMapping/>
  </p:clrMapOvr>
</p:sld>
</file>

<file path=ppt/theme/theme1.xml><?xml version="1.0" encoding="utf-8"?>
<a:theme xmlns:a="http://schemas.openxmlformats.org/drawingml/2006/main" name="UP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 Theme" id="{E6C955BB-78AD-4487-BD58-C034172130C1}" vid="{C7F65C73-8D50-4F93-BC91-0B304E5948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Working with CSV files</Template>
  <TotalTime>15</TotalTime>
  <Words>7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UPES Theme</vt:lpstr>
      <vt:lpstr>Working with CSV and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chandan202.alive@hotmail.com</dc:creator>
  <cp:lastModifiedBy>chandan202.alive@hotmail.com</cp:lastModifiedBy>
  <cp:revision>10</cp:revision>
  <dcterms:created xsi:type="dcterms:W3CDTF">2022-03-03T11:12:26Z</dcterms:created>
  <dcterms:modified xsi:type="dcterms:W3CDTF">2022-03-10T06:33:26Z</dcterms:modified>
</cp:coreProperties>
</file>