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4" y="609600"/>
            <a:ext cx="95652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37700" y="6386513"/>
            <a:ext cx="2540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5-</a:t>
            </a:r>
            <a:fld id="{B25D57E3-32F9-41F0-BB26-DB077A011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654A-FA78-4F69-8D46-889ED0E73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Pandas, Seabourn and Code refactoring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C1C86-6C23-49FF-B937-664628E20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Chandan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332537"/>
      </p:ext>
    </p:extLst>
  </p:cSld>
  <p:clrMapOvr>
    <a:masterClrMapping/>
  </p:clrMapOvr>
</p:sld>
</file>

<file path=ppt/theme/theme1.xml><?xml version="1.0" encoding="utf-8"?>
<a:theme xmlns:a="http://schemas.openxmlformats.org/drawingml/2006/main" name="UP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 Theme" id="{E6C955BB-78AD-4487-BD58-C034172130C1}" vid="{C7F65C73-8D50-4F93-BC91-0B304E5948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Pandas, Seabourn and Code refactoring</Template>
  <TotalTime>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UPES Theme</vt:lpstr>
      <vt:lpstr>Pandas, Seabourn and Code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Pandas, seabourn and Code refactoring</dc:title>
  <dc:creator>chandan202.alive@hotmail.com</dc:creator>
  <cp:lastModifiedBy>chandan202.alive@hotmail.com</cp:lastModifiedBy>
  <cp:revision>2</cp:revision>
  <dcterms:created xsi:type="dcterms:W3CDTF">2022-03-23T04:46:52Z</dcterms:created>
  <dcterms:modified xsi:type="dcterms:W3CDTF">2022-03-23T04:48:04Z</dcterms:modified>
</cp:coreProperties>
</file>