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FD7-B16A-4EBF-A8E4-3B10838E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CSV and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1AEE-4671-4CCD-85A6-43A95D866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Chandan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0D1FD-A2BA-421B-B1BF-2B14B79A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63" y="1855914"/>
            <a:ext cx="5036820" cy="43357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C23A403-0C5D-4C8E-A893-FD270D2414FB}"/>
              </a:ext>
            </a:extLst>
          </p:cNvPr>
          <p:cNvSpPr txBox="1">
            <a:spLocks/>
          </p:cNvSpPr>
          <p:nvPr/>
        </p:nvSpPr>
        <p:spPr>
          <a:xfrm>
            <a:off x="401053" y="595801"/>
            <a:ext cx="5694947" cy="6026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We can use the import </a:t>
            </a:r>
            <a:r>
              <a:rPr lang="en-US" dirty="0" err="1"/>
              <a:t>xlrd</a:t>
            </a:r>
            <a:r>
              <a:rPr lang="en-US" dirty="0"/>
              <a:t> package to work with excel files.</a:t>
            </a:r>
          </a:p>
          <a:p>
            <a:r>
              <a:rPr lang="en-US" dirty="0"/>
              <a:t>We start reading content of an excel file by first opening it.</a:t>
            </a:r>
          </a:p>
          <a:p>
            <a:r>
              <a:rPr lang="en-US" dirty="0"/>
              <a:t>The method is </a:t>
            </a:r>
            <a:r>
              <a:rPr lang="en-US" dirty="0" err="1"/>
              <a:t>open_workbook</a:t>
            </a:r>
            <a:r>
              <a:rPr lang="en-US" dirty="0"/>
              <a:t>()</a:t>
            </a:r>
          </a:p>
          <a:p>
            <a:r>
              <a:rPr lang="en-US" dirty="0"/>
              <a:t>An excel file can have multiple sheets </a:t>
            </a:r>
          </a:p>
          <a:p>
            <a:pPr lvl="1"/>
            <a:r>
              <a:rPr lang="en-US" dirty="0"/>
              <a:t>We can use the </a:t>
            </a:r>
            <a:r>
              <a:rPr lang="en-US" dirty="0" err="1"/>
              <a:t>sheet_by_index</a:t>
            </a:r>
            <a:r>
              <a:rPr lang="en-US" dirty="0"/>
              <a:t>() method to read the first sheet.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nrows</a:t>
            </a:r>
            <a:r>
              <a:rPr lang="en-US" dirty="0"/>
              <a:t> and </a:t>
            </a:r>
            <a:r>
              <a:rPr lang="en-US" dirty="0" err="1"/>
              <a:t>ncols</a:t>
            </a:r>
            <a:r>
              <a:rPr lang="en-US" dirty="0"/>
              <a:t> can be used to fetch total number of rows and columns in an excel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Read_XLS.py - PythonSkillDev - Visual Studio Code">
            <a:extLst>
              <a:ext uri="{FF2B5EF4-FFF2-40B4-BE49-F238E27FC236}">
                <a16:creationId xmlns:a16="http://schemas.microsoft.com/office/drawing/2014/main" id="{92EC5ED2-DA2A-4B39-BF4B-9A385EB4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0257" y="1740023"/>
            <a:ext cx="7293402" cy="290059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6D8A90-5346-4947-B897-862F940E5409}"/>
              </a:ext>
            </a:extLst>
          </p:cNvPr>
          <p:cNvSpPr txBox="1">
            <a:spLocks/>
          </p:cNvSpPr>
          <p:nvPr/>
        </p:nvSpPr>
        <p:spPr>
          <a:xfrm>
            <a:off x="401053" y="595802"/>
            <a:ext cx="4011149" cy="4650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The nested for loops are used to read contents of excel sheet.</a:t>
            </a:r>
          </a:p>
          <a:p>
            <a:r>
              <a:rPr lang="en-US" dirty="0"/>
              <a:t>We can also pass the sheet columns and instantiate an array  as shown in the code.</a:t>
            </a:r>
          </a:p>
        </p:txBody>
      </p:sp>
    </p:spTree>
    <p:extLst>
      <p:ext uri="{BB962C8B-B14F-4D97-AF65-F5344CB8AC3E}">
        <p14:creationId xmlns:p14="http://schemas.microsoft.com/office/powerpoint/2010/main" val="1613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 descr="ExcelSheet.py - PythonSkillDev - Visual Studio Code">
            <a:extLst>
              <a:ext uri="{FF2B5EF4-FFF2-40B4-BE49-F238E27FC236}">
                <a16:creationId xmlns:a16="http://schemas.microsoft.com/office/drawing/2014/main" id="{431B6CD8-E630-409E-88B5-6D4126E5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7258" y="1236787"/>
            <a:ext cx="7501627" cy="350026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BE550A5-34C0-4AA2-8713-4608D1E8911C}"/>
              </a:ext>
            </a:extLst>
          </p:cNvPr>
          <p:cNvSpPr txBox="1">
            <a:spLocks/>
          </p:cNvSpPr>
          <p:nvPr/>
        </p:nvSpPr>
        <p:spPr>
          <a:xfrm>
            <a:off x="392175" y="1306016"/>
            <a:ext cx="3522877" cy="4650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Python also provides another powerful package </a:t>
            </a:r>
            <a:r>
              <a:rPr lang="en-US" dirty="0" err="1"/>
              <a:t>openpyxl</a:t>
            </a:r>
            <a:r>
              <a:rPr lang="en-US" dirty="0"/>
              <a:t> for working with excel data.</a:t>
            </a:r>
          </a:p>
          <a:p>
            <a:r>
              <a:rPr lang="en-US" dirty="0"/>
              <a:t>As shown in the code. </a:t>
            </a:r>
          </a:p>
        </p:txBody>
      </p:sp>
    </p:spTree>
    <p:extLst>
      <p:ext uri="{BB962C8B-B14F-4D97-AF65-F5344CB8AC3E}">
        <p14:creationId xmlns:p14="http://schemas.microsoft.com/office/powerpoint/2010/main" val="40296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43E0D8-D7C2-4249-BC02-E864958A4F46}"/>
              </a:ext>
            </a:extLst>
          </p:cNvPr>
          <p:cNvSpPr txBox="1">
            <a:spLocks/>
          </p:cNvSpPr>
          <p:nvPr/>
        </p:nvSpPr>
        <p:spPr>
          <a:xfrm>
            <a:off x="489830" y="595803"/>
            <a:ext cx="3522877" cy="2742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The </a:t>
            </a:r>
            <a:r>
              <a:rPr lang="en-US" dirty="0" err="1"/>
              <a:t>openpyxl</a:t>
            </a:r>
            <a:r>
              <a:rPr lang="en-US" dirty="0"/>
              <a:t> package can also be used to create visualizations.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96005-8CD6-481F-BB3B-E7241A5C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" y="3645156"/>
            <a:ext cx="4998979" cy="290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B81F-1611-4C53-A7FA-CD96D797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8" y="1599227"/>
            <a:ext cx="4787986" cy="4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7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B3CA329-2DE7-4978-8C9C-3E496BBD86E0}"/>
              </a:ext>
            </a:extLst>
          </p:cNvPr>
          <p:cNvSpPr txBox="1">
            <a:spLocks/>
          </p:cNvSpPr>
          <p:nvPr/>
        </p:nvSpPr>
        <p:spPr>
          <a:xfrm>
            <a:off x="445442" y="871010"/>
            <a:ext cx="10616135" cy="2742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With the help of </a:t>
            </a:r>
            <a:r>
              <a:rPr lang="en-US" dirty="0" err="1"/>
              <a:t>openpyxl</a:t>
            </a:r>
            <a:r>
              <a:rPr lang="en-US" dirty="0"/>
              <a:t> we can create many other charts in excel</a:t>
            </a:r>
          </a:p>
          <a:p>
            <a:r>
              <a:rPr lang="en-US" dirty="0"/>
              <a:t>Such as </a:t>
            </a:r>
          </a:p>
          <a:p>
            <a:pPr lvl="1"/>
            <a:r>
              <a:rPr lang="en-US" dirty="0" err="1"/>
              <a:t>Barcharts</a:t>
            </a:r>
            <a:endParaRPr lang="en-US" dirty="0"/>
          </a:p>
          <a:p>
            <a:pPr lvl="1"/>
            <a:r>
              <a:rPr lang="en-US" dirty="0"/>
              <a:t>Bubble charts</a:t>
            </a:r>
          </a:p>
          <a:p>
            <a:pPr lvl="1"/>
            <a:r>
              <a:rPr lang="en-US" dirty="0"/>
              <a:t>Line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B732F-CEDB-4DB8-A0BA-CF2407BE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3429000"/>
            <a:ext cx="6746746" cy="2195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675F81-CA3E-4F65-9B8F-BAAD72E4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64" y="2627161"/>
            <a:ext cx="5113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21159A-2375-4B11-90AB-88419AD4C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Working with advanced python packages</a:t>
            </a:r>
            <a:endParaRPr lang="en-IN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C67681-C49B-4EB1-BA47-1D876286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pandas, matplotlib, </a:t>
            </a:r>
            <a:r>
              <a:rPr lang="en-US" dirty="0" err="1"/>
              <a:t>seabourn</a:t>
            </a:r>
            <a:r>
              <a:rPr lang="en-US" dirty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7330-6842-417E-B0E4-E8167DB9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151"/>
            <a:ext cx="9144000" cy="795214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518-91C3-4C70-995D-4F3C6559A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6739"/>
            <a:ext cx="9144000" cy="3124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is a Python library used for working with arrays.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was created in 2005 by Travis Oliphant. It is an open source project and you can use it freely.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stands for Numerical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99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FA2F-EF56-4E28-AA22-D158D816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Matplotlib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B92C-B9FC-4650-866F-360E1E5D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8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BE59-1A0C-4830-9789-16F4172EB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and Seabourn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C68F-892F-41E5-B443-EF5AA9B67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4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005DD-CCAD-4DDB-A790-6BDD4F8C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56" y="2682240"/>
            <a:ext cx="4305300" cy="149352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B36F201-0940-47DD-8C62-87CD7C33EFAE}"/>
              </a:ext>
            </a:extLst>
          </p:cNvPr>
          <p:cNvSpPr txBox="1">
            <a:spLocks/>
          </p:cNvSpPr>
          <p:nvPr/>
        </p:nvSpPr>
        <p:spPr>
          <a:xfrm>
            <a:off x="401053" y="465221"/>
            <a:ext cx="5694947" cy="47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CSV files can be thought as a database containing some records.</a:t>
            </a:r>
          </a:p>
          <a:p>
            <a:r>
              <a:rPr lang="en-US" dirty="0"/>
              <a:t>We design mechanism to read data stored in CSV file using Python.</a:t>
            </a:r>
          </a:p>
          <a:p>
            <a:r>
              <a:rPr lang="en-US" dirty="0"/>
              <a:t>The code of the right can be used to read data stored in a CSV file named as Product.csv.</a:t>
            </a:r>
          </a:p>
          <a:p>
            <a:r>
              <a:rPr lang="en-US" dirty="0"/>
              <a:t>We use the import csv package.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71D04-2662-4B9C-BF23-33689D24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5" y="1943100"/>
            <a:ext cx="4914900" cy="1752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8EC60D-AD28-4B7B-8953-68F4531ABC6E}"/>
              </a:ext>
            </a:extLst>
          </p:cNvPr>
          <p:cNvSpPr txBox="1">
            <a:spLocks/>
          </p:cNvSpPr>
          <p:nvPr/>
        </p:nvSpPr>
        <p:spPr>
          <a:xfrm>
            <a:off x="401053" y="465221"/>
            <a:ext cx="5694947" cy="47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best way to open a csv file in Python is to use the with keyword in python</a:t>
            </a:r>
          </a:p>
          <a:p>
            <a:r>
              <a:rPr lang="en-US" dirty="0"/>
              <a:t>The main advantage of this approach is that we do not need to worry about closing the file.</a:t>
            </a:r>
          </a:p>
        </p:txBody>
      </p:sp>
    </p:spTree>
    <p:extLst>
      <p:ext uri="{BB962C8B-B14F-4D97-AF65-F5344CB8AC3E}">
        <p14:creationId xmlns:p14="http://schemas.microsoft.com/office/powerpoint/2010/main" val="4468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6B7389-7423-4521-B1C7-41C7E7FB4F6E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write to multiple lines in a csv file by using the presented code.</a:t>
            </a:r>
          </a:p>
          <a:p>
            <a:r>
              <a:rPr lang="en-US" dirty="0"/>
              <a:t>We can use the special character \n which is used to insert into the next line.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6ED92-FFFD-4548-B323-8769FD32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47" y="2352139"/>
            <a:ext cx="34671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A6EFD-4E6F-44C0-95C1-DFBAD40DD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7" y="941034"/>
            <a:ext cx="10031005" cy="52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F612A-375E-4EC6-A9A6-90843278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53" y="2202365"/>
            <a:ext cx="4495800" cy="21869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47E9B3-8BF2-4EA1-B1EE-03A6666A785F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also assign values to multiple rows by using the </a:t>
            </a:r>
            <a:r>
              <a:rPr lang="en-US" dirty="0" err="1"/>
              <a:t>writerow</a:t>
            </a:r>
            <a:r>
              <a:rPr lang="en-US" dirty="0"/>
              <a:t>() method.</a:t>
            </a:r>
          </a:p>
          <a:p>
            <a:r>
              <a:rPr lang="en-US" dirty="0"/>
              <a:t>This method intakes a list as an argument. </a:t>
            </a:r>
          </a:p>
        </p:txBody>
      </p:sp>
    </p:spTree>
    <p:extLst>
      <p:ext uri="{BB962C8B-B14F-4D97-AF65-F5344CB8AC3E}">
        <p14:creationId xmlns:p14="http://schemas.microsoft.com/office/powerpoint/2010/main" val="25458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B6551-8500-4D58-B191-F7FF7C94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514"/>
            <a:ext cx="4777740" cy="286512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3CBA072-99D2-459D-AC0B-A2DDCA30B2F7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</a:t>
            </a:r>
            <a:r>
              <a:rPr lang="en-US" dirty="0" err="1"/>
              <a:t>writerows</a:t>
            </a:r>
            <a:r>
              <a:rPr lang="en-US" dirty="0"/>
              <a:t>() method can be used to insert multiple rows in a csv file</a:t>
            </a:r>
          </a:p>
          <a:p>
            <a:r>
              <a:rPr lang="en-US" dirty="0"/>
              <a:t>This method takes a list of list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369913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E7D5E7-D898-4C00-B0A3-0B4EB35C51BE}"/>
              </a:ext>
            </a:extLst>
          </p:cNvPr>
          <p:cNvSpPr txBox="1">
            <a:spLocks/>
          </p:cNvSpPr>
          <p:nvPr/>
        </p:nvSpPr>
        <p:spPr>
          <a:xfrm>
            <a:off x="759814" y="169674"/>
            <a:ext cx="5694947" cy="242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</a:t>
            </a:r>
            <a:r>
              <a:rPr lang="en-US" dirty="0" err="1"/>
              <a:t>DictReader</a:t>
            </a:r>
            <a:r>
              <a:rPr lang="en-US" dirty="0"/>
              <a:t>() method inputs a csv file and </a:t>
            </a:r>
          </a:p>
          <a:p>
            <a:r>
              <a:rPr lang="en-US" dirty="0"/>
              <a:t>Creates a python dictionary.</a:t>
            </a:r>
          </a:p>
          <a:p>
            <a:pPr lvl="1"/>
            <a:r>
              <a:rPr lang="en-US" dirty="0"/>
              <a:t>That is a Key-Value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2E1-76B1-4E93-8B92-9C356187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" y="4928106"/>
            <a:ext cx="2080260" cy="176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11EFA-07C1-4453-B804-D41400333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03313"/>
            <a:ext cx="4465320" cy="1325880"/>
          </a:xfrm>
          <a:prstGeom prst="rect">
            <a:avLst/>
          </a:prstGeom>
        </p:spPr>
      </p:pic>
      <p:pic>
        <p:nvPicPr>
          <p:cNvPr id="7" name="Picture Placeholder 5" descr="ReadCSVDict.py - PythonDevWork - Visual Studio Code">
            <a:extLst>
              <a:ext uri="{FF2B5EF4-FFF2-40B4-BE49-F238E27FC236}">
                <a16:creationId xmlns:a16="http://schemas.microsoft.com/office/drawing/2014/main" id="{7BDB07A9-B72F-4950-9931-221040BB2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443" y="2625188"/>
            <a:ext cx="10349756" cy="1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64078-0C3C-49EF-BAB3-0E7B46C5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80" y="803615"/>
            <a:ext cx="5021580" cy="56769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059ECCD-2A23-46F1-8884-9F8BAD492E9E}"/>
              </a:ext>
            </a:extLst>
          </p:cNvPr>
          <p:cNvSpPr txBox="1">
            <a:spLocks/>
          </p:cNvSpPr>
          <p:nvPr/>
        </p:nvSpPr>
        <p:spPr>
          <a:xfrm>
            <a:off x="401053" y="595801"/>
            <a:ext cx="5694947" cy="4766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use the truncate method to delete contents of the csv file</a:t>
            </a:r>
          </a:p>
          <a:p>
            <a:r>
              <a:rPr lang="en-US" dirty="0"/>
              <a:t>We also write to a csv file from a dictionary.</a:t>
            </a:r>
          </a:p>
          <a:p>
            <a:r>
              <a:rPr lang="en-US" dirty="0"/>
              <a:t>As shown in the code this can be done by using the </a:t>
            </a:r>
            <a:r>
              <a:rPr lang="en-US" dirty="0" err="1"/>
              <a:t>DictWriter</a:t>
            </a:r>
            <a:r>
              <a:rPr lang="en-US" dirty="0"/>
              <a:t>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3EA20-8C35-44DD-8691-22AC751D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13" y="4942458"/>
            <a:ext cx="332994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CSV files</Template>
  <TotalTime>675</TotalTime>
  <Words>536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UPES Theme</vt:lpstr>
      <vt:lpstr>Working with CSV and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advanced python packages</vt:lpstr>
      <vt:lpstr>Numpy</vt:lpstr>
      <vt:lpstr>Numpy and Matplotlib</vt:lpstr>
      <vt:lpstr>Pandas and Seabourn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chandan202.alive@hotmail.com</dc:creator>
  <cp:lastModifiedBy>chandan202.alive@hotmail.com</cp:lastModifiedBy>
  <cp:revision>57</cp:revision>
  <dcterms:created xsi:type="dcterms:W3CDTF">2022-03-03T11:12:26Z</dcterms:created>
  <dcterms:modified xsi:type="dcterms:W3CDTF">2022-03-12T20:24:42Z</dcterms:modified>
</cp:coreProperties>
</file>