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2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6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1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2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1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6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20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8195"/>
            <a:ext cx="8094406" cy="2322256"/>
          </a:xfrm>
        </p:spPr>
        <p:txBody>
          <a:bodyPr>
            <a:normAutofit/>
          </a:bodyPr>
          <a:lstStyle/>
          <a:p>
            <a:r>
              <a:rPr lang="en-US" dirty="0"/>
              <a:t>NIELIT Ropar</a:t>
            </a:r>
            <a:br>
              <a:rPr lang="en-US" dirty="0"/>
            </a:br>
            <a:r>
              <a:rPr dirty="0"/>
              <a:t>Complete Tutorial: Hosting a Flask ML Model with HTML Form on Glitch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4520"/>
            <a:ext cx="6400800" cy="1752600"/>
          </a:xfrm>
        </p:spPr>
        <p:txBody>
          <a:bodyPr/>
          <a:lstStyle/>
          <a:p>
            <a:r>
              <a:rPr dirty="0"/>
              <a:t>Beginner-Friendly Step-by-Step Guide</a:t>
            </a:r>
            <a:endParaRPr lang="en-US" dirty="0"/>
          </a:p>
          <a:p>
            <a:r>
              <a:rPr lang="en-IN" dirty="0"/>
              <a:t>Chandan Saroj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 – Using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Visit the live link provided by Glitch</a:t>
            </a:r>
          </a:p>
          <a:p>
            <a:r>
              <a:rPr dirty="0"/>
              <a:t>- Enter ad spend in the form</a:t>
            </a:r>
          </a:p>
          <a:p>
            <a:r>
              <a:rPr dirty="0"/>
              <a:t>- View predicted sales immediately</a:t>
            </a:r>
          </a:p>
          <a:p>
            <a:r>
              <a:rPr dirty="0"/>
              <a:t>- Mobile and desktop friendly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Built a full ML app with Flask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Hosted for free using Glitch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Simple HTML + Python = working product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Extend it with more inputs, styling, or logging</a:t>
            </a:r>
          </a:p>
          <a:p>
            <a:pPr marL="514350" indent="-514350"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DB3-0120-0087-EADA-6C278924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30" y="578530"/>
            <a:ext cx="7290054" cy="1499616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We’re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web app to predict sales from advertisement spend</a:t>
            </a:r>
          </a:p>
          <a:p>
            <a:r>
              <a:rPr dirty="0"/>
              <a:t>- Built using Flask (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dirty="0"/>
              <a:t>)</a:t>
            </a:r>
          </a:p>
          <a:p>
            <a:r>
              <a:rPr dirty="0"/>
              <a:t>- Uses an HTML form for user input</a:t>
            </a:r>
          </a:p>
          <a:p>
            <a:r>
              <a:rPr dirty="0"/>
              <a:t>- Hosted for free on Glitch</a:t>
            </a:r>
          </a:p>
          <a:p>
            <a:r>
              <a:rPr dirty="0"/>
              <a:t>- No need for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JavaScript </a:t>
            </a:r>
            <a:r>
              <a:rPr dirty="0"/>
              <a:t>or JSON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Files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dirty="0"/>
              <a:t>- Python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/>
              <a:t>- Flask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/>
              <a:t>- Trained model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pkl</a:t>
            </a:r>
            <a:r>
              <a:rPr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/>
              <a:t>- HTML form (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/>
              <a:t>- </a:t>
            </a:r>
            <a:r>
              <a:rPr i="1" dirty="0"/>
              <a:t>Glitch.com </a:t>
            </a:r>
            <a:r>
              <a:rPr dirty="0"/>
              <a:t>account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/>
              <a:t>- Files:</a:t>
            </a:r>
          </a:p>
          <a:p>
            <a:pPr marL="0" indent="0">
              <a:spcBef>
                <a:spcPts val="0"/>
              </a:spcBef>
              <a:buNone/>
            </a:pPr>
            <a:r>
              <a:rPr dirty="0"/>
              <a:t>  </a:t>
            </a:r>
            <a:r>
              <a:rPr lang="en-US" dirty="0"/>
              <a:t>		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app.py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model.pkl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templates/index.html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start.sh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glitch.json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Train &amp; Save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pickle</a:t>
            </a:r>
          </a:p>
          <a:p>
            <a:pPr marL="0" indent="0">
              <a:spcBef>
                <a:spcPts val="0"/>
              </a:spcBef>
              <a:buNone/>
            </a:pP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# Train your model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(X_train,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# Save the model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model.pkl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') as f: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pickle.dump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(model, f)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– Flask App (app.py)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00" y="1976284"/>
            <a:ext cx="8544232" cy="43330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Flask, request, 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render_template</a:t>
            </a:r>
            <a:endParaRPr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pickle, 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 = Flask(__name__)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pickle.load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(open('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model.pkl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@app.route('/', methods=['GET', 'POST'])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index():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prediction =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request.method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'POST':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ad_spend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float(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request.form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ad_spend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prediction = 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ad_spend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]]))[0]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render_template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('index.html', prediction=prediction)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3 – HTML Form (index.html)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5" y="1976283"/>
            <a:ext cx="8495070" cy="46801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&lt;h2&gt;Sales Predictor&lt;/h2&gt;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&lt;form method='POST'&gt;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 Spend: &lt;input type='number' name='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ad_spend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' step='0.01' required&gt;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&lt;input type='submit' value='Predict'&gt;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&lt;/form&gt;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{% if prediction is not none %}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&lt;h3&gt;Predicted Sales: {{ prediction }}&lt;/h3&gt;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{% endif %}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– 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Flask</a:t>
            </a:r>
          </a:p>
          <a:p>
            <a:pPr marL="0" indent="0">
              <a:buNone/>
            </a:pP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scikit-learn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start.sh &amp; glitch.json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17290"/>
            <a:ext cx="7290054" cy="4392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# start.sh</a:t>
            </a: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pip3 install -r requirements.txt</a:t>
            </a: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app.py</a:t>
            </a:r>
          </a:p>
          <a:p>
            <a:pPr marL="0" indent="0">
              <a:buNone/>
            </a:pP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glitch.json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"start": "bash start.sh"</a:t>
            </a: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 – Uploading to Glitch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66452"/>
            <a:ext cx="7290054" cy="43429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1. Go to glitch.com → New Project → Hello-Express</a:t>
            </a:r>
          </a:p>
          <a:p>
            <a:pPr marL="0" indent="0">
              <a:buNone/>
            </a:pPr>
            <a:r>
              <a:rPr dirty="0"/>
              <a:t>2. Delete all default files</a:t>
            </a:r>
          </a:p>
          <a:p>
            <a:pPr marL="0" indent="0">
              <a:buNone/>
            </a:pPr>
            <a:r>
              <a:rPr dirty="0"/>
              <a:t>3. Upload: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- app.py</a:t>
            </a: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model.pkl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- requirements.txt</a:t>
            </a: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- start.sh</a:t>
            </a: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glitch.json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- templates/index.html</a:t>
            </a:r>
          </a:p>
          <a:p>
            <a:pPr marL="0" indent="0">
              <a:buNone/>
            </a:pPr>
            <a:r>
              <a:rPr dirty="0"/>
              <a:t>4. Run: </a:t>
            </a:r>
            <a:r>
              <a:rPr b="1" dirty="0" err="1"/>
              <a:t>chmod</a:t>
            </a:r>
            <a:r>
              <a:rPr b="1" dirty="0"/>
              <a:t> +x start.sh </a:t>
            </a:r>
            <a:r>
              <a:rPr dirty="0"/>
              <a:t>(in Terminal)</a:t>
            </a:r>
          </a:p>
          <a:p>
            <a:pPr marL="0" indent="0">
              <a:buNone/>
            </a:pPr>
            <a:r>
              <a:rPr dirty="0"/>
              <a:t>5. App starts automatically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613</Words>
  <Application>Microsoft Office PowerPoint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Courier New</vt:lpstr>
      <vt:lpstr>Tw Cen MT</vt:lpstr>
      <vt:lpstr>Tw Cen MT Condensed</vt:lpstr>
      <vt:lpstr>Wingdings 3</vt:lpstr>
      <vt:lpstr>Integral</vt:lpstr>
      <vt:lpstr>NIELIT Ropar Complete Tutorial: Hosting a Flask ML Model with HTML Form on Glitch</vt:lpstr>
      <vt:lpstr>What We’re Building</vt:lpstr>
      <vt:lpstr>Tools &amp; Files Needed</vt:lpstr>
      <vt:lpstr>Step 1 – Train &amp; Save the Model</vt:lpstr>
      <vt:lpstr>Step 2 – Flask App (app.py)</vt:lpstr>
      <vt:lpstr>Step 3 – HTML Form (index.html)</vt:lpstr>
      <vt:lpstr>Step 4 – requirements.txt</vt:lpstr>
      <vt:lpstr>Step 5 – start.sh &amp; glitch.json</vt:lpstr>
      <vt:lpstr>Step 6 – Uploading to Glitch</vt:lpstr>
      <vt:lpstr>Step 7 – Using Your App</vt:lpstr>
      <vt:lpstr>Summary &amp; 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imjunior471@gmail.com</cp:lastModifiedBy>
  <cp:revision>4</cp:revision>
  <dcterms:created xsi:type="dcterms:W3CDTF">2013-01-27T09:14:16Z</dcterms:created>
  <dcterms:modified xsi:type="dcterms:W3CDTF">2025-04-08T19:25:43Z</dcterms:modified>
  <cp:category/>
</cp:coreProperties>
</file>