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60" r:id="rId3"/>
    <p:sldId id="261" r:id="rId4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348" y="140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0120" y="2982596"/>
            <a:ext cx="10881360" cy="2058035"/>
          </a:xfrm>
        </p:spPr>
        <p:txBody>
          <a:bodyPr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1066800"/>
            <a:ext cx="11521440" cy="917893"/>
          </a:xfrm>
        </p:spPr>
        <p:txBody>
          <a:bodyPr/>
          <a:lstStyle>
            <a:lvl1pPr>
              <a:defRPr sz="6200">
                <a:solidFill>
                  <a:srgbClr val="FF0000"/>
                </a:solidFill>
              </a:defRPr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AM-I   Module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238" y="6169661"/>
            <a:ext cx="10881360" cy="1906905"/>
          </a:xfrm>
        </p:spPr>
        <p:txBody>
          <a:bodyPr anchor="t">
            <a:normAutofit/>
          </a:bodyPr>
          <a:lstStyle>
            <a:lvl1pPr algn="l">
              <a:defRPr sz="5600" b="1" cap="all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6200"/>
            </a:lvl1pPr>
          </a:lstStyle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12801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Rachana Desai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 rot="5400000">
            <a:off x="5877841" y="2706645"/>
            <a:ext cx="983382" cy="128641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7747585" y="3595990"/>
            <a:ext cx="290489" cy="98115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1010688"/>
            <a:ext cx="11521440" cy="97400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z="45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Wingdings" panose="05000000000000000000" pitchFamily="2" charset="2"/>
        <a:buChar char="v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80560"/>
            <a:ext cx="8961120" cy="3413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5" name="Title 1"/>
          <p:cNvSpPr txBox="1"/>
          <p:nvPr/>
        </p:nvSpPr>
        <p:spPr>
          <a:xfrm>
            <a:off x="2133600" y="91526"/>
            <a:ext cx="9494520" cy="1315570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Vidyavihar University)</a:t>
            </a:r>
            <a:b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 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INFORMATION TECHNOLOGY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S.Y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B. Tech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Semester–IV (2023-24)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psot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IA-II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7801" y="1261053"/>
            <a:ext cx="3733800" cy="865505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8016" tIns="64008" rIns="128016" bIns="64008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NAME </a:t>
            </a:r>
            <a:r>
              <a:rPr lang="en-IN" sz="1600" b="1" dirty="0">
                <a:solidFill>
                  <a:schemeClr val="tx1"/>
                </a:solidFill>
              </a:rPr>
              <a:t>: CHANDANA RAMESH GALGALI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ROLL NO. </a:t>
            </a:r>
            <a:r>
              <a:rPr lang="en-IN" sz="1600" b="1" dirty="0">
                <a:solidFill>
                  <a:schemeClr val="tx1"/>
                </a:solidFill>
              </a:rPr>
              <a:t>: 16010422234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DIV: B</a:t>
            </a:r>
            <a:r>
              <a:rPr lang="en-IN" sz="1600" b="1" dirty="0">
                <a:solidFill>
                  <a:schemeClr val="tx1"/>
                </a:solidFill>
              </a:rPr>
              <a:t>          </a:t>
            </a:r>
            <a:r>
              <a:rPr lang="en-IN" sz="1600" b="1" dirty="0">
                <a:solidFill>
                  <a:schemeClr val="tx1"/>
                </a:solidFill>
              </a:rPr>
              <a:t>BATCH: 4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-52544" y="1407095"/>
            <a:ext cx="9120345" cy="726505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128016" tIns="64008" rIns="128016" bIns="640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 Black" panose="020B0A04020102020204" pitchFamily="34" charset="0"/>
                <a:cs typeface="Aharoni" panose="020B0604020202020204" pitchFamily="2" charset="-79"/>
              </a:rPr>
              <a:t>Applications of Joint Probability</a:t>
            </a:r>
            <a:endParaRPr lang="en-US" sz="28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8" name="Content Placeholder 6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0" y="1"/>
            <a:ext cx="1173480" cy="874671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3380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4480560"/>
            <a:ext cx="8961120" cy="341376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5" name="Title 1"/>
          <p:cNvSpPr txBox="1"/>
          <p:nvPr/>
        </p:nvSpPr>
        <p:spPr>
          <a:xfrm>
            <a:off x="2133600" y="91526"/>
            <a:ext cx="9494520" cy="1315570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Somaiya Vidyavihar University)</a:t>
            </a:r>
            <a:br>
              <a:rPr lang="en-US" sz="15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 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INFORMATION TECHNOLOGY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S.Y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B. Tech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Semester–IV (2023-24)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7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7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psot</a:t>
            </a:r>
            <a:r>
              <a:rPr lang="en-US" sz="17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IA-II</a:t>
            </a:r>
            <a:endParaRPr 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9067801" y="1261053"/>
            <a:ext cx="3733800" cy="865505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28016" tIns="64008" rIns="128016" bIns="64008" rtlCol="0">
            <a:spAutoFit/>
          </a:bodyPr>
          <a:lstStyle/>
          <a:p>
            <a:r>
              <a:rPr lang="en-IN" sz="1600" b="1" dirty="0">
                <a:solidFill>
                  <a:schemeClr val="tx1"/>
                </a:solidFill>
              </a:rPr>
              <a:t>NAME </a:t>
            </a:r>
            <a:r>
              <a:rPr lang="en-IN" sz="1600" b="1" dirty="0">
                <a:solidFill>
                  <a:schemeClr val="tx1"/>
                </a:solidFill>
              </a:rPr>
              <a:t>: CHANDANA RAMESH GALGALI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ROLL NO. </a:t>
            </a:r>
            <a:r>
              <a:rPr lang="en-IN" sz="1600" b="1" dirty="0">
                <a:solidFill>
                  <a:schemeClr val="tx1"/>
                </a:solidFill>
              </a:rPr>
              <a:t>: 16010422234</a:t>
            </a:r>
            <a:endParaRPr lang="en-IN" sz="1600" b="1" dirty="0">
              <a:solidFill>
                <a:schemeClr val="tx1"/>
              </a:solidFill>
            </a:endParaRPr>
          </a:p>
          <a:p>
            <a:r>
              <a:rPr lang="en-IN" sz="1600" b="1" dirty="0">
                <a:solidFill>
                  <a:schemeClr val="tx1"/>
                </a:solidFill>
              </a:rPr>
              <a:t>DIV: B</a:t>
            </a:r>
            <a:r>
              <a:rPr lang="en-IN" sz="1600" b="1" dirty="0">
                <a:solidFill>
                  <a:schemeClr val="tx1"/>
                </a:solidFill>
              </a:rPr>
              <a:t>          </a:t>
            </a:r>
            <a:r>
              <a:rPr lang="en-IN" sz="1600" b="1" dirty="0">
                <a:solidFill>
                  <a:schemeClr val="tx1"/>
                </a:solidFill>
              </a:rPr>
              <a:t>BATCH: 4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-52544" y="1407095"/>
            <a:ext cx="9120345" cy="726505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128016" tIns="64008" rIns="128016" bIns="6400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Arial Black" panose="020B0A04020102020204" pitchFamily="34" charset="0"/>
                <a:cs typeface="Aharoni" panose="020B0604020202020204" pitchFamily="2" charset="-79"/>
              </a:rPr>
              <a:t>Applications of Joint Probability</a:t>
            </a:r>
            <a:endParaRPr lang="en-US" sz="28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8" name="Content Placeholder 6" descr="A close up of a sign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8120" y="1"/>
            <a:ext cx="1173480" cy="874671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33800" cy="93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>A3 Paper (297x420 mm)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Marcellus</vt:lpstr>
      <vt:lpstr>Segoe Print</vt:lpstr>
      <vt:lpstr>Times New Roman</vt:lpstr>
      <vt:lpstr>Arial Black</vt:lpstr>
      <vt:lpstr>Aharoni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chand</cp:lastModifiedBy>
  <cp:revision>198</cp:revision>
  <dcterms:created xsi:type="dcterms:W3CDTF">2006-08-16T00:00:00Z</dcterms:created>
  <dcterms:modified xsi:type="dcterms:W3CDTF">2024-03-25T05:02:16Z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5723A6832B28456AAEC515C6B06A801A_12</vt:lpwstr>
  </property>
  <property fmtid="{D5CDD505-2E9C-101B-9397-08002B2CF9AE}" pid="3" name="KSOProductBuildVer">
    <vt:lpwstr>1033-12.2.0.13472</vt:lpwstr>
  </property>
</Properties>
</file>