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14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8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2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23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68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47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9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2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06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8F2A1-68A4-450D-A61C-E72188AB718E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EC9F-FA13-43CA-91A2-46DBFEEB60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7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90638"/>
            <a:ext cx="8352928" cy="487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560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2</cp:revision>
  <dcterms:created xsi:type="dcterms:W3CDTF">2021-02-08T05:40:53Z</dcterms:created>
  <dcterms:modified xsi:type="dcterms:W3CDTF">2025-05-03T10:21:36Z</dcterms:modified>
</cp:coreProperties>
</file>