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5C51-558A-4C73-8AA5-474676ED72E5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1195-2041-47D7-B4B9-A4977C695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35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5C51-558A-4C73-8AA5-474676ED72E5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1195-2041-47D7-B4B9-A4977C695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12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5C51-558A-4C73-8AA5-474676ED72E5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1195-2041-47D7-B4B9-A4977C695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44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5C51-558A-4C73-8AA5-474676ED72E5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1195-2041-47D7-B4B9-A4977C695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61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5C51-558A-4C73-8AA5-474676ED72E5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1195-2041-47D7-B4B9-A4977C695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32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5C51-558A-4C73-8AA5-474676ED72E5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1195-2041-47D7-B4B9-A4977C695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5C51-558A-4C73-8AA5-474676ED72E5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1195-2041-47D7-B4B9-A4977C695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98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5C51-558A-4C73-8AA5-474676ED72E5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1195-2041-47D7-B4B9-A4977C695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58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5C51-558A-4C73-8AA5-474676ED72E5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1195-2041-47D7-B4B9-A4977C695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06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5C51-558A-4C73-8AA5-474676ED72E5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1195-2041-47D7-B4B9-A4977C695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3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5C51-558A-4C73-8AA5-474676ED72E5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1195-2041-47D7-B4B9-A4977C695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51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75C51-558A-4C73-8AA5-474676ED72E5}" type="datetimeFigureOut">
              <a:rPr lang="en-IN" smtClean="0"/>
              <a:t>09-09-2019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21195-2041-47D7-B4B9-A4977C695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37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State chart Diagram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98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 </a:t>
            </a:r>
            <a:r>
              <a:rPr lang="en-IN" b="1" dirty="0"/>
              <a:t>state diagram</a:t>
            </a:r>
            <a:r>
              <a:rPr lang="en-IN" dirty="0"/>
              <a:t> is used to represent the condition of the system </a:t>
            </a:r>
            <a:r>
              <a:rPr lang="en-IN" dirty="0" smtClean="0"/>
              <a:t>at </a:t>
            </a:r>
            <a:r>
              <a:rPr lang="en-IN" dirty="0"/>
              <a:t>finite instances of time. </a:t>
            </a:r>
            <a:endParaRPr lang="en-IN" dirty="0" smtClean="0"/>
          </a:p>
          <a:p>
            <a:r>
              <a:rPr lang="en-IN" dirty="0" smtClean="0"/>
              <a:t>It’s </a:t>
            </a:r>
            <a:r>
              <a:rPr lang="en-IN" dirty="0"/>
              <a:t>a </a:t>
            </a:r>
            <a:r>
              <a:rPr lang="en-IN" b="1" dirty="0" err="1"/>
              <a:t>behavioral</a:t>
            </a:r>
            <a:r>
              <a:rPr lang="en-IN" dirty="0"/>
              <a:t> diagram and it represents the </a:t>
            </a:r>
            <a:r>
              <a:rPr lang="en-IN" dirty="0" err="1"/>
              <a:t>behavior</a:t>
            </a:r>
            <a:r>
              <a:rPr lang="en-IN" dirty="0"/>
              <a:t> using finite state transitions. </a:t>
            </a:r>
            <a:endParaRPr lang="en-IN" dirty="0" smtClean="0"/>
          </a:p>
          <a:p>
            <a:r>
              <a:rPr lang="en-IN" dirty="0" smtClean="0"/>
              <a:t>State </a:t>
            </a:r>
            <a:r>
              <a:rPr lang="en-IN" dirty="0"/>
              <a:t>diagrams are also referred to as </a:t>
            </a:r>
            <a:r>
              <a:rPr lang="en-IN" b="1" dirty="0"/>
              <a:t>State machines</a:t>
            </a:r>
            <a:r>
              <a:rPr lang="en-IN" dirty="0"/>
              <a:t> and </a:t>
            </a:r>
            <a:r>
              <a:rPr lang="en-IN" b="1" dirty="0"/>
              <a:t>State-chart Diagrams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2740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5550"/>
            <a:ext cx="8064896" cy="338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39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Online Order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303" y="1484784"/>
            <a:ext cx="6238875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2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State chart Diagram</vt:lpstr>
      <vt:lpstr>PowerPoint Presentation</vt:lpstr>
      <vt:lpstr>PowerPoint Presentation</vt:lpstr>
      <vt:lpstr>Online Order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chart Diagram</dc:title>
  <dc:creator>Admin</dc:creator>
  <cp:lastModifiedBy>Admin</cp:lastModifiedBy>
  <cp:revision>2</cp:revision>
  <dcterms:created xsi:type="dcterms:W3CDTF">2019-09-09T06:07:39Z</dcterms:created>
  <dcterms:modified xsi:type="dcterms:W3CDTF">2019-09-09T06:21:47Z</dcterms:modified>
</cp:coreProperties>
</file>