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DDCD-E9AE-4CD9-B602-39DF9D209FEE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6A74-B5BC-479D-AAA8-D9FACC25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6526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DDCD-E9AE-4CD9-B602-39DF9D209FEE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6A74-B5BC-479D-AAA8-D9FACC25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56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DDCD-E9AE-4CD9-B602-39DF9D209FEE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6A74-B5BC-479D-AAA8-D9FACC25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707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DDCD-E9AE-4CD9-B602-39DF9D209FEE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6A74-B5BC-479D-AAA8-D9FACC25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70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DDCD-E9AE-4CD9-B602-39DF9D209FEE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6A74-B5BC-479D-AAA8-D9FACC25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69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DDCD-E9AE-4CD9-B602-39DF9D209FEE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6A74-B5BC-479D-AAA8-D9FACC25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51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DDCD-E9AE-4CD9-B602-39DF9D209FEE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6A74-B5BC-479D-AAA8-D9FACC25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97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DDCD-E9AE-4CD9-B602-39DF9D209FEE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6A74-B5BC-479D-AAA8-D9FACC25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749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DDCD-E9AE-4CD9-B602-39DF9D209FEE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6A74-B5BC-479D-AAA8-D9FACC25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474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DDCD-E9AE-4CD9-B602-39DF9D209FEE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6A74-B5BC-479D-AAA8-D9FACC25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493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DDCD-E9AE-4CD9-B602-39DF9D209FEE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A6A74-B5BC-479D-AAA8-D9FACC25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149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4DDCD-E9AE-4CD9-B602-39DF9D209FEE}" type="datetimeFigureOut">
              <a:rPr lang="en-IN" smtClean="0"/>
              <a:t>03-10-2016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A6A74-B5BC-479D-AAA8-D9FACC2528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34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95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Façade Pattern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IN" sz="3000" dirty="0"/>
              <a:t>Facade pattern hides the complexities of the system and provides an interface to the client using which the client can access the system. </a:t>
            </a:r>
            <a:endParaRPr lang="en-IN" sz="3000" dirty="0" smtClean="0"/>
          </a:p>
          <a:p>
            <a:pPr algn="just"/>
            <a:r>
              <a:rPr lang="en-IN" sz="3000" dirty="0" smtClean="0"/>
              <a:t>This </a:t>
            </a:r>
            <a:r>
              <a:rPr lang="en-IN" sz="3000" dirty="0"/>
              <a:t>type of design pattern comes under structural pattern as this pattern adds an interface to existing system to hide its complexities.</a:t>
            </a:r>
          </a:p>
          <a:p>
            <a:pPr algn="just"/>
            <a:r>
              <a:rPr lang="en-IN" sz="3000" dirty="0"/>
              <a:t>This pattern involves a single class which provides simplified methods required by client and delegates calls to methods of existing system classes.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20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Façade Pattern - Implementation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We are going to create a Shape interface and concrete classes implementing the Shape interface.</a:t>
            </a:r>
          </a:p>
          <a:p>
            <a:r>
              <a:rPr lang="en-IN" dirty="0" smtClean="0"/>
              <a:t>A facade class </a:t>
            </a:r>
            <a:r>
              <a:rPr lang="en-IN" dirty="0" err="1" smtClean="0"/>
              <a:t>ShapeMaker</a:t>
            </a:r>
            <a:r>
              <a:rPr lang="en-IN" dirty="0" smtClean="0"/>
              <a:t> is defined as a next step.</a:t>
            </a:r>
          </a:p>
          <a:p>
            <a:r>
              <a:rPr lang="en-IN" dirty="0" err="1" smtClean="0"/>
              <a:t>ShapeMaker</a:t>
            </a:r>
            <a:r>
              <a:rPr lang="en-IN" dirty="0" smtClean="0"/>
              <a:t> class uses the concrete classes to delegate user calls to these classes.</a:t>
            </a:r>
          </a:p>
          <a:p>
            <a:r>
              <a:rPr lang="en-IN" dirty="0" err="1" smtClean="0"/>
              <a:t>FacadePatternDemo</a:t>
            </a:r>
            <a:r>
              <a:rPr lang="en-IN" dirty="0" smtClean="0"/>
              <a:t>, our demo class, will use </a:t>
            </a:r>
            <a:r>
              <a:rPr lang="en-IN" dirty="0" err="1" smtClean="0"/>
              <a:t>ShapeMaker</a:t>
            </a:r>
            <a:r>
              <a:rPr lang="en-IN" dirty="0" smtClean="0"/>
              <a:t> class to show the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772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Façade Pattern - Implementation</a:t>
            </a:r>
            <a:endParaRPr lang="en-IN" dirty="0"/>
          </a:p>
        </p:txBody>
      </p:sp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61280"/>
            <a:ext cx="8229600" cy="4003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91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136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Façade Pattern</vt:lpstr>
      <vt:lpstr>Façade Pattern - Implementation</vt:lpstr>
      <vt:lpstr>Façade Pattern - Implementation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</cp:revision>
  <dcterms:created xsi:type="dcterms:W3CDTF">2016-10-03T04:33:44Z</dcterms:created>
  <dcterms:modified xsi:type="dcterms:W3CDTF">2016-10-03T04:59:36Z</dcterms:modified>
</cp:coreProperties>
</file>