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412E-B7E7-4B6D-9D83-D02864452879}" type="datetimeFigureOut">
              <a:rPr lang="en-IN" smtClean="0"/>
              <a:t>03-10-2016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FA18-56F0-4D67-9E55-BCBA04E02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28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412E-B7E7-4B6D-9D83-D02864452879}" type="datetimeFigureOut">
              <a:rPr lang="en-IN" smtClean="0"/>
              <a:t>03-10-2016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FA18-56F0-4D67-9E55-BCBA04E02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1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412E-B7E7-4B6D-9D83-D02864452879}" type="datetimeFigureOut">
              <a:rPr lang="en-IN" smtClean="0"/>
              <a:t>03-10-2016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FA18-56F0-4D67-9E55-BCBA04E02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27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412E-B7E7-4B6D-9D83-D02864452879}" type="datetimeFigureOut">
              <a:rPr lang="en-IN" smtClean="0"/>
              <a:t>03-10-2016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FA18-56F0-4D67-9E55-BCBA04E02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5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412E-B7E7-4B6D-9D83-D02864452879}" type="datetimeFigureOut">
              <a:rPr lang="en-IN" smtClean="0"/>
              <a:t>03-10-2016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FA18-56F0-4D67-9E55-BCBA04E02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86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412E-B7E7-4B6D-9D83-D02864452879}" type="datetimeFigureOut">
              <a:rPr lang="en-IN" smtClean="0"/>
              <a:t>03-10-2016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FA18-56F0-4D67-9E55-BCBA04E02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18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412E-B7E7-4B6D-9D83-D02864452879}" type="datetimeFigureOut">
              <a:rPr lang="en-IN" smtClean="0"/>
              <a:t>03-10-2016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FA18-56F0-4D67-9E55-BCBA04E02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7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412E-B7E7-4B6D-9D83-D02864452879}" type="datetimeFigureOut">
              <a:rPr lang="en-IN" smtClean="0"/>
              <a:t>03-10-2016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FA18-56F0-4D67-9E55-BCBA04E02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17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412E-B7E7-4B6D-9D83-D02864452879}" type="datetimeFigureOut">
              <a:rPr lang="en-IN" smtClean="0"/>
              <a:t>03-10-2016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FA18-56F0-4D67-9E55-BCBA04E02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00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412E-B7E7-4B6D-9D83-D02864452879}" type="datetimeFigureOut">
              <a:rPr lang="en-IN" smtClean="0"/>
              <a:t>03-10-2016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FA18-56F0-4D67-9E55-BCBA04E02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37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412E-B7E7-4B6D-9D83-D02864452879}" type="datetimeFigureOut">
              <a:rPr lang="en-IN" smtClean="0"/>
              <a:t>03-10-2016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FA18-56F0-4D67-9E55-BCBA04E02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99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4412E-B7E7-4B6D-9D83-D02864452879}" type="datetimeFigureOut">
              <a:rPr lang="en-IN" smtClean="0"/>
              <a:t>03-10-2016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CFA18-56F0-4D67-9E55-BCBA04E02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28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89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Observer Pattern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Observer pattern is used when there is one-to-many relationship between objects such as if one</a:t>
            </a:r>
          </a:p>
          <a:p>
            <a:r>
              <a:rPr lang="en-IN" dirty="0"/>
              <a:t>object is modified, </a:t>
            </a:r>
            <a:r>
              <a:rPr lang="en-IN"/>
              <a:t>its </a:t>
            </a:r>
            <a:r>
              <a:rPr lang="en-IN" smtClean="0"/>
              <a:t>dependent </a:t>
            </a:r>
            <a:r>
              <a:rPr lang="en-IN" dirty="0"/>
              <a:t>objects are to be notified automatically. Observer pattern </a:t>
            </a:r>
            <a:r>
              <a:rPr lang="en-IN" dirty="0" smtClean="0"/>
              <a:t>falls under </a:t>
            </a:r>
            <a:r>
              <a:rPr lang="en-IN" dirty="0" err="1"/>
              <a:t>behavioral</a:t>
            </a:r>
            <a:r>
              <a:rPr lang="en-IN" dirty="0"/>
              <a:t> pattern category.</a:t>
            </a:r>
          </a:p>
        </p:txBody>
      </p:sp>
    </p:spTree>
    <p:extLst>
      <p:ext uri="{BB962C8B-B14F-4D97-AF65-F5344CB8AC3E}">
        <p14:creationId xmlns:p14="http://schemas.microsoft.com/office/powerpoint/2010/main" val="223140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38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Observer Pattern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2016-10-03T04:32:46Z</dcterms:created>
  <dcterms:modified xsi:type="dcterms:W3CDTF">2016-10-03T05:00:20Z</dcterms:modified>
</cp:coreProperties>
</file>