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1A63-0955-4DD9-835D-41104B94FF1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2F7C-1949-42D3-8130-775B673C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00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1A63-0955-4DD9-835D-41104B94FF1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2F7C-1949-42D3-8130-775B673C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84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1A63-0955-4DD9-835D-41104B94FF1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2F7C-1949-42D3-8130-775B673C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858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1A63-0955-4DD9-835D-41104B94FF1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2F7C-1949-42D3-8130-775B673C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05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1A63-0955-4DD9-835D-41104B94FF1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2F7C-1949-42D3-8130-775B673C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19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1A63-0955-4DD9-835D-41104B94FF1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2F7C-1949-42D3-8130-775B673C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6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1A63-0955-4DD9-835D-41104B94FF1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2F7C-1949-42D3-8130-775B673C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82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1A63-0955-4DD9-835D-41104B94FF1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2F7C-1949-42D3-8130-775B673C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07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1A63-0955-4DD9-835D-41104B94FF1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2F7C-1949-42D3-8130-775B673C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25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1A63-0955-4DD9-835D-41104B94FF1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2F7C-1949-42D3-8130-775B673C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893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31A63-0955-4DD9-835D-41104B94FF1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2F7C-1949-42D3-8130-775B673C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62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31A63-0955-4DD9-835D-41104B94FF1A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02F7C-1949-42D3-8130-775B673C4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7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b="1" dirty="0"/>
              <a:t>Definition:</a:t>
            </a:r>
            <a:endParaRPr lang="en-IN" dirty="0"/>
          </a:p>
          <a:p>
            <a:pPr fontAlgn="base"/>
            <a:r>
              <a:rPr lang="en-IN" dirty="0"/>
              <a:t>The Observer Pattern defines a one to many dependency between objects so that one object changes state, all of its dependents are notified and updated automatically.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93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Explanation</a:t>
            </a:r>
            <a:r>
              <a:rPr lang="en-IN" b="1" dirty="0" smtClean="0"/>
              <a:t>:</a:t>
            </a:r>
          </a:p>
          <a:p>
            <a:pPr fontAlgn="base"/>
            <a:r>
              <a:rPr lang="en-IN" dirty="0"/>
              <a:t>One to many dependency is between Subject(One) and Observer(Many).</a:t>
            </a:r>
          </a:p>
          <a:p>
            <a:pPr fontAlgn="base"/>
            <a:r>
              <a:rPr lang="en-IN" dirty="0"/>
              <a:t>There is dependency as Observers themselves don’t have access to data. They are dependent on Subject to provide them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01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Class diagram: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060848"/>
            <a:ext cx="6572250" cy="370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90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IN" dirty="0"/>
              <a:t>Here Observer and Subject are interfaces(can be any abstract super type not necessarily java interface).</a:t>
            </a:r>
          </a:p>
          <a:p>
            <a:pPr fontAlgn="base"/>
            <a:r>
              <a:rPr lang="en-IN" dirty="0"/>
              <a:t>All observers who need the data need to implement observer interface.</a:t>
            </a:r>
          </a:p>
          <a:p>
            <a:pPr fontAlgn="base"/>
            <a:r>
              <a:rPr lang="en-IN" dirty="0"/>
              <a:t>notify() method in observer interface defines the action to be taken when the subject provides it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33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dirty="0"/>
              <a:t>The subject maintains an </a:t>
            </a:r>
            <a:r>
              <a:rPr lang="en-IN" dirty="0" err="1"/>
              <a:t>observerCollection</a:t>
            </a:r>
            <a:r>
              <a:rPr lang="en-IN" dirty="0"/>
              <a:t> which is simply the list of currently registered(subscribed) observers.</a:t>
            </a:r>
          </a:p>
          <a:p>
            <a:pPr fontAlgn="base"/>
            <a:r>
              <a:rPr lang="en-IN" dirty="0" err="1"/>
              <a:t>registerObserver</a:t>
            </a:r>
            <a:r>
              <a:rPr lang="en-IN" dirty="0"/>
              <a:t>(observer) and </a:t>
            </a:r>
            <a:r>
              <a:rPr lang="en-IN" dirty="0" err="1"/>
              <a:t>unregisterObserver</a:t>
            </a:r>
            <a:r>
              <a:rPr lang="en-IN" dirty="0"/>
              <a:t>(observer) are methods to add and remove observers respectively.</a:t>
            </a:r>
          </a:p>
          <a:p>
            <a:pPr fontAlgn="base"/>
            <a:r>
              <a:rPr lang="en-IN" dirty="0" err="1"/>
              <a:t>notifyObservers</a:t>
            </a:r>
            <a:r>
              <a:rPr lang="en-IN" dirty="0"/>
              <a:t>() is called when the data is changed and the observers need to be supplied with new data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59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/>
            <a:r>
              <a:rPr lang="en-IN" b="1" dirty="0"/>
              <a:t>When to use this pattern?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You should consider using this pattern in your application when multiple objects are dependent on the state of one object as it provides a neat and well tested design for the same.</a:t>
            </a:r>
          </a:p>
          <a:p>
            <a:pPr fontAlgn="base"/>
            <a:r>
              <a:rPr lang="en-IN" b="1" dirty="0"/>
              <a:t>Real Life Uses:</a:t>
            </a:r>
            <a:endParaRPr lang="en-IN" dirty="0"/>
          </a:p>
          <a:p>
            <a:pPr fontAlgn="base"/>
            <a:r>
              <a:rPr lang="en-IN" dirty="0"/>
              <a:t>It is heavily used in GUI toolkits and event listener. In java the button(subject) and </a:t>
            </a:r>
            <a:r>
              <a:rPr lang="en-IN" dirty="0" err="1"/>
              <a:t>onClickListener</a:t>
            </a:r>
            <a:r>
              <a:rPr lang="en-IN" dirty="0"/>
              <a:t>(observer) are modelled with observer pattern.</a:t>
            </a:r>
          </a:p>
          <a:p>
            <a:pPr fontAlgn="base"/>
            <a:r>
              <a:rPr lang="en-IN" dirty="0"/>
              <a:t>Social media, RSS feeds, email subscription in which you have the option to follow or subscribe and you receive latest notification.</a:t>
            </a:r>
          </a:p>
          <a:p>
            <a:pPr fontAlgn="base"/>
            <a:r>
              <a:rPr lang="en-IN" dirty="0"/>
              <a:t>All users of an app on play store gets notified if there is an update.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20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building a cricket app that notifies viewers about the information such as current score, run rate etc. Suppose we have made two display elements </a:t>
            </a:r>
            <a:r>
              <a:rPr lang="en-IN" dirty="0" err="1"/>
              <a:t>CurrentScoreDisplay</a:t>
            </a:r>
            <a:r>
              <a:rPr lang="en-IN" dirty="0"/>
              <a:t> and </a:t>
            </a:r>
            <a:r>
              <a:rPr lang="en-IN" dirty="0" err="1"/>
              <a:t>AverageScoreDisplay</a:t>
            </a:r>
            <a:r>
              <a:rPr lang="en-IN" dirty="0"/>
              <a:t>. </a:t>
            </a:r>
            <a:r>
              <a:rPr lang="en-IN" dirty="0" err="1"/>
              <a:t>CricketData</a:t>
            </a:r>
            <a:r>
              <a:rPr lang="en-IN" dirty="0"/>
              <a:t> has all the data (runs, bowls etc.) and whenever data changes the display elements are notified with new data and they display the latest data accordingly.</a:t>
            </a:r>
          </a:p>
        </p:txBody>
      </p:sp>
    </p:spTree>
    <p:extLst>
      <p:ext uri="{BB962C8B-B14F-4D97-AF65-F5344CB8AC3E}">
        <p14:creationId xmlns:p14="http://schemas.microsoft.com/office/powerpoint/2010/main" val="57367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572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235</Words>
  <Application>Microsoft Office PowerPoint</Application>
  <PresentationFormat>On-screen Show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2021-04-12T05:24:29Z</dcterms:created>
  <dcterms:modified xsi:type="dcterms:W3CDTF">2021-04-12T05:33:55Z</dcterms:modified>
</cp:coreProperties>
</file>