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0243450" cx="21386800"/>
  <p:notesSz cx="6858000" cy="9144000"/>
  <p:embeddedFontLst>
    <p:embeddedFont>
      <p:font typeface="Marcellus"/>
      <p:regular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26">
          <p15:clr>
            <a:srgbClr val="A4A3A4"/>
          </p15:clr>
        </p15:guide>
        <p15:guide id="2" pos="6736">
          <p15:clr>
            <a:srgbClr val="A4A3A4"/>
          </p15:clr>
        </p15:guide>
      </p15:sldGuideLst>
    </p:ext>
    <p:ext uri="GoogleSlidesCustomDataVersion2">
      <go:slidesCustomData xmlns:go="http://customooxmlschemas.google.com/" r:id="rId8" roundtripDataSignature="AMtx7miBQwpjPwgFjqyrgUDbCeoG2KU1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26" orient="horz"/>
        <p:guide pos="6736"/>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arcellus-regular.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1:notes"/>
          <p:cNvSpPr/>
          <p:nvPr>
            <p:ph idx="2" type="sldImg"/>
          </p:nvPr>
        </p:nvSpPr>
        <p:spPr>
          <a:xfrm>
            <a:off x="2216150" y="685800"/>
            <a:ext cx="2425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1470343" y="1610191"/>
            <a:ext cx="18446115" cy="5845672"/>
          </a:xfrm>
          <a:prstGeom prst="rect">
            <a:avLst/>
          </a:prstGeom>
          <a:noFill/>
          <a:ln>
            <a:noFill/>
          </a:ln>
        </p:spPr>
        <p:txBody>
          <a:bodyPr anchorCtr="0" anchor="ctr" bIns="123875" lIns="247775" spcFirstLastPara="1" rIns="247775" wrap="square" tIns="1238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1470343" y="8050922"/>
            <a:ext cx="18446115" cy="19189199"/>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19" name="Google Shape;19;p3"/>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2" name="Google Shape;22;p3"/>
          <p:cNvPicPr preferRelativeResize="0"/>
          <p:nvPr/>
        </p:nvPicPr>
        <p:blipFill rotWithShape="1">
          <a:blip r:embed="rId2">
            <a:alphaModFix/>
          </a:blip>
          <a:srcRect b="0" l="0" r="0" t="0"/>
          <a:stretch/>
        </p:blipFill>
        <p:spPr>
          <a:xfrm flipH="1" rot="5400000">
            <a:off x="16742501" y="25122742"/>
            <a:ext cx="504000" cy="8780100"/>
          </a:xfrm>
          <a:prstGeom prst="rect">
            <a:avLst/>
          </a:prstGeom>
          <a:noFill/>
          <a:ln>
            <a:noFill/>
          </a:ln>
        </p:spPr>
      </p:pic>
      <p:pic>
        <p:nvPicPr>
          <p:cNvPr id="23" name="Google Shape;23;p3"/>
          <p:cNvPicPr preferRelativeResize="0"/>
          <p:nvPr/>
        </p:nvPicPr>
        <p:blipFill rotWithShape="1">
          <a:blip r:embed="rId3">
            <a:alphaModFix/>
          </a:blip>
          <a:srcRect b="0" l="0" r="0" t="0"/>
          <a:stretch/>
        </p:blipFill>
        <p:spPr>
          <a:xfrm flipH="1" rot="5400000">
            <a:off x="10457088" y="19307200"/>
            <a:ext cx="475423" cy="21384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1470343" y="1610191"/>
            <a:ext cx="18446115" cy="5845672"/>
          </a:xfrm>
          <a:prstGeom prst="rect">
            <a:avLst/>
          </a:prstGeom>
          <a:noFill/>
          <a:ln>
            <a:noFill/>
          </a:ln>
        </p:spPr>
        <p:txBody>
          <a:bodyPr anchorCtr="0" anchor="ctr" bIns="123875" lIns="247775" spcFirstLastPara="1" rIns="247775" wrap="square" tIns="1238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 type="body"/>
          </p:nvPr>
        </p:nvSpPr>
        <p:spPr>
          <a:xfrm rot="5400000">
            <a:off x="1098801" y="8422464"/>
            <a:ext cx="19189199" cy="18446115"/>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78" name="Google Shape;78;p12"/>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4795725" y="12119388"/>
            <a:ext cx="25629937" cy="4611529"/>
          </a:xfrm>
          <a:prstGeom prst="rect">
            <a:avLst/>
          </a:prstGeom>
          <a:noFill/>
          <a:ln>
            <a:noFill/>
          </a:ln>
        </p:spPr>
        <p:txBody>
          <a:bodyPr anchorCtr="0" anchor="ctr" bIns="123875" lIns="247775" spcFirstLastPara="1" rIns="247775" wrap="square" tIns="1238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 type="body"/>
          </p:nvPr>
        </p:nvSpPr>
        <p:spPr>
          <a:xfrm rot="5400000">
            <a:off x="-4561000" y="7641527"/>
            <a:ext cx="25629937" cy="13567251"/>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84" name="Google Shape;84;p13"/>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2673350" y="4949569"/>
            <a:ext cx="16040100" cy="10529206"/>
          </a:xfrm>
          <a:prstGeom prst="rect">
            <a:avLst/>
          </a:prstGeom>
          <a:noFill/>
          <a:ln>
            <a:noFill/>
          </a:ln>
        </p:spPr>
        <p:txBody>
          <a:bodyPr anchorCtr="0" anchor="b" bIns="123875" lIns="247775" spcFirstLastPara="1" rIns="247775" wrap="square" tIns="123875">
            <a:normAutofit/>
          </a:bodyPr>
          <a:lstStyle>
            <a:lvl1pPr lvl="0" algn="ctr">
              <a:lnSpc>
                <a:spcPct val="90000"/>
              </a:lnSpc>
              <a:spcBef>
                <a:spcPts val="0"/>
              </a:spcBef>
              <a:spcAft>
                <a:spcPts val="0"/>
              </a:spcAft>
              <a:buClr>
                <a:schemeClr val="dk1"/>
              </a:buClr>
              <a:buSzPts val="16300"/>
              <a:buFont typeface="Calibri"/>
              <a:buNone/>
              <a:defRPr sz="16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subTitle"/>
          </p:nvPr>
        </p:nvSpPr>
        <p:spPr>
          <a:xfrm>
            <a:off x="2673350" y="15884821"/>
            <a:ext cx="16040100" cy="7301834"/>
          </a:xfrm>
          <a:prstGeom prst="rect">
            <a:avLst/>
          </a:prstGeom>
          <a:noFill/>
          <a:ln>
            <a:noFill/>
          </a:ln>
        </p:spPr>
        <p:txBody>
          <a:bodyPr anchorCtr="0" anchor="t" bIns="123875" lIns="247775" spcFirstLastPara="1" rIns="247775" wrap="square" tIns="123875">
            <a:normAutofit/>
          </a:bodyPr>
          <a:lstStyle>
            <a:lvl1pPr lvl="0" algn="ctr">
              <a:lnSpc>
                <a:spcPct val="90000"/>
              </a:lnSpc>
              <a:spcBef>
                <a:spcPts val="2710"/>
              </a:spcBef>
              <a:spcAft>
                <a:spcPts val="0"/>
              </a:spcAft>
              <a:buClr>
                <a:schemeClr val="dk1"/>
              </a:buClr>
              <a:buSzPts val="6500"/>
              <a:buNone/>
              <a:defRPr sz="6500"/>
            </a:lvl1pPr>
            <a:lvl2pPr lvl="1" algn="ctr">
              <a:lnSpc>
                <a:spcPct val="90000"/>
              </a:lnSpc>
              <a:spcBef>
                <a:spcPts val="1355"/>
              </a:spcBef>
              <a:spcAft>
                <a:spcPts val="0"/>
              </a:spcAft>
              <a:buClr>
                <a:schemeClr val="dk1"/>
              </a:buClr>
              <a:buSzPts val="5400"/>
              <a:buNone/>
              <a:defRPr sz="5400"/>
            </a:lvl2pPr>
            <a:lvl3pPr lvl="2" algn="ctr">
              <a:lnSpc>
                <a:spcPct val="90000"/>
              </a:lnSpc>
              <a:spcBef>
                <a:spcPts val="1355"/>
              </a:spcBef>
              <a:spcAft>
                <a:spcPts val="0"/>
              </a:spcAft>
              <a:buClr>
                <a:schemeClr val="dk1"/>
              </a:buClr>
              <a:buSzPts val="4900"/>
              <a:buNone/>
              <a:defRPr sz="4900"/>
            </a:lvl3pPr>
            <a:lvl4pPr lvl="3" algn="ctr">
              <a:lnSpc>
                <a:spcPct val="90000"/>
              </a:lnSpc>
              <a:spcBef>
                <a:spcPts val="1355"/>
              </a:spcBef>
              <a:spcAft>
                <a:spcPts val="0"/>
              </a:spcAft>
              <a:buClr>
                <a:schemeClr val="dk1"/>
              </a:buClr>
              <a:buSzPts val="4300"/>
              <a:buNone/>
              <a:defRPr sz="4300"/>
            </a:lvl4pPr>
            <a:lvl5pPr lvl="4" algn="ctr">
              <a:lnSpc>
                <a:spcPct val="90000"/>
              </a:lnSpc>
              <a:spcBef>
                <a:spcPts val="1355"/>
              </a:spcBef>
              <a:spcAft>
                <a:spcPts val="0"/>
              </a:spcAft>
              <a:buClr>
                <a:schemeClr val="dk1"/>
              </a:buClr>
              <a:buSzPts val="4300"/>
              <a:buNone/>
              <a:defRPr sz="4300"/>
            </a:lvl5pPr>
            <a:lvl6pPr lvl="5" algn="ctr">
              <a:lnSpc>
                <a:spcPct val="90000"/>
              </a:lnSpc>
              <a:spcBef>
                <a:spcPts val="1355"/>
              </a:spcBef>
              <a:spcAft>
                <a:spcPts val="0"/>
              </a:spcAft>
              <a:buClr>
                <a:schemeClr val="dk1"/>
              </a:buClr>
              <a:buSzPts val="4300"/>
              <a:buNone/>
              <a:defRPr sz="4300"/>
            </a:lvl6pPr>
            <a:lvl7pPr lvl="6" algn="ctr">
              <a:lnSpc>
                <a:spcPct val="90000"/>
              </a:lnSpc>
              <a:spcBef>
                <a:spcPts val="1355"/>
              </a:spcBef>
              <a:spcAft>
                <a:spcPts val="0"/>
              </a:spcAft>
              <a:buClr>
                <a:schemeClr val="dk1"/>
              </a:buClr>
              <a:buSzPts val="4300"/>
              <a:buNone/>
              <a:defRPr sz="4300"/>
            </a:lvl7pPr>
            <a:lvl8pPr lvl="7" algn="ctr">
              <a:lnSpc>
                <a:spcPct val="90000"/>
              </a:lnSpc>
              <a:spcBef>
                <a:spcPts val="1355"/>
              </a:spcBef>
              <a:spcAft>
                <a:spcPts val="0"/>
              </a:spcAft>
              <a:buClr>
                <a:schemeClr val="dk1"/>
              </a:buClr>
              <a:buSzPts val="4300"/>
              <a:buNone/>
              <a:defRPr sz="4300"/>
            </a:lvl8pPr>
            <a:lvl9pPr lvl="8" algn="ctr">
              <a:lnSpc>
                <a:spcPct val="90000"/>
              </a:lnSpc>
              <a:spcBef>
                <a:spcPts val="1355"/>
              </a:spcBef>
              <a:spcAft>
                <a:spcPts val="0"/>
              </a:spcAft>
              <a:buClr>
                <a:schemeClr val="dk1"/>
              </a:buClr>
              <a:buSzPts val="4300"/>
              <a:buNone/>
              <a:defRPr sz="4300"/>
            </a:lvl9pPr>
          </a:lstStyle>
          <a:p/>
        </p:txBody>
      </p:sp>
      <p:sp>
        <p:nvSpPr>
          <p:cNvPr id="27" name="Google Shape;27;p4"/>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1459204" y="7539872"/>
            <a:ext cx="18446115" cy="12580438"/>
          </a:xfrm>
          <a:prstGeom prst="rect">
            <a:avLst/>
          </a:prstGeom>
          <a:noFill/>
          <a:ln>
            <a:noFill/>
          </a:ln>
        </p:spPr>
        <p:txBody>
          <a:bodyPr anchorCtr="0" anchor="b" bIns="123875" lIns="247775" spcFirstLastPara="1" rIns="247775" wrap="square" tIns="123875">
            <a:normAutofit/>
          </a:bodyPr>
          <a:lstStyle>
            <a:lvl1pPr lvl="0" algn="l">
              <a:lnSpc>
                <a:spcPct val="90000"/>
              </a:lnSpc>
              <a:spcBef>
                <a:spcPts val="0"/>
              </a:spcBef>
              <a:spcAft>
                <a:spcPts val="0"/>
              </a:spcAft>
              <a:buClr>
                <a:schemeClr val="dk1"/>
              </a:buClr>
              <a:buSzPts val="16300"/>
              <a:buFont typeface="Calibri"/>
              <a:buNone/>
              <a:defRPr sz="16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1459204" y="20239326"/>
            <a:ext cx="18446115" cy="6615755"/>
          </a:xfrm>
          <a:prstGeom prst="rect">
            <a:avLst/>
          </a:prstGeom>
          <a:noFill/>
          <a:ln>
            <a:noFill/>
          </a:ln>
        </p:spPr>
        <p:txBody>
          <a:bodyPr anchorCtr="0" anchor="t" bIns="123875" lIns="247775" spcFirstLastPara="1" rIns="247775" wrap="square" tIns="123875">
            <a:normAutofit/>
          </a:bodyPr>
          <a:lstStyle>
            <a:lvl1pPr indent="-228600" lvl="0" marL="457200" algn="l">
              <a:lnSpc>
                <a:spcPct val="90000"/>
              </a:lnSpc>
              <a:spcBef>
                <a:spcPts val="2710"/>
              </a:spcBef>
              <a:spcAft>
                <a:spcPts val="0"/>
              </a:spcAft>
              <a:buClr>
                <a:srgbClr val="888888"/>
              </a:buClr>
              <a:buSzPts val="6500"/>
              <a:buNone/>
              <a:defRPr sz="6500">
                <a:solidFill>
                  <a:srgbClr val="888888"/>
                </a:solidFill>
              </a:defRPr>
            </a:lvl1pPr>
            <a:lvl2pPr indent="-228600" lvl="1" marL="914400" algn="l">
              <a:lnSpc>
                <a:spcPct val="90000"/>
              </a:lnSpc>
              <a:spcBef>
                <a:spcPts val="1355"/>
              </a:spcBef>
              <a:spcAft>
                <a:spcPts val="0"/>
              </a:spcAft>
              <a:buClr>
                <a:srgbClr val="888888"/>
              </a:buClr>
              <a:buSzPts val="5400"/>
              <a:buNone/>
              <a:defRPr sz="5400">
                <a:solidFill>
                  <a:srgbClr val="888888"/>
                </a:solidFill>
              </a:defRPr>
            </a:lvl2pPr>
            <a:lvl3pPr indent="-228600" lvl="2" marL="1371600" algn="l">
              <a:lnSpc>
                <a:spcPct val="90000"/>
              </a:lnSpc>
              <a:spcBef>
                <a:spcPts val="1355"/>
              </a:spcBef>
              <a:spcAft>
                <a:spcPts val="0"/>
              </a:spcAft>
              <a:buClr>
                <a:srgbClr val="888888"/>
              </a:buClr>
              <a:buSzPts val="4900"/>
              <a:buNone/>
              <a:defRPr sz="4900">
                <a:solidFill>
                  <a:srgbClr val="888888"/>
                </a:solidFill>
              </a:defRPr>
            </a:lvl3pPr>
            <a:lvl4pPr indent="-228600" lvl="3" marL="1828800" algn="l">
              <a:lnSpc>
                <a:spcPct val="90000"/>
              </a:lnSpc>
              <a:spcBef>
                <a:spcPts val="1355"/>
              </a:spcBef>
              <a:spcAft>
                <a:spcPts val="0"/>
              </a:spcAft>
              <a:buClr>
                <a:srgbClr val="888888"/>
              </a:buClr>
              <a:buSzPts val="4300"/>
              <a:buNone/>
              <a:defRPr sz="4300">
                <a:solidFill>
                  <a:srgbClr val="888888"/>
                </a:solidFill>
              </a:defRPr>
            </a:lvl4pPr>
            <a:lvl5pPr indent="-228600" lvl="4" marL="2286000" algn="l">
              <a:lnSpc>
                <a:spcPct val="90000"/>
              </a:lnSpc>
              <a:spcBef>
                <a:spcPts val="1355"/>
              </a:spcBef>
              <a:spcAft>
                <a:spcPts val="0"/>
              </a:spcAft>
              <a:buClr>
                <a:srgbClr val="888888"/>
              </a:buClr>
              <a:buSzPts val="4300"/>
              <a:buNone/>
              <a:defRPr sz="4300">
                <a:solidFill>
                  <a:srgbClr val="888888"/>
                </a:solidFill>
              </a:defRPr>
            </a:lvl5pPr>
            <a:lvl6pPr indent="-228600" lvl="5" marL="2743200" algn="l">
              <a:lnSpc>
                <a:spcPct val="90000"/>
              </a:lnSpc>
              <a:spcBef>
                <a:spcPts val="1355"/>
              </a:spcBef>
              <a:spcAft>
                <a:spcPts val="0"/>
              </a:spcAft>
              <a:buClr>
                <a:srgbClr val="888888"/>
              </a:buClr>
              <a:buSzPts val="4300"/>
              <a:buNone/>
              <a:defRPr sz="4300">
                <a:solidFill>
                  <a:srgbClr val="888888"/>
                </a:solidFill>
              </a:defRPr>
            </a:lvl6pPr>
            <a:lvl7pPr indent="-228600" lvl="6" marL="3200400" algn="l">
              <a:lnSpc>
                <a:spcPct val="90000"/>
              </a:lnSpc>
              <a:spcBef>
                <a:spcPts val="1355"/>
              </a:spcBef>
              <a:spcAft>
                <a:spcPts val="0"/>
              </a:spcAft>
              <a:buClr>
                <a:srgbClr val="888888"/>
              </a:buClr>
              <a:buSzPts val="4300"/>
              <a:buNone/>
              <a:defRPr sz="4300">
                <a:solidFill>
                  <a:srgbClr val="888888"/>
                </a:solidFill>
              </a:defRPr>
            </a:lvl7pPr>
            <a:lvl8pPr indent="-228600" lvl="7" marL="3657600" algn="l">
              <a:lnSpc>
                <a:spcPct val="90000"/>
              </a:lnSpc>
              <a:spcBef>
                <a:spcPts val="1355"/>
              </a:spcBef>
              <a:spcAft>
                <a:spcPts val="0"/>
              </a:spcAft>
              <a:buClr>
                <a:srgbClr val="888888"/>
              </a:buClr>
              <a:buSzPts val="4300"/>
              <a:buNone/>
              <a:defRPr sz="4300">
                <a:solidFill>
                  <a:srgbClr val="888888"/>
                </a:solidFill>
              </a:defRPr>
            </a:lvl8pPr>
            <a:lvl9pPr indent="-228600" lvl="8" marL="4114800" algn="l">
              <a:lnSpc>
                <a:spcPct val="90000"/>
              </a:lnSpc>
              <a:spcBef>
                <a:spcPts val="1355"/>
              </a:spcBef>
              <a:spcAft>
                <a:spcPts val="0"/>
              </a:spcAft>
              <a:buClr>
                <a:srgbClr val="888888"/>
              </a:buClr>
              <a:buSzPts val="4300"/>
              <a:buNone/>
              <a:defRPr sz="4300">
                <a:solidFill>
                  <a:srgbClr val="888888"/>
                </a:solidFill>
              </a:defRPr>
            </a:lvl9pPr>
          </a:lstStyle>
          <a:p/>
        </p:txBody>
      </p:sp>
      <p:sp>
        <p:nvSpPr>
          <p:cNvPr id="33" name="Google Shape;33;p5"/>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1470343" y="1610191"/>
            <a:ext cx="18446115" cy="5845672"/>
          </a:xfrm>
          <a:prstGeom prst="rect">
            <a:avLst/>
          </a:prstGeom>
          <a:noFill/>
          <a:ln>
            <a:noFill/>
          </a:ln>
        </p:spPr>
        <p:txBody>
          <a:bodyPr anchorCtr="0" anchor="ctr" bIns="123875" lIns="247775" spcFirstLastPara="1" rIns="247775" wrap="square" tIns="1238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1470344" y="8050922"/>
            <a:ext cx="9089390" cy="19189199"/>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39" name="Google Shape;39;p6"/>
          <p:cNvSpPr txBox="1"/>
          <p:nvPr>
            <p:ph idx="2" type="body"/>
          </p:nvPr>
        </p:nvSpPr>
        <p:spPr>
          <a:xfrm>
            <a:off x="10827068" y="8050922"/>
            <a:ext cx="9089390" cy="19189199"/>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40" name="Google Shape;40;p6"/>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1473128" y="1610191"/>
            <a:ext cx="18446115" cy="5845672"/>
          </a:xfrm>
          <a:prstGeom prst="rect">
            <a:avLst/>
          </a:prstGeom>
          <a:noFill/>
          <a:ln>
            <a:noFill/>
          </a:ln>
        </p:spPr>
        <p:txBody>
          <a:bodyPr anchorCtr="0" anchor="ctr" bIns="123875" lIns="247775" spcFirstLastPara="1" rIns="247775" wrap="square" tIns="1238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1473129" y="7413851"/>
            <a:ext cx="9047618" cy="3633414"/>
          </a:xfrm>
          <a:prstGeom prst="rect">
            <a:avLst/>
          </a:prstGeom>
          <a:noFill/>
          <a:ln>
            <a:noFill/>
          </a:ln>
        </p:spPr>
        <p:txBody>
          <a:bodyPr anchorCtr="0" anchor="b" bIns="123875" lIns="247775" spcFirstLastPara="1" rIns="247775" wrap="square" tIns="123875">
            <a:normAutofit/>
          </a:bodyPr>
          <a:lstStyle>
            <a:lvl1pPr indent="-228600" lvl="0" marL="457200" algn="l">
              <a:lnSpc>
                <a:spcPct val="90000"/>
              </a:lnSpc>
              <a:spcBef>
                <a:spcPts val="2710"/>
              </a:spcBef>
              <a:spcAft>
                <a:spcPts val="0"/>
              </a:spcAft>
              <a:buClr>
                <a:schemeClr val="dk1"/>
              </a:buClr>
              <a:buSzPts val="6500"/>
              <a:buNone/>
              <a:defRPr b="1" sz="6500"/>
            </a:lvl1pPr>
            <a:lvl2pPr indent="-228600" lvl="1" marL="914400" algn="l">
              <a:lnSpc>
                <a:spcPct val="90000"/>
              </a:lnSpc>
              <a:spcBef>
                <a:spcPts val="1355"/>
              </a:spcBef>
              <a:spcAft>
                <a:spcPts val="0"/>
              </a:spcAft>
              <a:buClr>
                <a:schemeClr val="dk1"/>
              </a:buClr>
              <a:buSzPts val="5400"/>
              <a:buNone/>
              <a:defRPr b="1" sz="5400"/>
            </a:lvl2pPr>
            <a:lvl3pPr indent="-228600" lvl="2" marL="1371600" algn="l">
              <a:lnSpc>
                <a:spcPct val="90000"/>
              </a:lnSpc>
              <a:spcBef>
                <a:spcPts val="1355"/>
              </a:spcBef>
              <a:spcAft>
                <a:spcPts val="0"/>
              </a:spcAft>
              <a:buClr>
                <a:schemeClr val="dk1"/>
              </a:buClr>
              <a:buSzPts val="4900"/>
              <a:buNone/>
              <a:defRPr b="1" sz="4900"/>
            </a:lvl3pPr>
            <a:lvl4pPr indent="-228600" lvl="3" marL="1828800" algn="l">
              <a:lnSpc>
                <a:spcPct val="90000"/>
              </a:lnSpc>
              <a:spcBef>
                <a:spcPts val="1355"/>
              </a:spcBef>
              <a:spcAft>
                <a:spcPts val="0"/>
              </a:spcAft>
              <a:buClr>
                <a:schemeClr val="dk1"/>
              </a:buClr>
              <a:buSzPts val="4300"/>
              <a:buNone/>
              <a:defRPr b="1" sz="4300"/>
            </a:lvl4pPr>
            <a:lvl5pPr indent="-228600" lvl="4" marL="2286000" algn="l">
              <a:lnSpc>
                <a:spcPct val="90000"/>
              </a:lnSpc>
              <a:spcBef>
                <a:spcPts val="1355"/>
              </a:spcBef>
              <a:spcAft>
                <a:spcPts val="0"/>
              </a:spcAft>
              <a:buClr>
                <a:schemeClr val="dk1"/>
              </a:buClr>
              <a:buSzPts val="4300"/>
              <a:buNone/>
              <a:defRPr b="1" sz="4300"/>
            </a:lvl5pPr>
            <a:lvl6pPr indent="-228600" lvl="5" marL="2743200" algn="l">
              <a:lnSpc>
                <a:spcPct val="90000"/>
              </a:lnSpc>
              <a:spcBef>
                <a:spcPts val="1355"/>
              </a:spcBef>
              <a:spcAft>
                <a:spcPts val="0"/>
              </a:spcAft>
              <a:buClr>
                <a:schemeClr val="dk1"/>
              </a:buClr>
              <a:buSzPts val="4300"/>
              <a:buNone/>
              <a:defRPr b="1" sz="4300"/>
            </a:lvl6pPr>
            <a:lvl7pPr indent="-228600" lvl="6" marL="3200400" algn="l">
              <a:lnSpc>
                <a:spcPct val="90000"/>
              </a:lnSpc>
              <a:spcBef>
                <a:spcPts val="1355"/>
              </a:spcBef>
              <a:spcAft>
                <a:spcPts val="0"/>
              </a:spcAft>
              <a:buClr>
                <a:schemeClr val="dk1"/>
              </a:buClr>
              <a:buSzPts val="4300"/>
              <a:buNone/>
              <a:defRPr b="1" sz="4300"/>
            </a:lvl7pPr>
            <a:lvl8pPr indent="-228600" lvl="7" marL="3657600" algn="l">
              <a:lnSpc>
                <a:spcPct val="90000"/>
              </a:lnSpc>
              <a:spcBef>
                <a:spcPts val="1355"/>
              </a:spcBef>
              <a:spcAft>
                <a:spcPts val="0"/>
              </a:spcAft>
              <a:buClr>
                <a:schemeClr val="dk1"/>
              </a:buClr>
              <a:buSzPts val="4300"/>
              <a:buNone/>
              <a:defRPr b="1" sz="4300"/>
            </a:lvl8pPr>
            <a:lvl9pPr indent="-228600" lvl="8" marL="4114800" algn="l">
              <a:lnSpc>
                <a:spcPct val="90000"/>
              </a:lnSpc>
              <a:spcBef>
                <a:spcPts val="1355"/>
              </a:spcBef>
              <a:spcAft>
                <a:spcPts val="0"/>
              </a:spcAft>
              <a:buClr>
                <a:schemeClr val="dk1"/>
              </a:buClr>
              <a:buSzPts val="4300"/>
              <a:buNone/>
              <a:defRPr b="1" sz="4300"/>
            </a:lvl9pPr>
          </a:lstStyle>
          <a:p/>
        </p:txBody>
      </p:sp>
      <p:sp>
        <p:nvSpPr>
          <p:cNvPr id="46" name="Google Shape;46;p7"/>
          <p:cNvSpPr txBox="1"/>
          <p:nvPr>
            <p:ph idx="2" type="body"/>
          </p:nvPr>
        </p:nvSpPr>
        <p:spPr>
          <a:xfrm>
            <a:off x="1473129" y="11047265"/>
            <a:ext cx="9047618" cy="16248863"/>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47" name="Google Shape;47;p7"/>
          <p:cNvSpPr txBox="1"/>
          <p:nvPr>
            <p:ph idx="3" type="body"/>
          </p:nvPr>
        </p:nvSpPr>
        <p:spPr>
          <a:xfrm>
            <a:off x="10827067" y="7413851"/>
            <a:ext cx="9092176" cy="3633414"/>
          </a:xfrm>
          <a:prstGeom prst="rect">
            <a:avLst/>
          </a:prstGeom>
          <a:noFill/>
          <a:ln>
            <a:noFill/>
          </a:ln>
        </p:spPr>
        <p:txBody>
          <a:bodyPr anchorCtr="0" anchor="b" bIns="123875" lIns="247775" spcFirstLastPara="1" rIns="247775" wrap="square" tIns="123875">
            <a:normAutofit/>
          </a:bodyPr>
          <a:lstStyle>
            <a:lvl1pPr indent="-228600" lvl="0" marL="457200" algn="l">
              <a:lnSpc>
                <a:spcPct val="90000"/>
              </a:lnSpc>
              <a:spcBef>
                <a:spcPts val="2710"/>
              </a:spcBef>
              <a:spcAft>
                <a:spcPts val="0"/>
              </a:spcAft>
              <a:buClr>
                <a:schemeClr val="dk1"/>
              </a:buClr>
              <a:buSzPts val="6500"/>
              <a:buNone/>
              <a:defRPr b="1" sz="6500"/>
            </a:lvl1pPr>
            <a:lvl2pPr indent="-228600" lvl="1" marL="914400" algn="l">
              <a:lnSpc>
                <a:spcPct val="90000"/>
              </a:lnSpc>
              <a:spcBef>
                <a:spcPts val="1355"/>
              </a:spcBef>
              <a:spcAft>
                <a:spcPts val="0"/>
              </a:spcAft>
              <a:buClr>
                <a:schemeClr val="dk1"/>
              </a:buClr>
              <a:buSzPts val="5400"/>
              <a:buNone/>
              <a:defRPr b="1" sz="5400"/>
            </a:lvl2pPr>
            <a:lvl3pPr indent="-228600" lvl="2" marL="1371600" algn="l">
              <a:lnSpc>
                <a:spcPct val="90000"/>
              </a:lnSpc>
              <a:spcBef>
                <a:spcPts val="1355"/>
              </a:spcBef>
              <a:spcAft>
                <a:spcPts val="0"/>
              </a:spcAft>
              <a:buClr>
                <a:schemeClr val="dk1"/>
              </a:buClr>
              <a:buSzPts val="4900"/>
              <a:buNone/>
              <a:defRPr b="1" sz="4900"/>
            </a:lvl3pPr>
            <a:lvl4pPr indent="-228600" lvl="3" marL="1828800" algn="l">
              <a:lnSpc>
                <a:spcPct val="90000"/>
              </a:lnSpc>
              <a:spcBef>
                <a:spcPts val="1355"/>
              </a:spcBef>
              <a:spcAft>
                <a:spcPts val="0"/>
              </a:spcAft>
              <a:buClr>
                <a:schemeClr val="dk1"/>
              </a:buClr>
              <a:buSzPts val="4300"/>
              <a:buNone/>
              <a:defRPr b="1" sz="4300"/>
            </a:lvl4pPr>
            <a:lvl5pPr indent="-228600" lvl="4" marL="2286000" algn="l">
              <a:lnSpc>
                <a:spcPct val="90000"/>
              </a:lnSpc>
              <a:spcBef>
                <a:spcPts val="1355"/>
              </a:spcBef>
              <a:spcAft>
                <a:spcPts val="0"/>
              </a:spcAft>
              <a:buClr>
                <a:schemeClr val="dk1"/>
              </a:buClr>
              <a:buSzPts val="4300"/>
              <a:buNone/>
              <a:defRPr b="1" sz="4300"/>
            </a:lvl5pPr>
            <a:lvl6pPr indent="-228600" lvl="5" marL="2743200" algn="l">
              <a:lnSpc>
                <a:spcPct val="90000"/>
              </a:lnSpc>
              <a:spcBef>
                <a:spcPts val="1355"/>
              </a:spcBef>
              <a:spcAft>
                <a:spcPts val="0"/>
              </a:spcAft>
              <a:buClr>
                <a:schemeClr val="dk1"/>
              </a:buClr>
              <a:buSzPts val="4300"/>
              <a:buNone/>
              <a:defRPr b="1" sz="4300"/>
            </a:lvl6pPr>
            <a:lvl7pPr indent="-228600" lvl="6" marL="3200400" algn="l">
              <a:lnSpc>
                <a:spcPct val="90000"/>
              </a:lnSpc>
              <a:spcBef>
                <a:spcPts val="1355"/>
              </a:spcBef>
              <a:spcAft>
                <a:spcPts val="0"/>
              </a:spcAft>
              <a:buClr>
                <a:schemeClr val="dk1"/>
              </a:buClr>
              <a:buSzPts val="4300"/>
              <a:buNone/>
              <a:defRPr b="1" sz="4300"/>
            </a:lvl7pPr>
            <a:lvl8pPr indent="-228600" lvl="7" marL="3657600" algn="l">
              <a:lnSpc>
                <a:spcPct val="90000"/>
              </a:lnSpc>
              <a:spcBef>
                <a:spcPts val="1355"/>
              </a:spcBef>
              <a:spcAft>
                <a:spcPts val="0"/>
              </a:spcAft>
              <a:buClr>
                <a:schemeClr val="dk1"/>
              </a:buClr>
              <a:buSzPts val="4300"/>
              <a:buNone/>
              <a:defRPr b="1" sz="4300"/>
            </a:lvl8pPr>
            <a:lvl9pPr indent="-228600" lvl="8" marL="4114800" algn="l">
              <a:lnSpc>
                <a:spcPct val="90000"/>
              </a:lnSpc>
              <a:spcBef>
                <a:spcPts val="1355"/>
              </a:spcBef>
              <a:spcAft>
                <a:spcPts val="0"/>
              </a:spcAft>
              <a:buClr>
                <a:schemeClr val="dk1"/>
              </a:buClr>
              <a:buSzPts val="4300"/>
              <a:buNone/>
              <a:defRPr b="1" sz="4300"/>
            </a:lvl9pPr>
          </a:lstStyle>
          <a:p/>
        </p:txBody>
      </p:sp>
      <p:sp>
        <p:nvSpPr>
          <p:cNvPr id="48" name="Google Shape;48;p7"/>
          <p:cNvSpPr txBox="1"/>
          <p:nvPr>
            <p:ph idx="4" type="body"/>
          </p:nvPr>
        </p:nvSpPr>
        <p:spPr>
          <a:xfrm>
            <a:off x="10827067" y="11047265"/>
            <a:ext cx="9092176" cy="16248863"/>
          </a:xfrm>
          <a:prstGeom prst="rect">
            <a:avLst/>
          </a:prstGeom>
          <a:noFill/>
          <a:ln>
            <a:noFill/>
          </a:ln>
        </p:spPr>
        <p:txBody>
          <a:bodyPr anchorCtr="0" anchor="t" bIns="123875" lIns="247775" spcFirstLastPara="1" rIns="247775" wrap="square" tIns="123875">
            <a:normAutofit/>
          </a:bodyPr>
          <a:lstStyle>
            <a:lvl1pPr indent="-342900" lvl="0" marL="457200" algn="l">
              <a:lnSpc>
                <a:spcPct val="90000"/>
              </a:lnSpc>
              <a:spcBef>
                <a:spcPts val="2710"/>
              </a:spcBef>
              <a:spcAft>
                <a:spcPts val="0"/>
              </a:spcAft>
              <a:buClr>
                <a:schemeClr val="dk1"/>
              </a:buClr>
              <a:buSzPts val="1800"/>
              <a:buChar char="•"/>
              <a:defRPr/>
            </a:lvl1pPr>
            <a:lvl2pPr indent="-342900" lvl="1" marL="914400" algn="l">
              <a:lnSpc>
                <a:spcPct val="90000"/>
              </a:lnSpc>
              <a:spcBef>
                <a:spcPts val="1355"/>
              </a:spcBef>
              <a:spcAft>
                <a:spcPts val="0"/>
              </a:spcAft>
              <a:buClr>
                <a:schemeClr val="dk1"/>
              </a:buClr>
              <a:buSzPts val="1800"/>
              <a:buChar char="•"/>
              <a:defRPr/>
            </a:lvl2pPr>
            <a:lvl3pPr indent="-342900" lvl="2" marL="1371600" algn="l">
              <a:lnSpc>
                <a:spcPct val="90000"/>
              </a:lnSpc>
              <a:spcBef>
                <a:spcPts val="1355"/>
              </a:spcBef>
              <a:spcAft>
                <a:spcPts val="0"/>
              </a:spcAft>
              <a:buClr>
                <a:schemeClr val="dk1"/>
              </a:buClr>
              <a:buSzPts val="1800"/>
              <a:buChar char="•"/>
              <a:defRPr/>
            </a:lvl3pPr>
            <a:lvl4pPr indent="-342900" lvl="3" marL="1828800" algn="l">
              <a:lnSpc>
                <a:spcPct val="90000"/>
              </a:lnSpc>
              <a:spcBef>
                <a:spcPts val="1355"/>
              </a:spcBef>
              <a:spcAft>
                <a:spcPts val="0"/>
              </a:spcAft>
              <a:buClr>
                <a:schemeClr val="dk1"/>
              </a:buClr>
              <a:buSzPts val="1800"/>
              <a:buChar char="•"/>
              <a:defRPr/>
            </a:lvl4pPr>
            <a:lvl5pPr indent="-342900" lvl="4" marL="2286000" algn="l">
              <a:lnSpc>
                <a:spcPct val="90000"/>
              </a:lnSpc>
              <a:spcBef>
                <a:spcPts val="1355"/>
              </a:spcBef>
              <a:spcAft>
                <a:spcPts val="0"/>
              </a:spcAft>
              <a:buClr>
                <a:schemeClr val="dk1"/>
              </a:buClr>
              <a:buSzPts val="1800"/>
              <a:buChar char="•"/>
              <a:defRPr/>
            </a:lvl5pPr>
            <a:lvl6pPr indent="-342900" lvl="5" marL="2743200" algn="l">
              <a:lnSpc>
                <a:spcPct val="90000"/>
              </a:lnSpc>
              <a:spcBef>
                <a:spcPts val="1355"/>
              </a:spcBef>
              <a:spcAft>
                <a:spcPts val="0"/>
              </a:spcAft>
              <a:buClr>
                <a:schemeClr val="dk1"/>
              </a:buClr>
              <a:buSzPts val="1800"/>
              <a:buChar char="•"/>
              <a:defRPr/>
            </a:lvl6pPr>
            <a:lvl7pPr indent="-342900" lvl="6" marL="3200400" algn="l">
              <a:lnSpc>
                <a:spcPct val="90000"/>
              </a:lnSpc>
              <a:spcBef>
                <a:spcPts val="1355"/>
              </a:spcBef>
              <a:spcAft>
                <a:spcPts val="0"/>
              </a:spcAft>
              <a:buClr>
                <a:schemeClr val="dk1"/>
              </a:buClr>
              <a:buSzPts val="1800"/>
              <a:buChar char="•"/>
              <a:defRPr/>
            </a:lvl7pPr>
            <a:lvl8pPr indent="-342900" lvl="7" marL="3657600" algn="l">
              <a:lnSpc>
                <a:spcPct val="90000"/>
              </a:lnSpc>
              <a:spcBef>
                <a:spcPts val="1355"/>
              </a:spcBef>
              <a:spcAft>
                <a:spcPts val="0"/>
              </a:spcAft>
              <a:buClr>
                <a:schemeClr val="dk1"/>
              </a:buClr>
              <a:buSzPts val="1800"/>
              <a:buChar char="•"/>
              <a:defRPr/>
            </a:lvl8pPr>
            <a:lvl9pPr indent="-342900" lvl="8" marL="4114800" algn="l">
              <a:lnSpc>
                <a:spcPct val="90000"/>
              </a:lnSpc>
              <a:spcBef>
                <a:spcPts val="1355"/>
              </a:spcBef>
              <a:spcAft>
                <a:spcPts val="0"/>
              </a:spcAft>
              <a:buClr>
                <a:schemeClr val="dk1"/>
              </a:buClr>
              <a:buSzPts val="1800"/>
              <a:buChar char="•"/>
              <a:defRPr/>
            </a:lvl9pPr>
          </a:lstStyle>
          <a:p/>
        </p:txBody>
      </p:sp>
      <p:sp>
        <p:nvSpPr>
          <p:cNvPr id="49" name="Google Shape;49;p7"/>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1470343" y="1610191"/>
            <a:ext cx="18446115" cy="5845672"/>
          </a:xfrm>
          <a:prstGeom prst="rect">
            <a:avLst/>
          </a:prstGeom>
          <a:noFill/>
          <a:ln>
            <a:noFill/>
          </a:ln>
        </p:spPr>
        <p:txBody>
          <a:bodyPr anchorCtr="0" anchor="ctr" bIns="123875" lIns="247775" spcFirstLastPara="1" rIns="247775" wrap="square" tIns="1238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9"/>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473131" y="2016231"/>
            <a:ext cx="6897799" cy="7056808"/>
          </a:xfrm>
          <a:prstGeom prst="rect">
            <a:avLst/>
          </a:prstGeom>
          <a:noFill/>
          <a:ln>
            <a:noFill/>
          </a:ln>
        </p:spPr>
        <p:txBody>
          <a:bodyPr anchorCtr="0" anchor="b" bIns="123875" lIns="247775" spcFirstLastPara="1" rIns="247775" wrap="square" tIns="123875">
            <a:normAutofit/>
          </a:bodyPr>
          <a:lstStyle>
            <a:lvl1pPr lvl="0" algn="l">
              <a:lnSpc>
                <a:spcPct val="90000"/>
              </a:lnSpc>
              <a:spcBef>
                <a:spcPts val="0"/>
              </a:spcBef>
              <a:spcAft>
                <a:spcPts val="0"/>
              </a:spcAft>
              <a:buClr>
                <a:schemeClr val="dk1"/>
              </a:buClr>
              <a:buSzPts val="8700"/>
              <a:buFont typeface="Calibri"/>
              <a:buNone/>
              <a:defRPr sz="8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 type="body"/>
          </p:nvPr>
        </p:nvSpPr>
        <p:spPr>
          <a:xfrm>
            <a:off x="9092175" y="4354505"/>
            <a:ext cx="10827068" cy="21492461"/>
          </a:xfrm>
          <a:prstGeom prst="rect">
            <a:avLst/>
          </a:prstGeom>
          <a:noFill/>
          <a:ln>
            <a:noFill/>
          </a:ln>
        </p:spPr>
        <p:txBody>
          <a:bodyPr anchorCtr="0" anchor="t" bIns="123875" lIns="247775" spcFirstLastPara="1" rIns="247775" wrap="square" tIns="123875">
            <a:normAutofit/>
          </a:bodyPr>
          <a:lstStyle>
            <a:lvl1pPr indent="-781050" lvl="0" marL="457200" algn="l">
              <a:lnSpc>
                <a:spcPct val="90000"/>
              </a:lnSpc>
              <a:spcBef>
                <a:spcPts val="2710"/>
              </a:spcBef>
              <a:spcAft>
                <a:spcPts val="0"/>
              </a:spcAft>
              <a:buClr>
                <a:schemeClr val="dk1"/>
              </a:buClr>
              <a:buSzPts val="8700"/>
              <a:buChar char="•"/>
              <a:defRPr sz="8700"/>
            </a:lvl1pPr>
            <a:lvl2pPr indent="-711200" lvl="1" marL="914400" algn="l">
              <a:lnSpc>
                <a:spcPct val="90000"/>
              </a:lnSpc>
              <a:spcBef>
                <a:spcPts val="1355"/>
              </a:spcBef>
              <a:spcAft>
                <a:spcPts val="0"/>
              </a:spcAft>
              <a:buClr>
                <a:schemeClr val="dk1"/>
              </a:buClr>
              <a:buSzPts val="7600"/>
              <a:buChar char="•"/>
              <a:defRPr sz="7600"/>
            </a:lvl2pPr>
            <a:lvl3pPr indent="-641350" lvl="2" marL="1371600" algn="l">
              <a:lnSpc>
                <a:spcPct val="90000"/>
              </a:lnSpc>
              <a:spcBef>
                <a:spcPts val="1355"/>
              </a:spcBef>
              <a:spcAft>
                <a:spcPts val="0"/>
              </a:spcAft>
              <a:buClr>
                <a:schemeClr val="dk1"/>
              </a:buClr>
              <a:buSzPts val="6500"/>
              <a:buChar char="•"/>
              <a:defRPr sz="6500"/>
            </a:lvl3pPr>
            <a:lvl4pPr indent="-571500" lvl="3" marL="1828800" algn="l">
              <a:lnSpc>
                <a:spcPct val="90000"/>
              </a:lnSpc>
              <a:spcBef>
                <a:spcPts val="1355"/>
              </a:spcBef>
              <a:spcAft>
                <a:spcPts val="0"/>
              </a:spcAft>
              <a:buClr>
                <a:schemeClr val="dk1"/>
              </a:buClr>
              <a:buSzPts val="5400"/>
              <a:buChar char="•"/>
              <a:defRPr sz="5400"/>
            </a:lvl4pPr>
            <a:lvl5pPr indent="-571500" lvl="4" marL="2286000" algn="l">
              <a:lnSpc>
                <a:spcPct val="90000"/>
              </a:lnSpc>
              <a:spcBef>
                <a:spcPts val="1355"/>
              </a:spcBef>
              <a:spcAft>
                <a:spcPts val="0"/>
              </a:spcAft>
              <a:buClr>
                <a:schemeClr val="dk1"/>
              </a:buClr>
              <a:buSzPts val="5400"/>
              <a:buChar char="•"/>
              <a:defRPr sz="5400"/>
            </a:lvl5pPr>
            <a:lvl6pPr indent="-571500" lvl="5" marL="2743200" algn="l">
              <a:lnSpc>
                <a:spcPct val="90000"/>
              </a:lnSpc>
              <a:spcBef>
                <a:spcPts val="1355"/>
              </a:spcBef>
              <a:spcAft>
                <a:spcPts val="0"/>
              </a:spcAft>
              <a:buClr>
                <a:schemeClr val="dk1"/>
              </a:buClr>
              <a:buSzPts val="5400"/>
              <a:buChar char="•"/>
              <a:defRPr sz="5400"/>
            </a:lvl6pPr>
            <a:lvl7pPr indent="-571500" lvl="6" marL="3200400" algn="l">
              <a:lnSpc>
                <a:spcPct val="90000"/>
              </a:lnSpc>
              <a:spcBef>
                <a:spcPts val="1355"/>
              </a:spcBef>
              <a:spcAft>
                <a:spcPts val="0"/>
              </a:spcAft>
              <a:buClr>
                <a:schemeClr val="dk1"/>
              </a:buClr>
              <a:buSzPts val="5400"/>
              <a:buChar char="•"/>
              <a:defRPr sz="5400"/>
            </a:lvl7pPr>
            <a:lvl8pPr indent="-571500" lvl="7" marL="3657600" algn="l">
              <a:lnSpc>
                <a:spcPct val="90000"/>
              </a:lnSpc>
              <a:spcBef>
                <a:spcPts val="1355"/>
              </a:spcBef>
              <a:spcAft>
                <a:spcPts val="0"/>
              </a:spcAft>
              <a:buClr>
                <a:schemeClr val="dk1"/>
              </a:buClr>
              <a:buSzPts val="5400"/>
              <a:buChar char="•"/>
              <a:defRPr sz="5400"/>
            </a:lvl8pPr>
            <a:lvl9pPr indent="-571500" lvl="8" marL="4114800" algn="l">
              <a:lnSpc>
                <a:spcPct val="90000"/>
              </a:lnSpc>
              <a:spcBef>
                <a:spcPts val="1355"/>
              </a:spcBef>
              <a:spcAft>
                <a:spcPts val="0"/>
              </a:spcAft>
              <a:buClr>
                <a:schemeClr val="dk1"/>
              </a:buClr>
              <a:buSzPts val="5400"/>
              <a:buChar char="•"/>
              <a:defRPr sz="5400"/>
            </a:lvl9pPr>
          </a:lstStyle>
          <a:p/>
        </p:txBody>
      </p:sp>
      <p:sp>
        <p:nvSpPr>
          <p:cNvPr id="64" name="Google Shape;64;p10"/>
          <p:cNvSpPr txBox="1"/>
          <p:nvPr>
            <p:ph idx="2" type="body"/>
          </p:nvPr>
        </p:nvSpPr>
        <p:spPr>
          <a:xfrm>
            <a:off x="1473131" y="9073039"/>
            <a:ext cx="6897799" cy="16808927"/>
          </a:xfrm>
          <a:prstGeom prst="rect">
            <a:avLst/>
          </a:prstGeom>
          <a:noFill/>
          <a:ln>
            <a:noFill/>
          </a:ln>
        </p:spPr>
        <p:txBody>
          <a:bodyPr anchorCtr="0" anchor="t" bIns="123875" lIns="247775" spcFirstLastPara="1" rIns="247775" wrap="square" tIns="123875">
            <a:normAutofit/>
          </a:bodyPr>
          <a:lstStyle>
            <a:lvl1pPr indent="-228600" lvl="0" marL="457200" algn="l">
              <a:lnSpc>
                <a:spcPct val="90000"/>
              </a:lnSpc>
              <a:spcBef>
                <a:spcPts val="2710"/>
              </a:spcBef>
              <a:spcAft>
                <a:spcPts val="0"/>
              </a:spcAft>
              <a:buClr>
                <a:schemeClr val="dk1"/>
              </a:buClr>
              <a:buSzPts val="4300"/>
              <a:buNone/>
              <a:defRPr sz="4300"/>
            </a:lvl1pPr>
            <a:lvl2pPr indent="-228600" lvl="1" marL="914400" algn="l">
              <a:lnSpc>
                <a:spcPct val="90000"/>
              </a:lnSpc>
              <a:spcBef>
                <a:spcPts val="1355"/>
              </a:spcBef>
              <a:spcAft>
                <a:spcPts val="0"/>
              </a:spcAft>
              <a:buClr>
                <a:schemeClr val="dk1"/>
              </a:buClr>
              <a:buSzPts val="3800"/>
              <a:buNone/>
              <a:defRPr sz="3800"/>
            </a:lvl2pPr>
            <a:lvl3pPr indent="-228600" lvl="2" marL="1371600" algn="l">
              <a:lnSpc>
                <a:spcPct val="90000"/>
              </a:lnSpc>
              <a:spcBef>
                <a:spcPts val="1355"/>
              </a:spcBef>
              <a:spcAft>
                <a:spcPts val="0"/>
              </a:spcAft>
              <a:buClr>
                <a:schemeClr val="dk1"/>
              </a:buClr>
              <a:buSzPts val="3300"/>
              <a:buNone/>
              <a:defRPr sz="3300"/>
            </a:lvl3pPr>
            <a:lvl4pPr indent="-228600" lvl="3" marL="1828800" algn="l">
              <a:lnSpc>
                <a:spcPct val="90000"/>
              </a:lnSpc>
              <a:spcBef>
                <a:spcPts val="1355"/>
              </a:spcBef>
              <a:spcAft>
                <a:spcPts val="0"/>
              </a:spcAft>
              <a:buClr>
                <a:schemeClr val="dk1"/>
              </a:buClr>
              <a:buSzPts val="2700"/>
              <a:buNone/>
              <a:defRPr sz="2700"/>
            </a:lvl4pPr>
            <a:lvl5pPr indent="-228600" lvl="4" marL="2286000" algn="l">
              <a:lnSpc>
                <a:spcPct val="90000"/>
              </a:lnSpc>
              <a:spcBef>
                <a:spcPts val="1355"/>
              </a:spcBef>
              <a:spcAft>
                <a:spcPts val="0"/>
              </a:spcAft>
              <a:buClr>
                <a:schemeClr val="dk1"/>
              </a:buClr>
              <a:buSzPts val="2700"/>
              <a:buNone/>
              <a:defRPr sz="2700"/>
            </a:lvl5pPr>
            <a:lvl6pPr indent="-228600" lvl="5" marL="2743200" algn="l">
              <a:lnSpc>
                <a:spcPct val="90000"/>
              </a:lnSpc>
              <a:spcBef>
                <a:spcPts val="1355"/>
              </a:spcBef>
              <a:spcAft>
                <a:spcPts val="0"/>
              </a:spcAft>
              <a:buClr>
                <a:schemeClr val="dk1"/>
              </a:buClr>
              <a:buSzPts val="2700"/>
              <a:buNone/>
              <a:defRPr sz="2700"/>
            </a:lvl6pPr>
            <a:lvl7pPr indent="-228600" lvl="6" marL="3200400" algn="l">
              <a:lnSpc>
                <a:spcPct val="90000"/>
              </a:lnSpc>
              <a:spcBef>
                <a:spcPts val="1355"/>
              </a:spcBef>
              <a:spcAft>
                <a:spcPts val="0"/>
              </a:spcAft>
              <a:buClr>
                <a:schemeClr val="dk1"/>
              </a:buClr>
              <a:buSzPts val="2700"/>
              <a:buNone/>
              <a:defRPr sz="2700"/>
            </a:lvl7pPr>
            <a:lvl8pPr indent="-228600" lvl="7" marL="3657600" algn="l">
              <a:lnSpc>
                <a:spcPct val="90000"/>
              </a:lnSpc>
              <a:spcBef>
                <a:spcPts val="1355"/>
              </a:spcBef>
              <a:spcAft>
                <a:spcPts val="0"/>
              </a:spcAft>
              <a:buClr>
                <a:schemeClr val="dk1"/>
              </a:buClr>
              <a:buSzPts val="2700"/>
              <a:buNone/>
              <a:defRPr sz="2700"/>
            </a:lvl8pPr>
            <a:lvl9pPr indent="-228600" lvl="8" marL="4114800" algn="l">
              <a:lnSpc>
                <a:spcPct val="90000"/>
              </a:lnSpc>
              <a:spcBef>
                <a:spcPts val="1355"/>
              </a:spcBef>
              <a:spcAft>
                <a:spcPts val="0"/>
              </a:spcAft>
              <a:buClr>
                <a:schemeClr val="dk1"/>
              </a:buClr>
              <a:buSzPts val="2700"/>
              <a:buNone/>
              <a:defRPr sz="2700"/>
            </a:lvl9pPr>
          </a:lstStyle>
          <a:p/>
        </p:txBody>
      </p:sp>
      <p:sp>
        <p:nvSpPr>
          <p:cNvPr id="65" name="Google Shape;65;p10"/>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1473131" y="2016231"/>
            <a:ext cx="6897799" cy="7056808"/>
          </a:xfrm>
          <a:prstGeom prst="rect">
            <a:avLst/>
          </a:prstGeom>
          <a:noFill/>
          <a:ln>
            <a:noFill/>
          </a:ln>
        </p:spPr>
        <p:txBody>
          <a:bodyPr anchorCtr="0" anchor="b" bIns="123875" lIns="247775" spcFirstLastPara="1" rIns="247775" wrap="square" tIns="123875">
            <a:normAutofit/>
          </a:bodyPr>
          <a:lstStyle>
            <a:lvl1pPr lvl="0" algn="l">
              <a:lnSpc>
                <a:spcPct val="90000"/>
              </a:lnSpc>
              <a:spcBef>
                <a:spcPts val="0"/>
              </a:spcBef>
              <a:spcAft>
                <a:spcPts val="0"/>
              </a:spcAft>
              <a:buClr>
                <a:schemeClr val="dk1"/>
              </a:buClr>
              <a:buSzPts val="8700"/>
              <a:buFont typeface="Calibri"/>
              <a:buNone/>
              <a:defRPr sz="8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p:nvPr>
            <p:ph idx="2" type="pic"/>
          </p:nvPr>
        </p:nvSpPr>
        <p:spPr>
          <a:xfrm>
            <a:off x="9092175" y="4354505"/>
            <a:ext cx="10827068" cy="21492461"/>
          </a:xfrm>
          <a:prstGeom prst="rect">
            <a:avLst/>
          </a:prstGeom>
          <a:noFill/>
          <a:ln>
            <a:noFill/>
          </a:ln>
        </p:spPr>
      </p:sp>
      <p:sp>
        <p:nvSpPr>
          <p:cNvPr id="71" name="Google Shape;71;p11"/>
          <p:cNvSpPr txBox="1"/>
          <p:nvPr>
            <p:ph idx="1" type="body"/>
          </p:nvPr>
        </p:nvSpPr>
        <p:spPr>
          <a:xfrm>
            <a:off x="1473131" y="9073039"/>
            <a:ext cx="6897799" cy="16808927"/>
          </a:xfrm>
          <a:prstGeom prst="rect">
            <a:avLst/>
          </a:prstGeom>
          <a:noFill/>
          <a:ln>
            <a:noFill/>
          </a:ln>
        </p:spPr>
        <p:txBody>
          <a:bodyPr anchorCtr="0" anchor="t" bIns="123875" lIns="247775" spcFirstLastPara="1" rIns="247775" wrap="square" tIns="123875">
            <a:normAutofit/>
          </a:bodyPr>
          <a:lstStyle>
            <a:lvl1pPr indent="-228600" lvl="0" marL="457200" algn="l">
              <a:lnSpc>
                <a:spcPct val="90000"/>
              </a:lnSpc>
              <a:spcBef>
                <a:spcPts val="2710"/>
              </a:spcBef>
              <a:spcAft>
                <a:spcPts val="0"/>
              </a:spcAft>
              <a:buClr>
                <a:schemeClr val="dk1"/>
              </a:buClr>
              <a:buSzPts val="4300"/>
              <a:buNone/>
              <a:defRPr sz="4300"/>
            </a:lvl1pPr>
            <a:lvl2pPr indent="-228600" lvl="1" marL="914400" algn="l">
              <a:lnSpc>
                <a:spcPct val="90000"/>
              </a:lnSpc>
              <a:spcBef>
                <a:spcPts val="1355"/>
              </a:spcBef>
              <a:spcAft>
                <a:spcPts val="0"/>
              </a:spcAft>
              <a:buClr>
                <a:schemeClr val="dk1"/>
              </a:buClr>
              <a:buSzPts val="3800"/>
              <a:buNone/>
              <a:defRPr sz="3800"/>
            </a:lvl2pPr>
            <a:lvl3pPr indent="-228600" lvl="2" marL="1371600" algn="l">
              <a:lnSpc>
                <a:spcPct val="90000"/>
              </a:lnSpc>
              <a:spcBef>
                <a:spcPts val="1355"/>
              </a:spcBef>
              <a:spcAft>
                <a:spcPts val="0"/>
              </a:spcAft>
              <a:buClr>
                <a:schemeClr val="dk1"/>
              </a:buClr>
              <a:buSzPts val="3300"/>
              <a:buNone/>
              <a:defRPr sz="3300"/>
            </a:lvl3pPr>
            <a:lvl4pPr indent="-228600" lvl="3" marL="1828800" algn="l">
              <a:lnSpc>
                <a:spcPct val="90000"/>
              </a:lnSpc>
              <a:spcBef>
                <a:spcPts val="1355"/>
              </a:spcBef>
              <a:spcAft>
                <a:spcPts val="0"/>
              </a:spcAft>
              <a:buClr>
                <a:schemeClr val="dk1"/>
              </a:buClr>
              <a:buSzPts val="2700"/>
              <a:buNone/>
              <a:defRPr sz="2700"/>
            </a:lvl4pPr>
            <a:lvl5pPr indent="-228600" lvl="4" marL="2286000" algn="l">
              <a:lnSpc>
                <a:spcPct val="90000"/>
              </a:lnSpc>
              <a:spcBef>
                <a:spcPts val="1355"/>
              </a:spcBef>
              <a:spcAft>
                <a:spcPts val="0"/>
              </a:spcAft>
              <a:buClr>
                <a:schemeClr val="dk1"/>
              </a:buClr>
              <a:buSzPts val="2700"/>
              <a:buNone/>
              <a:defRPr sz="2700"/>
            </a:lvl5pPr>
            <a:lvl6pPr indent="-228600" lvl="5" marL="2743200" algn="l">
              <a:lnSpc>
                <a:spcPct val="90000"/>
              </a:lnSpc>
              <a:spcBef>
                <a:spcPts val="1355"/>
              </a:spcBef>
              <a:spcAft>
                <a:spcPts val="0"/>
              </a:spcAft>
              <a:buClr>
                <a:schemeClr val="dk1"/>
              </a:buClr>
              <a:buSzPts val="2700"/>
              <a:buNone/>
              <a:defRPr sz="2700"/>
            </a:lvl6pPr>
            <a:lvl7pPr indent="-228600" lvl="6" marL="3200400" algn="l">
              <a:lnSpc>
                <a:spcPct val="90000"/>
              </a:lnSpc>
              <a:spcBef>
                <a:spcPts val="1355"/>
              </a:spcBef>
              <a:spcAft>
                <a:spcPts val="0"/>
              </a:spcAft>
              <a:buClr>
                <a:schemeClr val="dk1"/>
              </a:buClr>
              <a:buSzPts val="2700"/>
              <a:buNone/>
              <a:defRPr sz="2700"/>
            </a:lvl7pPr>
            <a:lvl8pPr indent="-228600" lvl="7" marL="3657600" algn="l">
              <a:lnSpc>
                <a:spcPct val="90000"/>
              </a:lnSpc>
              <a:spcBef>
                <a:spcPts val="1355"/>
              </a:spcBef>
              <a:spcAft>
                <a:spcPts val="0"/>
              </a:spcAft>
              <a:buClr>
                <a:schemeClr val="dk1"/>
              </a:buClr>
              <a:buSzPts val="2700"/>
              <a:buNone/>
              <a:defRPr sz="2700"/>
            </a:lvl8pPr>
            <a:lvl9pPr indent="-228600" lvl="8" marL="4114800" algn="l">
              <a:lnSpc>
                <a:spcPct val="90000"/>
              </a:lnSpc>
              <a:spcBef>
                <a:spcPts val="1355"/>
              </a:spcBef>
              <a:spcAft>
                <a:spcPts val="0"/>
              </a:spcAft>
              <a:buClr>
                <a:schemeClr val="dk1"/>
              </a:buClr>
              <a:buSzPts val="2700"/>
              <a:buNone/>
              <a:defRPr sz="2700"/>
            </a:lvl9pPr>
          </a:lstStyle>
          <a:p/>
        </p:txBody>
      </p:sp>
      <p:sp>
        <p:nvSpPr>
          <p:cNvPr id="72" name="Google Shape;72;p11"/>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70343" y="1610191"/>
            <a:ext cx="18446115" cy="5845672"/>
          </a:xfrm>
          <a:prstGeom prst="rect">
            <a:avLst/>
          </a:prstGeom>
          <a:noFill/>
          <a:ln>
            <a:noFill/>
          </a:ln>
        </p:spPr>
        <p:txBody>
          <a:bodyPr anchorCtr="0" anchor="ctr" bIns="123875" lIns="247775" spcFirstLastPara="1" rIns="247775" wrap="square" tIns="123875">
            <a:normAutofit/>
          </a:bodyPr>
          <a:lstStyle>
            <a:lvl1pPr lvl="0" marR="0" rtl="0" algn="l">
              <a:lnSpc>
                <a:spcPct val="90000"/>
              </a:lnSpc>
              <a:spcBef>
                <a:spcPts val="0"/>
              </a:spcBef>
              <a:spcAft>
                <a:spcPts val="0"/>
              </a:spcAft>
              <a:buClr>
                <a:schemeClr val="dk1"/>
              </a:buClr>
              <a:buSzPts val="11900"/>
              <a:buFont typeface="Calibri"/>
              <a:buNone/>
              <a:defRPr b="0" i="0" sz="11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470343" y="8050922"/>
            <a:ext cx="18446115" cy="19189199"/>
          </a:xfrm>
          <a:prstGeom prst="rect">
            <a:avLst/>
          </a:prstGeom>
          <a:noFill/>
          <a:ln>
            <a:noFill/>
          </a:ln>
        </p:spPr>
        <p:txBody>
          <a:bodyPr anchorCtr="0" anchor="t" bIns="123875" lIns="247775" spcFirstLastPara="1" rIns="247775" wrap="square" tIns="123875">
            <a:normAutofit/>
          </a:bodyPr>
          <a:lstStyle>
            <a:lvl1pPr indent="-711200" lvl="0" marL="457200" marR="0" rtl="0" algn="l">
              <a:lnSpc>
                <a:spcPct val="90000"/>
              </a:lnSpc>
              <a:spcBef>
                <a:spcPts val="2710"/>
              </a:spcBef>
              <a:spcAft>
                <a:spcPts val="0"/>
              </a:spcAft>
              <a:buClr>
                <a:schemeClr val="dk1"/>
              </a:buClr>
              <a:buSzPts val="7600"/>
              <a:buFont typeface="Arial"/>
              <a:buChar char="•"/>
              <a:defRPr b="0" i="0" sz="7600" u="none" cap="none" strike="noStrike">
                <a:solidFill>
                  <a:schemeClr val="dk1"/>
                </a:solidFill>
                <a:latin typeface="Calibri"/>
                <a:ea typeface="Calibri"/>
                <a:cs typeface="Calibri"/>
                <a:sym typeface="Calibri"/>
              </a:defRPr>
            </a:lvl1pPr>
            <a:lvl2pPr indent="-641350" lvl="1" marL="914400" marR="0" rtl="0" algn="l">
              <a:lnSpc>
                <a:spcPct val="90000"/>
              </a:lnSpc>
              <a:spcBef>
                <a:spcPts val="1355"/>
              </a:spcBef>
              <a:spcAft>
                <a:spcPts val="0"/>
              </a:spcAft>
              <a:buClr>
                <a:schemeClr val="dk1"/>
              </a:buClr>
              <a:buSzPts val="6500"/>
              <a:buFont typeface="Arial"/>
              <a:buChar char="•"/>
              <a:defRPr b="0" i="0" sz="650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5"/>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9750" lvl="3" marL="1828800" marR="0" rtl="0" algn="l">
              <a:lnSpc>
                <a:spcPct val="90000"/>
              </a:lnSpc>
              <a:spcBef>
                <a:spcPts val="1355"/>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4pPr>
            <a:lvl5pPr indent="-539750" lvl="4" marL="2286000" marR="0" rtl="0" algn="l">
              <a:lnSpc>
                <a:spcPct val="90000"/>
              </a:lnSpc>
              <a:spcBef>
                <a:spcPts val="1355"/>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5pPr>
            <a:lvl6pPr indent="-539750" lvl="5" marL="2743200" marR="0" rtl="0" algn="l">
              <a:lnSpc>
                <a:spcPct val="90000"/>
              </a:lnSpc>
              <a:spcBef>
                <a:spcPts val="1355"/>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6pPr>
            <a:lvl7pPr indent="-539750" lvl="6" marL="3200400" marR="0" rtl="0" algn="l">
              <a:lnSpc>
                <a:spcPct val="90000"/>
              </a:lnSpc>
              <a:spcBef>
                <a:spcPts val="1355"/>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7pPr>
            <a:lvl8pPr indent="-539750" lvl="7" marL="3657600" marR="0" rtl="0" algn="l">
              <a:lnSpc>
                <a:spcPct val="90000"/>
              </a:lnSpc>
              <a:spcBef>
                <a:spcPts val="1355"/>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8pPr>
            <a:lvl9pPr indent="-539750" lvl="8" marL="4114800" marR="0" rtl="0" algn="l">
              <a:lnSpc>
                <a:spcPct val="90000"/>
              </a:lnSpc>
              <a:spcBef>
                <a:spcPts val="1355"/>
              </a:spcBef>
              <a:spcAft>
                <a:spcPts val="0"/>
              </a:spcAft>
              <a:buClr>
                <a:schemeClr val="dk1"/>
              </a:buClr>
              <a:buSzPts val="4900"/>
              <a:buFont typeface="Arial"/>
              <a:buChar char="•"/>
              <a:defRPr b="0" i="0" sz="49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70343" y="28031216"/>
            <a:ext cx="4812030" cy="1610184"/>
          </a:xfrm>
          <a:prstGeom prst="rect">
            <a:avLst/>
          </a:prstGeom>
          <a:noFill/>
          <a:ln>
            <a:noFill/>
          </a:ln>
        </p:spPr>
        <p:txBody>
          <a:bodyPr anchorCtr="0" anchor="ctr" bIns="123875" lIns="247775" spcFirstLastPara="1" rIns="247775" wrap="square" tIns="123875">
            <a:noAutofit/>
          </a:bodyPr>
          <a:lstStyle>
            <a:lvl1pPr lvl="0" marR="0" rtl="0" algn="l">
              <a:lnSpc>
                <a:spcPct val="100000"/>
              </a:lnSpc>
              <a:spcBef>
                <a:spcPts val="0"/>
              </a:spcBef>
              <a:spcAft>
                <a:spcPts val="0"/>
              </a:spcAft>
              <a:buClr>
                <a:srgbClr val="000000"/>
              </a:buClr>
              <a:buSzPts val="1400"/>
              <a:buFont typeface="Arial"/>
              <a:buNone/>
              <a:defRPr b="0" i="0" sz="3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084378" y="28031216"/>
            <a:ext cx="7218045" cy="1610184"/>
          </a:xfrm>
          <a:prstGeom prst="rect">
            <a:avLst/>
          </a:prstGeom>
          <a:noFill/>
          <a:ln>
            <a:noFill/>
          </a:ln>
        </p:spPr>
        <p:txBody>
          <a:bodyPr anchorCtr="0" anchor="ctr" bIns="123875" lIns="247775" spcFirstLastPara="1" rIns="247775" wrap="square" tIns="123875">
            <a:noAutofit/>
          </a:bodyPr>
          <a:lstStyle>
            <a:lvl1pPr lvl="0" marR="0" rtl="0" algn="ctr">
              <a:lnSpc>
                <a:spcPct val="100000"/>
              </a:lnSpc>
              <a:spcBef>
                <a:spcPts val="0"/>
              </a:spcBef>
              <a:spcAft>
                <a:spcPts val="0"/>
              </a:spcAft>
              <a:buClr>
                <a:srgbClr val="000000"/>
              </a:buClr>
              <a:buSzPts val="1400"/>
              <a:buFont typeface="Arial"/>
              <a:buNone/>
              <a:defRPr b="0" i="0" sz="3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49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104428" y="28031216"/>
            <a:ext cx="4812030" cy="1610184"/>
          </a:xfrm>
          <a:prstGeom prst="rect">
            <a:avLst/>
          </a:prstGeom>
          <a:noFill/>
          <a:ln>
            <a:noFill/>
          </a:ln>
        </p:spPr>
        <p:txBody>
          <a:bodyPr anchorCtr="0" anchor="ctr" bIns="123875" lIns="247775" spcFirstLastPara="1" rIns="247775" wrap="square" tIns="123875">
            <a:noAutofit/>
          </a:bodyPr>
          <a:lstStyle>
            <a:lvl1pPr indent="0" lvl="0"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300"/>
              <a:buFont typeface="Arial"/>
              <a:buNone/>
              <a:defRPr b="0" i="0" sz="3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11" name="Google Shape;11;p2"/>
          <p:cNvPicPr preferRelativeResize="0"/>
          <p:nvPr/>
        </p:nvPicPr>
        <p:blipFill rotWithShape="1">
          <a:blip r:embed="rId1">
            <a:alphaModFix/>
          </a:blip>
          <a:srcRect b="0" l="0" r="0" t="0"/>
          <a:stretch/>
        </p:blipFill>
        <p:spPr>
          <a:xfrm flipH="1" rot="5400000">
            <a:off x="16742501" y="25122742"/>
            <a:ext cx="504000" cy="8780100"/>
          </a:xfrm>
          <a:prstGeom prst="rect">
            <a:avLst/>
          </a:prstGeom>
          <a:noFill/>
          <a:ln>
            <a:noFill/>
          </a:ln>
        </p:spPr>
      </p:pic>
      <p:pic>
        <p:nvPicPr>
          <p:cNvPr id="12" name="Google Shape;12;p2"/>
          <p:cNvPicPr preferRelativeResize="0"/>
          <p:nvPr/>
        </p:nvPicPr>
        <p:blipFill rotWithShape="1">
          <a:blip r:embed="rId2">
            <a:alphaModFix/>
          </a:blip>
          <a:srcRect b="0" l="0" r="0" t="0"/>
          <a:stretch/>
        </p:blipFill>
        <p:spPr>
          <a:xfrm flipH="1" rot="5400000">
            <a:off x="10457088" y="19307200"/>
            <a:ext cx="475423" cy="21384000"/>
          </a:xfrm>
          <a:prstGeom prst="rect">
            <a:avLst/>
          </a:prstGeom>
          <a:noFill/>
          <a:ln>
            <a:noFill/>
          </a:ln>
        </p:spPr>
      </p:pic>
      <p:pic>
        <p:nvPicPr>
          <p:cNvPr descr="A picture containing drawing&#10;&#10;Description automatically generated" id="13" name="Google Shape;13;p2"/>
          <p:cNvPicPr preferRelativeResize="0"/>
          <p:nvPr/>
        </p:nvPicPr>
        <p:blipFill rotWithShape="1">
          <a:blip r:embed="rId3">
            <a:alphaModFix/>
          </a:blip>
          <a:srcRect b="0" l="0" r="0" t="0"/>
          <a:stretch/>
        </p:blipFill>
        <p:spPr>
          <a:xfrm>
            <a:off x="504497" y="801294"/>
            <a:ext cx="5759998" cy="1440000"/>
          </a:xfrm>
          <a:prstGeom prst="rect">
            <a:avLst/>
          </a:prstGeom>
          <a:noFill/>
          <a:ln>
            <a:noFill/>
          </a:ln>
        </p:spPr>
      </p:pic>
      <p:sp>
        <p:nvSpPr>
          <p:cNvPr id="14" name="Google Shape;14;p2"/>
          <p:cNvSpPr/>
          <p:nvPr/>
        </p:nvSpPr>
        <p:spPr>
          <a:xfrm>
            <a:off x="4514680" y="301591"/>
            <a:ext cx="13397412" cy="20928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900"/>
              <a:buFont typeface="Arial"/>
              <a:buNone/>
            </a:pPr>
            <a:r>
              <a:rPr b="1" i="0" lang="en-IN" sz="4900" u="none" cap="none" strike="noStrike">
                <a:solidFill>
                  <a:srgbClr val="C00000"/>
                </a:solidFill>
                <a:latin typeface="Calibri"/>
                <a:ea typeface="Calibri"/>
                <a:cs typeface="Calibri"/>
                <a:sym typeface="Calibri"/>
              </a:rPr>
              <a:t>Doctoral Program Colloquium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900"/>
              <a:buFont typeface="Arial"/>
              <a:buNone/>
            </a:pPr>
            <a:r>
              <a:rPr b="1" i="0" lang="en-IN" sz="4900" u="none" cap="none" strike="noStrike">
                <a:solidFill>
                  <a:srgbClr val="C00000"/>
                </a:solidFill>
                <a:latin typeface="Calibri"/>
                <a:ea typeface="Calibri"/>
                <a:cs typeface="Calibri"/>
                <a:sym typeface="Calibri"/>
              </a:rPr>
              <a:t>July 2024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C00000"/>
                </a:solidFill>
                <a:latin typeface="Calibri"/>
                <a:ea typeface="Calibri"/>
                <a:cs typeface="Calibri"/>
                <a:sym typeface="Calibri"/>
              </a:rPr>
              <a:t>In association with IQAC-KJSCE</a:t>
            </a:r>
            <a:endParaRPr b="0" i="0" sz="3200" u="none" cap="none" strike="noStrike">
              <a:solidFill>
                <a:srgbClr val="C00000"/>
              </a:solidFill>
              <a:latin typeface="Calibri"/>
              <a:ea typeface="Calibri"/>
              <a:cs typeface="Calibri"/>
              <a:sym typeface="Calibri"/>
            </a:endParaRPr>
          </a:p>
        </p:txBody>
      </p:sp>
      <p:pic>
        <p:nvPicPr>
          <p:cNvPr id="15" name="Google Shape;15;p2"/>
          <p:cNvPicPr preferRelativeResize="0"/>
          <p:nvPr/>
        </p:nvPicPr>
        <p:blipFill rotWithShape="1">
          <a:blip r:embed="rId4">
            <a:alphaModFix/>
          </a:blip>
          <a:srcRect b="0" l="0" r="0" t="0"/>
          <a:stretch/>
        </p:blipFill>
        <p:spPr>
          <a:xfrm>
            <a:off x="18486247" y="820341"/>
            <a:ext cx="1932203" cy="1440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9.jpg"/><Relationship Id="rId7" Type="http://schemas.openxmlformats.org/officeDocument/2006/relationships/image" Target="../media/image8.jpg"/><Relationship Id="rId8"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p:nvPr/>
        </p:nvSpPr>
        <p:spPr>
          <a:xfrm>
            <a:off x="14795125" y="24518100"/>
            <a:ext cx="6591900" cy="15378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just">
              <a:lnSpc>
                <a:spcPct val="115000"/>
              </a:lnSpc>
              <a:spcBef>
                <a:spcPts val="0"/>
              </a:spcBef>
              <a:spcAft>
                <a:spcPts val="0"/>
              </a:spcAft>
              <a:buClr>
                <a:srgbClr val="000000"/>
              </a:buClr>
              <a:buSzPts val="4000"/>
              <a:buFont typeface="Arial"/>
              <a:buNone/>
            </a:pPr>
            <a:r>
              <a:rPr b="1" i="0" lang="en-IN" sz="3600" u="none" cap="none" strike="noStrike">
                <a:solidFill>
                  <a:srgbClr val="006699"/>
                </a:solidFill>
                <a:latin typeface="Times New Roman"/>
                <a:ea typeface="Times New Roman"/>
                <a:cs typeface="Times New Roman"/>
                <a:sym typeface="Times New Roman"/>
              </a:rPr>
              <a:t>Publications/References</a:t>
            </a:r>
            <a:endParaRPr sz="3600"/>
          </a:p>
          <a:p>
            <a:pPr indent="-381000" lvl="0" marL="457200" rtl="0" algn="just">
              <a:lnSpc>
                <a:spcPct val="115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Ahmad, M. O., Markkula, J., &amp; Oivo, M. (2023). "Kanban in software development: A systematic literature review." Journal of Software: Evolution and Process, 35(3), 2402-2426.</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lang="en-IN" sz="2400">
                <a:latin typeface="Times New Roman"/>
                <a:ea typeface="Times New Roman"/>
                <a:cs typeface="Times New Roman"/>
                <a:sym typeface="Times New Roman"/>
              </a:rPr>
              <a:t>Rola, P., Kuchta, D., &amp; Kopczyk, D. (2022). "Conceptual framework of visual project management." Journal of Industrial Information Integration, 25, 100246.</a:t>
            </a:r>
            <a:endParaRPr sz="2400">
              <a:latin typeface="Times New Roman"/>
              <a:ea typeface="Times New Roman"/>
              <a:cs typeface="Times New Roman"/>
              <a:sym typeface="Times New Roman"/>
            </a:endParaRPr>
          </a:p>
        </p:txBody>
      </p:sp>
      <p:sp>
        <p:nvSpPr>
          <p:cNvPr id="92" name="Google Shape;92;p1"/>
          <p:cNvSpPr/>
          <p:nvPr/>
        </p:nvSpPr>
        <p:spPr>
          <a:xfrm>
            <a:off x="14769875" y="20291850"/>
            <a:ext cx="6616800" cy="46836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15000"/>
              </a:lnSpc>
              <a:spcBef>
                <a:spcPts val="0"/>
              </a:spcBef>
              <a:spcAft>
                <a:spcPts val="0"/>
              </a:spcAft>
              <a:buClr>
                <a:srgbClr val="000000"/>
              </a:buClr>
              <a:buSzPts val="4000"/>
              <a:buFont typeface="Arial"/>
              <a:buNone/>
            </a:pPr>
            <a:r>
              <a:rPr b="1" i="0" lang="en-IN" sz="3600" u="none" cap="none" strike="noStrike">
                <a:solidFill>
                  <a:srgbClr val="006699"/>
                </a:solidFill>
                <a:latin typeface="Times New Roman"/>
                <a:ea typeface="Times New Roman"/>
                <a:cs typeface="Times New Roman"/>
                <a:sym typeface="Times New Roman"/>
              </a:rPr>
              <a:t>Conclusion</a:t>
            </a:r>
            <a:endParaRPr b="1" i="0" sz="3600" u="none" cap="none" strike="noStrike">
              <a:solidFill>
                <a:srgbClr val="006699"/>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4000"/>
              <a:buFont typeface="Arial"/>
              <a:buNone/>
            </a:pPr>
            <a:r>
              <a:rPr lang="en-IN" sz="2300">
                <a:latin typeface="Times New Roman"/>
                <a:ea typeface="Times New Roman"/>
                <a:cs typeface="Times New Roman"/>
                <a:sym typeface="Times New Roman"/>
              </a:rPr>
              <a:t>Trello is an excellent tool for small-to-medium software projects, improving task management and team collaboration. However, it needs additional tools or integrations (like Jira or Asana) to handle larger, more complex projects. Despite its limitations, Trello’s simplicity, usability, and visual task management make it a powerful tool for lightweight project management.</a:t>
            </a:r>
            <a:endParaRPr sz="2300">
              <a:latin typeface="Times New Roman"/>
              <a:ea typeface="Times New Roman"/>
              <a:cs typeface="Times New Roman"/>
              <a:sym typeface="Times New Roman"/>
            </a:endParaRPr>
          </a:p>
        </p:txBody>
      </p:sp>
      <p:sp>
        <p:nvSpPr>
          <p:cNvPr id="93" name="Google Shape;93;p1"/>
          <p:cNvSpPr/>
          <p:nvPr/>
        </p:nvSpPr>
        <p:spPr>
          <a:xfrm>
            <a:off x="-14175" y="18293550"/>
            <a:ext cx="7572600" cy="53037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just">
              <a:lnSpc>
                <a:spcPct val="115000"/>
              </a:lnSpc>
              <a:spcBef>
                <a:spcPts val="0"/>
              </a:spcBef>
              <a:spcAft>
                <a:spcPts val="0"/>
              </a:spcAft>
              <a:buClr>
                <a:srgbClr val="000000"/>
              </a:buClr>
              <a:buSzPts val="4000"/>
              <a:buFont typeface="Arial"/>
              <a:buNone/>
            </a:pPr>
            <a:r>
              <a:rPr b="1" lang="en-IN" sz="3600">
                <a:solidFill>
                  <a:srgbClr val="006699"/>
                </a:solidFill>
                <a:latin typeface="Times New Roman"/>
                <a:ea typeface="Times New Roman"/>
                <a:cs typeface="Times New Roman"/>
                <a:sym typeface="Times New Roman"/>
              </a:rPr>
              <a:t>Literature</a:t>
            </a:r>
            <a:endParaRPr i="0" sz="36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Trello’s visual, simple, and flexible Kanban interface has made it popular among small teams and personal projects. However, it lacks advanced features required for large, complex projects, particularly in reporting and task dependencies. Compared to competitors like Jira and Asana, Trello is favored for its ease of use but falls short in more intricate project workflows. This study investigates how Trello measures up in managing software projects, with particular focus on efficiency gains and team collaboration.</a:t>
            </a:r>
            <a:endParaRPr i="1" sz="1800" u="none" cap="none" strike="noStrike">
              <a:solidFill>
                <a:srgbClr val="000000"/>
              </a:solidFill>
              <a:latin typeface="Times New Roman"/>
              <a:ea typeface="Times New Roman"/>
              <a:cs typeface="Times New Roman"/>
              <a:sym typeface="Times New Roman"/>
            </a:endParaRPr>
          </a:p>
        </p:txBody>
      </p:sp>
      <p:sp>
        <p:nvSpPr>
          <p:cNvPr id="94" name="Google Shape;94;p1"/>
          <p:cNvSpPr/>
          <p:nvPr/>
        </p:nvSpPr>
        <p:spPr>
          <a:xfrm>
            <a:off x="14770275" y="6760050"/>
            <a:ext cx="6616800" cy="11461200"/>
          </a:xfrm>
          <a:prstGeom prst="rect">
            <a:avLst/>
          </a:prstGeom>
          <a:solidFill>
            <a:schemeClr val="lt1"/>
          </a:solidFill>
          <a:ln>
            <a:noFill/>
          </a:ln>
        </p:spPr>
        <p:txBody>
          <a:bodyPr anchorCtr="0" anchor="t" bIns="360000" lIns="360000" spcFirstLastPara="1" rIns="360000" wrap="square" tIns="360000">
            <a:noAutofit/>
          </a:bodyPr>
          <a:lstStyle/>
          <a:p>
            <a:pPr indent="0" lvl="0" marL="0" rtl="0" algn="just">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On-time Completion: </a:t>
            </a:r>
            <a:r>
              <a:rPr lang="en-IN" sz="2400">
                <a:solidFill>
                  <a:schemeClr val="dk1"/>
                </a:solidFill>
                <a:latin typeface="Times New Roman"/>
                <a:ea typeface="Times New Roman"/>
                <a:cs typeface="Times New Roman"/>
                <a:sym typeface="Times New Roman"/>
              </a:rPr>
              <a:t>The Trello cohort demonstrated a 23% improvement in on-time task completion, particularly in software change request management.</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Team Satisfaction:</a:t>
            </a:r>
            <a:r>
              <a:rPr lang="en-IN" sz="2400">
                <a:solidFill>
                  <a:schemeClr val="dk1"/>
                </a:solidFill>
                <a:latin typeface="Times New Roman"/>
                <a:ea typeface="Times New Roman"/>
                <a:cs typeface="Times New Roman"/>
                <a:sym typeface="Times New Roman"/>
              </a:rPr>
              <a:t> Post-study surveys revealed that Trello improved task clarity, team communication, and stress levels, indicating positive impacts on team dynamics.</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3600">
              <a:solidFill>
                <a:srgbClr val="00669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3600">
              <a:solidFill>
                <a:srgbClr val="00669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3600">
              <a:solidFill>
                <a:srgbClr val="00669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1" sz="2000">
              <a:solidFill>
                <a:srgbClr val="00669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i="0" lang="en-IN" sz="3600" u="none" cap="none" strike="noStrike">
                <a:solidFill>
                  <a:srgbClr val="006699"/>
                </a:solidFill>
                <a:latin typeface="Times New Roman"/>
                <a:ea typeface="Times New Roman"/>
                <a:cs typeface="Times New Roman"/>
                <a:sym typeface="Times New Roman"/>
              </a:rPr>
              <a:t>Challenges and Limitations</a:t>
            </a:r>
            <a:endParaRPr b="1" sz="36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Scalability: </a:t>
            </a:r>
            <a:r>
              <a:rPr lang="en-IN" sz="2400">
                <a:latin typeface="Times New Roman"/>
                <a:ea typeface="Times New Roman"/>
                <a:cs typeface="Times New Roman"/>
                <a:sym typeface="Times New Roman"/>
              </a:rPr>
              <a:t>Trello is less effective for larger, complex projects due to its simplicity.</a:t>
            </a:r>
            <a:endParaRPr sz="24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Reporting: </a:t>
            </a:r>
            <a:r>
              <a:rPr lang="en-IN" sz="2400">
                <a:latin typeface="Times New Roman"/>
                <a:ea typeface="Times New Roman"/>
                <a:cs typeface="Times New Roman"/>
                <a:sym typeface="Times New Roman"/>
              </a:rPr>
              <a:t>Lacks advanced reporting features for detailed tracking.</a:t>
            </a:r>
            <a:endParaRPr sz="2400">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b="1" lang="en-IN" sz="2400">
                <a:latin typeface="Times New Roman"/>
                <a:ea typeface="Times New Roman"/>
                <a:cs typeface="Times New Roman"/>
                <a:sym typeface="Times New Roman"/>
              </a:rPr>
              <a:t>Time Tracking: </a:t>
            </a:r>
            <a:r>
              <a:rPr lang="en-IN" sz="2400">
                <a:latin typeface="Times New Roman"/>
                <a:ea typeface="Times New Roman"/>
                <a:cs typeface="Times New Roman"/>
                <a:sym typeface="Times New Roman"/>
              </a:rPr>
              <a:t>Absence of built-in time tracking and task dependencies limits its use in large Agile workflows.</a:t>
            </a:r>
            <a:endParaRPr sz="2400">
              <a:latin typeface="Times New Roman"/>
              <a:ea typeface="Times New Roman"/>
              <a:cs typeface="Times New Roman"/>
              <a:sym typeface="Times New Roman"/>
            </a:endParaRPr>
          </a:p>
          <a:p>
            <a:pPr indent="0" lvl="0" marL="0" marR="0" rtl="0" algn="just">
              <a:lnSpc>
                <a:spcPct val="115000"/>
              </a:lnSpc>
              <a:spcBef>
                <a:spcPts val="1400"/>
              </a:spcBef>
              <a:spcAft>
                <a:spcPts val="0"/>
              </a:spcAft>
              <a:buClr>
                <a:srgbClr val="000000"/>
              </a:buClr>
              <a:buSzPts val="2800"/>
              <a:buFont typeface="Arial"/>
              <a:buNone/>
            </a:pPr>
            <a:r>
              <a:t/>
            </a:r>
            <a:endParaRPr b="1" sz="2700">
              <a:solidFill>
                <a:srgbClr val="0070C0"/>
              </a:solidFill>
              <a:latin typeface="Times New Roman"/>
              <a:ea typeface="Times New Roman"/>
              <a:cs typeface="Times New Roman"/>
              <a:sym typeface="Times New Roman"/>
            </a:endParaRPr>
          </a:p>
        </p:txBody>
      </p:sp>
      <p:sp>
        <p:nvSpPr>
          <p:cNvPr id="95" name="Google Shape;95;p1"/>
          <p:cNvSpPr/>
          <p:nvPr/>
        </p:nvSpPr>
        <p:spPr>
          <a:xfrm>
            <a:off x="0" y="13436625"/>
            <a:ext cx="7572600" cy="53037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l">
              <a:lnSpc>
                <a:spcPct val="115000"/>
              </a:lnSpc>
              <a:spcBef>
                <a:spcPts val="0"/>
              </a:spcBef>
              <a:spcAft>
                <a:spcPts val="0"/>
              </a:spcAft>
              <a:buClr>
                <a:srgbClr val="000000"/>
              </a:buClr>
              <a:buSzPts val="4000"/>
              <a:buFont typeface="Arial"/>
              <a:buNone/>
            </a:pPr>
            <a:r>
              <a:rPr b="1" i="0" lang="en-IN" sz="3600" u="none" cap="none" strike="noStrike">
                <a:solidFill>
                  <a:srgbClr val="006699"/>
                </a:solidFill>
                <a:latin typeface="Times New Roman"/>
                <a:ea typeface="Times New Roman"/>
                <a:cs typeface="Times New Roman"/>
                <a:sym typeface="Times New Roman"/>
              </a:rPr>
              <a:t>Introduction</a:t>
            </a:r>
            <a:endParaRPr b="0" i="0" sz="36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In modern software development, effective project management is essential. Traditional methods such as manual tracking or face-to-face discussions often lead to confusion and delays. Digital tools like Trello, which utilize the Kanban methodology, simplify task management and encourage better team collaboration. This research examines Trello’s effectiveness in managing software projects, particularly its impact on team collaboration, task management efficiency, and overall project success.</a:t>
            </a:r>
            <a:endParaRPr b="0" i="0" sz="2400" u="none" cap="none" strike="noStrike">
              <a:solidFill>
                <a:srgbClr val="000000"/>
              </a:solidFill>
              <a:latin typeface="Times New Roman"/>
              <a:ea typeface="Times New Roman"/>
              <a:cs typeface="Times New Roman"/>
              <a:sym typeface="Times New Roman"/>
            </a:endParaRPr>
          </a:p>
        </p:txBody>
      </p:sp>
      <p:sp>
        <p:nvSpPr>
          <p:cNvPr id="96" name="Google Shape;96;p1"/>
          <p:cNvSpPr/>
          <p:nvPr/>
        </p:nvSpPr>
        <p:spPr>
          <a:xfrm>
            <a:off x="0" y="6761625"/>
            <a:ext cx="7572600" cy="7073400"/>
          </a:xfrm>
          <a:prstGeom prst="rect">
            <a:avLst/>
          </a:prstGeom>
          <a:solidFill>
            <a:schemeClr val="lt1"/>
          </a:solidFill>
          <a:ln>
            <a:noFill/>
          </a:ln>
        </p:spPr>
        <p:txBody>
          <a:bodyPr anchorCtr="0" anchor="t" bIns="360000" lIns="360000" spcFirstLastPara="1" rIns="360000" wrap="square" tIns="360000">
            <a:noAutofit/>
          </a:bodyPr>
          <a:lstStyle/>
          <a:p>
            <a:pPr indent="0" lvl="0" marL="0" marR="0" rtl="0" algn="just">
              <a:lnSpc>
                <a:spcPct val="115000"/>
              </a:lnSpc>
              <a:spcBef>
                <a:spcPts val="0"/>
              </a:spcBef>
              <a:spcAft>
                <a:spcPts val="0"/>
              </a:spcAft>
              <a:buClr>
                <a:srgbClr val="000000"/>
              </a:buClr>
              <a:buSzPts val="4000"/>
              <a:buFont typeface="Arial"/>
              <a:buNone/>
            </a:pPr>
            <a:r>
              <a:rPr b="1" i="0" lang="en-IN" sz="3600" u="none" cap="none" strike="noStrike">
                <a:solidFill>
                  <a:srgbClr val="006699"/>
                </a:solidFill>
                <a:latin typeface="Times New Roman"/>
                <a:ea typeface="Times New Roman"/>
                <a:cs typeface="Times New Roman"/>
                <a:sym typeface="Times New Roman"/>
              </a:rPr>
              <a:t>Abstract</a:t>
            </a:r>
            <a:endParaRPr i="0" sz="3600" u="none" cap="none" strike="noStrike">
              <a:solidFill>
                <a:srgbClr val="000000"/>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Modern software projects face significant challenges in task coordination, resource allocation, and team collaboration, with traditional management methods often proving inefficient. This study evaluates Trello’s efficacy in software project management through a structured case study and comparative analysis with industry-standard tools (Jira, Asana). Results demonstrate that Trello’s Kanban-based interface improves task transparency (23% improvement in on-time completion rates) and team communication for small-to-medium projects, while revealing key limitations like inadequate advanced reporting, lack of built-in time tracking, and limited scalability for complex Agile workflows.</a:t>
            </a:r>
            <a:endParaRPr i="1" sz="1800" u="none" cap="none" strike="noStrike">
              <a:solidFill>
                <a:srgbClr val="000000"/>
              </a:solidFill>
              <a:latin typeface="Times New Roman"/>
              <a:ea typeface="Times New Roman"/>
              <a:cs typeface="Times New Roman"/>
              <a:sym typeface="Times New Roman"/>
            </a:endParaRPr>
          </a:p>
        </p:txBody>
      </p:sp>
      <p:sp>
        <p:nvSpPr>
          <p:cNvPr id="97" name="Google Shape;97;p1"/>
          <p:cNvSpPr/>
          <p:nvPr/>
        </p:nvSpPr>
        <p:spPr>
          <a:xfrm>
            <a:off x="576100" y="608275"/>
            <a:ext cx="5252400" cy="178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8" name="Google Shape;98;p1"/>
          <p:cNvSpPr/>
          <p:nvPr/>
        </p:nvSpPr>
        <p:spPr>
          <a:xfrm>
            <a:off x="7801325" y="6761625"/>
            <a:ext cx="6968700" cy="15900000"/>
          </a:xfrm>
          <a:prstGeom prst="rect">
            <a:avLst/>
          </a:prstGeom>
          <a:solidFill>
            <a:schemeClr val="lt1"/>
          </a:solidFill>
          <a:ln>
            <a:noFill/>
          </a:ln>
        </p:spPr>
        <p:txBody>
          <a:bodyPr anchorCtr="0" anchor="t" bIns="360000" lIns="0" spcFirstLastPara="1" rIns="360000" wrap="square" tIns="360000">
            <a:noAutofit/>
          </a:bodyPr>
          <a:lstStyle/>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7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7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7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7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7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7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Outcome:</a:t>
            </a:r>
            <a:r>
              <a:rPr lang="en-IN" sz="2400">
                <a:latin typeface="Times New Roman"/>
                <a:ea typeface="Times New Roman"/>
                <a:cs typeface="Times New Roman"/>
                <a:sym typeface="Times New Roman"/>
              </a:rPr>
              <a:t> Trello improved task visibility and team communication, reducing delays by 28-38% and ensuring timely task completion.</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Experiment 2: Software Change Request Management</a:t>
            </a:r>
            <a:endParaRPr b="1"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Objective: </a:t>
            </a:r>
            <a:r>
              <a:rPr lang="en-IN" sz="2400">
                <a:latin typeface="Times New Roman"/>
                <a:ea typeface="Times New Roman"/>
                <a:cs typeface="Times New Roman"/>
                <a:sym typeface="Times New Roman"/>
              </a:rPr>
              <a:t>Implement a structured process for managing software change requests using Trello.</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Setup: </a:t>
            </a:r>
            <a:r>
              <a:rPr lang="en-IN" sz="2400">
                <a:latin typeface="Times New Roman"/>
                <a:ea typeface="Times New Roman"/>
                <a:cs typeface="Times New Roman"/>
                <a:sym typeface="Times New Roman"/>
              </a:rPr>
              <a:t>A Trello board tracked change requests across hospital departments, with lists like “Proposed Changes,” “Under Review,” and “Completed” to manage the approval and implementation stages.</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Outcome:</a:t>
            </a:r>
            <a:r>
              <a:rPr lang="en-IN" sz="2400">
                <a:latin typeface="Times New Roman"/>
                <a:ea typeface="Times New Roman"/>
                <a:cs typeface="Times New Roman"/>
                <a:sym typeface="Times New Roman"/>
              </a:rPr>
              <a:t> Trello’s visual workflow and real-time updates enhanced collaboration, streamlining the software change management process and improving efficiency.</a:t>
            </a:r>
            <a:endParaRPr sz="2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4000"/>
              <a:buFont typeface="Arial"/>
              <a:buNone/>
            </a:pPr>
            <a:r>
              <a:rPr b="1" i="0" lang="en-IN" sz="3600" u="none" cap="none" strike="noStrike">
                <a:solidFill>
                  <a:srgbClr val="006699"/>
                </a:solidFill>
                <a:latin typeface="Times New Roman"/>
                <a:ea typeface="Times New Roman"/>
                <a:cs typeface="Times New Roman"/>
                <a:sym typeface="Times New Roman"/>
              </a:rPr>
              <a:t>Methodology</a:t>
            </a:r>
            <a:endParaRPr b="1" i="0" sz="3600" u="none" cap="none" strike="noStrike">
              <a:solidFill>
                <a:srgbClr val="006699"/>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4000"/>
              <a:buFont typeface="Arial"/>
              <a:buNone/>
            </a:pPr>
            <a:r>
              <a:rPr lang="en-IN" sz="2400">
                <a:latin typeface="Times New Roman"/>
                <a:ea typeface="Times New Roman"/>
                <a:cs typeface="Times New Roman"/>
                <a:sym typeface="Times New Roman"/>
              </a:rPr>
              <a:t>The study used practical experiments simulating software project workflows, comparing Trello with Jira and Asana. Key metrics focused on task completion times, on-time task completion rates, team satisfaction, and communication improvements. The effectiveness of Trello was assessed by observing its real-time updates, task transparency, and overall team collaboration.</a:t>
            </a:r>
            <a:endParaRPr b="1" i="0" sz="2400" u="none" cap="none" strike="noStrike">
              <a:solidFill>
                <a:srgbClr val="FF0000"/>
              </a:solidFill>
              <a:latin typeface="Times New Roman"/>
              <a:ea typeface="Times New Roman"/>
              <a:cs typeface="Times New Roman"/>
              <a:sym typeface="Times New Roman"/>
            </a:endParaRPr>
          </a:p>
        </p:txBody>
      </p:sp>
      <p:sp>
        <p:nvSpPr>
          <p:cNvPr id="99" name="Google Shape;99;p1"/>
          <p:cNvSpPr txBox="1"/>
          <p:nvPr/>
        </p:nvSpPr>
        <p:spPr>
          <a:xfrm>
            <a:off x="0" y="2463000"/>
            <a:ext cx="21386700" cy="449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IN" sz="4000" u="none" cap="none" strike="noStrike">
                <a:solidFill>
                  <a:schemeClr val="dk1"/>
                </a:solidFill>
                <a:latin typeface="Times New Roman"/>
                <a:ea typeface="Times New Roman"/>
                <a:cs typeface="Times New Roman"/>
                <a:sym typeface="Times New Roman"/>
              </a:rPr>
              <a:t>Name of  Program:</a:t>
            </a:r>
            <a:r>
              <a:rPr b="0" i="0" lang="en-IN" sz="4000" u="none" cap="none" strike="noStrike">
                <a:solidFill>
                  <a:schemeClr val="dk1"/>
                </a:solidFill>
                <a:latin typeface="Times New Roman"/>
                <a:ea typeface="Times New Roman"/>
                <a:cs typeface="Times New Roman"/>
                <a:sym typeface="Times New Roman"/>
              </a:rPr>
              <a:t> BTech IT</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8800"/>
              <a:buFont typeface="Arial"/>
              <a:buNone/>
            </a:pPr>
            <a:r>
              <a:rPr b="1" lang="en-IN" sz="7000">
                <a:solidFill>
                  <a:schemeClr val="dk1"/>
                </a:solidFill>
                <a:latin typeface="Times New Roman"/>
                <a:ea typeface="Times New Roman"/>
                <a:cs typeface="Times New Roman"/>
                <a:sym typeface="Times New Roman"/>
              </a:rPr>
              <a:t>Title:</a:t>
            </a:r>
            <a:r>
              <a:rPr lang="en-IN" sz="7000">
                <a:solidFill>
                  <a:schemeClr val="dk1"/>
                </a:solidFill>
                <a:latin typeface="Times New Roman"/>
                <a:ea typeface="Times New Roman"/>
                <a:cs typeface="Times New Roman"/>
                <a:sym typeface="Times New Roman"/>
              </a:rPr>
              <a:t> Evaluating the Effectiveness of Trello in Managing Software Projects: A Case Study</a:t>
            </a:r>
            <a:endParaRPr b="0" i="0" sz="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IN" sz="4800" u="none" cap="none" strike="noStrike">
                <a:solidFill>
                  <a:schemeClr val="dk1"/>
                </a:solidFill>
                <a:latin typeface="Times New Roman"/>
                <a:ea typeface="Times New Roman"/>
                <a:cs typeface="Times New Roman"/>
                <a:sym typeface="Times New Roman"/>
              </a:rPr>
              <a:t>Authors:</a:t>
            </a:r>
            <a:r>
              <a:rPr b="0" i="0" lang="en-IN" sz="4800" u="none" cap="none" strike="noStrike">
                <a:solidFill>
                  <a:schemeClr val="dk1"/>
                </a:solidFill>
                <a:latin typeface="Times New Roman"/>
                <a:ea typeface="Times New Roman"/>
                <a:cs typeface="Times New Roman"/>
                <a:sym typeface="Times New Roman"/>
              </a:rPr>
              <a:t> Tanisha Mangaonkar, A</a:t>
            </a:r>
            <a:r>
              <a:rPr lang="en-IN" sz="4800">
                <a:solidFill>
                  <a:schemeClr val="dk1"/>
                </a:solidFill>
                <a:latin typeface="Times New Roman"/>
                <a:ea typeface="Times New Roman"/>
                <a:cs typeface="Times New Roman"/>
                <a:sym typeface="Times New Roman"/>
              </a:rPr>
              <a:t>astha Kataria, Prachi Gandhi, Chandana Galgali, Mahek Thakkar, Samrudhi Bhat</a:t>
            </a:r>
            <a:r>
              <a:rPr b="0" i="0" lang="en-IN" sz="5800" u="none" cap="none" strike="noStrike">
                <a:solidFill>
                  <a:schemeClr val="dk1"/>
                </a:solidFill>
                <a:latin typeface="Times New Roman"/>
                <a:ea typeface="Times New Roman"/>
                <a:cs typeface="Times New Roman"/>
                <a:sym typeface="Times New Roman"/>
              </a:rPr>
              <a:t> </a:t>
            </a:r>
            <a:endParaRPr b="0" i="0" sz="1200" u="none" cap="none" strike="noStrike">
              <a:solidFill>
                <a:srgbClr val="000000"/>
              </a:solidFill>
              <a:latin typeface="Arial"/>
              <a:ea typeface="Arial"/>
              <a:cs typeface="Arial"/>
              <a:sym typeface="Arial"/>
            </a:endParaRPr>
          </a:p>
        </p:txBody>
      </p:sp>
      <p:cxnSp>
        <p:nvCxnSpPr>
          <p:cNvPr id="100" name="Google Shape;100;p1"/>
          <p:cNvCxnSpPr/>
          <p:nvPr/>
        </p:nvCxnSpPr>
        <p:spPr>
          <a:xfrm>
            <a:off x="678500" y="6931113"/>
            <a:ext cx="20029800" cy="0"/>
          </a:xfrm>
          <a:prstGeom prst="straightConnector1">
            <a:avLst/>
          </a:prstGeom>
          <a:noFill/>
          <a:ln cap="flat" cmpd="sng" w="76200">
            <a:solidFill>
              <a:srgbClr val="C00000"/>
            </a:solidFill>
            <a:prstDash val="solid"/>
            <a:miter lim="800000"/>
            <a:headEnd len="sm" w="sm" type="none"/>
            <a:tailEnd len="sm" w="sm" type="none"/>
          </a:ln>
        </p:spPr>
      </p:cxnSp>
      <p:cxnSp>
        <p:nvCxnSpPr>
          <p:cNvPr id="101" name="Google Shape;101;p1"/>
          <p:cNvCxnSpPr/>
          <p:nvPr/>
        </p:nvCxnSpPr>
        <p:spPr>
          <a:xfrm>
            <a:off x="0" y="2444561"/>
            <a:ext cx="21386700" cy="0"/>
          </a:xfrm>
          <a:prstGeom prst="straightConnector1">
            <a:avLst/>
          </a:prstGeom>
          <a:noFill/>
          <a:ln cap="flat" cmpd="sng" w="76200">
            <a:solidFill>
              <a:srgbClr val="C00000"/>
            </a:solidFill>
            <a:prstDash val="solid"/>
            <a:miter lim="800000"/>
            <a:headEnd len="sm" w="sm" type="none"/>
            <a:tailEnd len="sm" w="sm" type="none"/>
          </a:ln>
        </p:spPr>
      </p:cxnSp>
      <p:cxnSp>
        <p:nvCxnSpPr>
          <p:cNvPr id="102" name="Google Shape;102;p1"/>
          <p:cNvCxnSpPr/>
          <p:nvPr/>
        </p:nvCxnSpPr>
        <p:spPr>
          <a:xfrm flipH="1" rot="10800000">
            <a:off x="7497300" y="6943875"/>
            <a:ext cx="4200" cy="22832100"/>
          </a:xfrm>
          <a:prstGeom prst="straightConnector1">
            <a:avLst/>
          </a:prstGeom>
          <a:noFill/>
          <a:ln cap="flat" cmpd="sng" w="76200">
            <a:solidFill>
              <a:srgbClr val="C00000"/>
            </a:solidFill>
            <a:prstDash val="solid"/>
            <a:miter lim="800000"/>
            <a:headEnd len="sm" w="sm" type="none"/>
            <a:tailEnd len="sm" w="sm" type="none"/>
          </a:ln>
        </p:spPr>
      </p:cxnSp>
      <p:cxnSp>
        <p:nvCxnSpPr>
          <p:cNvPr id="103" name="Google Shape;103;p1"/>
          <p:cNvCxnSpPr/>
          <p:nvPr/>
        </p:nvCxnSpPr>
        <p:spPr>
          <a:xfrm flipH="1" rot="10800000">
            <a:off x="14769300" y="6898650"/>
            <a:ext cx="900" cy="22371300"/>
          </a:xfrm>
          <a:prstGeom prst="straightConnector1">
            <a:avLst/>
          </a:prstGeom>
          <a:noFill/>
          <a:ln cap="flat" cmpd="sng" w="76200">
            <a:solidFill>
              <a:srgbClr val="C00000"/>
            </a:solidFill>
            <a:prstDash val="solid"/>
            <a:miter lim="800000"/>
            <a:headEnd len="sm" w="sm" type="none"/>
            <a:tailEnd len="sm" w="sm" type="none"/>
          </a:ln>
        </p:spPr>
      </p:cxnSp>
      <p:sp>
        <p:nvSpPr>
          <p:cNvPr id="104" name="Google Shape;104;p1"/>
          <p:cNvSpPr/>
          <p:nvPr/>
        </p:nvSpPr>
        <p:spPr>
          <a:xfrm>
            <a:off x="6412575" y="30225"/>
            <a:ext cx="9733500" cy="2272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IN" sz="4900" u="none" cap="small" strike="noStrike">
                <a:solidFill>
                  <a:srgbClr val="C00000"/>
                </a:solidFill>
                <a:latin typeface="Marcellus"/>
                <a:ea typeface="Marcellus"/>
                <a:cs typeface="Marcellus"/>
                <a:sym typeface="Marcellus"/>
              </a:rPr>
              <a:t>Somaiya Vidyavihar University</a:t>
            </a:r>
            <a:br>
              <a:rPr b="0" i="0" lang="en-IN" sz="4300" u="none" cap="none" strike="noStrike">
                <a:solidFill>
                  <a:schemeClr val="lt1"/>
                </a:solidFill>
                <a:latin typeface="Marcellus"/>
                <a:ea typeface="Marcellus"/>
                <a:cs typeface="Marcellus"/>
                <a:sym typeface="Marcellus"/>
              </a:rPr>
            </a:br>
            <a:r>
              <a:rPr b="1" i="0" lang="en-IN" sz="4300" u="none" cap="small" strike="noStrike">
                <a:solidFill>
                  <a:srgbClr val="C00000"/>
                </a:solidFill>
                <a:latin typeface="Marcellus"/>
                <a:ea typeface="Marcellus"/>
                <a:cs typeface="Marcellus"/>
                <a:sym typeface="Marcellus"/>
              </a:rPr>
              <a:t>Faculty of Engineering &amp; Technology</a:t>
            </a:r>
            <a:endParaRPr b="0" i="0" sz="4300" u="none" cap="none" strike="noStrike">
              <a:solidFill>
                <a:schemeClr val="lt1"/>
              </a:solidFill>
              <a:latin typeface="Marcellus"/>
              <a:ea typeface="Marcellus"/>
              <a:cs typeface="Marcellus"/>
              <a:sym typeface="Marcellus"/>
            </a:endParaRPr>
          </a:p>
          <a:p>
            <a:pPr indent="0" lvl="0" marL="0" marR="0" rtl="0" algn="ctr">
              <a:lnSpc>
                <a:spcPct val="100000"/>
              </a:lnSpc>
              <a:spcBef>
                <a:spcPts val="0"/>
              </a:spcBef>
              <a:spcAft>
                <a:spcPts val="0"/>
              </a:spcAft>
              <a:buClr>
                <a:srgbClr val="000000"/>
              </a:buClr>
              <a:buSzPts val="4100"/>
              <a:buFont typeface="Arial"/>
              <a:buNone/>
            </a:pPr>
            <a:r>
              <a:rPr b="1" i="0" lang="en-IN" sz="3600" u="none" cap="small" strike="noStrike">
                <a:solidFill>
                  <a:srgbClr val="C00000"/>
                </a:solidFill>
                <a:latin typeface="Marcellus"/>
                <a:ea typeface="Marcellus"/>
                <a:cs typeface="Marcellus"/>
                <a:sym typeface="Marcellus"/>
              </a:rPr>
              <a:t>K J Somaiya School of Engineering</a:t>
            </a:r>
            <a:endParaRPr b="0" i="0" sz="3600" u="none" cap="none" strike="noStrike">
              <a:solidFill>
                <a:schemeClr val="lt1"/>
              </a:solidFill>
              <a:latin typeface="Arial"/>
              <a:ea typeface="Arial"/>
              <a:cs typeface="Arial"/>
              <a:sym typeface="Arial"/>
            </a:endParaRPr>
          </a:p>
        </p:txBody>
      </p:sp>
      <p:pic>
        <p:nvPicPr>
          <p:cNvPr id="105" name="Google Shape;105;p1"/>
          <p:cNvPicPr preferRelativeResize="0"/>
          <p:nvPr/>
        </p:nvPicPr>
        <p:blipFill rotWithShape="1">
          <a:blip r:embed="rId3">
            <a:alphaModFix/>
          </a:blip>
          <a:srcRect b="0" l="0" r="0" t="0"/>
          <a:stretch/>
        </p:blipFill>
        <p:spPr>
          <a:xfrm>
            <a:off x="781700" y="566301"/>
            <a:ext cx="4878125" cy="1416230"/>
          </a:xfrm>
          <a:prstGeom prst="rect">
            <a:avLst/>
          </a:prstGeom>
          <a:noFill/>
          <a:ln>
            <a:noFill/>
          </a:ln>
        </p:spPr>
      </p:pic>
      <p:sp>
        <p:nvSpPr>
          <p:cNvPr id="106" name="Google Shape;106;p1"/>
          <p:cNvSpPr txBox="1"/>
          <p:nvPr/>
        </p:nvSpPr>
        <p:spPr>
          <a:xfrm>
            <a:off x="211275" y="23450575"/>
            <a:ext cx="6968700" cy="2040900"/>
          </a:xfrm>
          <a:prstGeom prst="rect">
            <a:avLst/>
          </a:prstGeom>
          <a:noFill/>
          <a:ln>
            <a:noFill/>
          </a:ln>
        </p:spPr>
        <p:txBody>
          <a:bodyPr anchorCtr="0" anchor="t" bIns="91425" lIns="91425" spcFirstLastPara="1" rIns="91425" wrap="square" tIns="91425">
            <a:spAutoFit/>
          </a:bodyPr>
          <a:lstStyle/>
          <a:p>
            <a:pPr indent="-381000" lvl="0" marL="381000" rtl="0" algn="just">
              <a:lnSpc>
                <a:spcPct val="115000"/>
              </a:lnSpc>
              <a:spcBef>
                <a:spcPts val="0"/>
              </a:spcBef>
              <a:spcAft>
                <a:spcPts val="0"/>
              </a:spcAft>
              <a:buNone/>
            </a:pPr>
            <a:r>
              <a:rPr b="1" lang="en-IN" sz="3600">
                <a:solidFill>
                  <a:srgbClr val="006699"/>
                </a:solidFill>
                <a:latin typeface="Times New Roman"/>
                <a:ea typeface="Times New Roman"/>
                <a:cs typeface="Times New Roman"/>
                <a:sym typeface="Times New Roman"/>
              </a:rPr>
              <a:t>Case Study</a:t>
            </a:r>
            <a:endParaRPr b="1" sz="3600">
              <a:solidFill>
                <a:srgbClr val="006699"/>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IN" sz="2400">
                <a:solidFill>
                  <a:schemeClr val="dk1"/>
                </a:solidFill>
                <a:latin typeface="Times New Roman"/>
                <a:ea typeface="Times New Roman"/>
                <a:cs typeface="Times New Roman"/>
                <a:sym typeface="Times New Roman"/>
              </a:rPr>
              <a:t>The research involved two practical experiments evaluating Trello’s impact on software project management:</a:t>
            </a:r>
            <a:endParaRPr sz="1100"/>
          </a:p>
        </p:txBody>
      </p:sp>
      <p:sp>
        <p:nvSpPr>
          <p:cNvPr id="107" name="Google Shape;107;p1"/>
          <p:cNvSpPr txBox="1"/>
          <p:nvPr/>
        </p:nvSpPr>
        <p:spPr>
          <a:xfrm>
            <a:off x="211275" y="25491475"/>
            <a:ext cx="6968700" cy="395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Experiment 1: Efficient Task Management and Collaboration</a:t>
            </a:r>
            <a:endParaRPr b="1"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Objective:</a:t>
            </a:r>
            <a:r>
              <a:rPr lang="en-IN" sz="2400">
                <a:solidFill>
                  <a:schemeClr val="dk1"/>
                </a:solidFill>
                <a:latin typeface="Times New Roman"/>
                <a:ea typeface="Times New Roman"/>
                <a:cs typeface="Times New Roman"/>
                <a:sym typeface="Times New Roman"/>
              </a:rPr>
              <a:t> Analyze Trello's effectiveness in organizing and prioritizing tasks in a software development environment.</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Setup:</a:t>
            </a:r>
            <a:r>
              <a:rPr lang="en-IN" sz="2400">
                <a:solidFill>
                  <a:schemeClr val="dk1"/>
                </a:solidFill>
                <a:latin typeface="Times New Roman"/>
                <a:ea typeface="Times New Roman"/>
                <a:cs typeface="Times New Roman"/>
                <a:sym typeface="Times New Roman"/>
              </a:rPr>
              <a:t> A Trello board was created to manage hospital patient care, with categories like “To Do,” “In Progress,” and “Completed” for tracking tasks such as consultations and surgeries.</a:t>
            </a:r>
            <a:endParaRPr/>
          </a:p>
        </p:txBody>
      </p:sp>
      <p:pic>
        <p:nvPicPr>
          <p:cNvPr id="108" name="Google Shape;108;p1"/>
          <p:cNvPicPr preferRelativeResize="0"/>
          <p:nvPr/>
        </p:nvPicPr>
        <p:blipFill rotWithShape="1">
          <a:blip r:embed="rId4">
            <a:alphaModFix/>
          </a:blip>
          <a:srcRect b="0" l="0" r="0" t="12975"/>
          <a:stretch/>
        </p:blipFill>
        <p:spPr>
          <a:xfrm>
            <a:off x="7651375" y="7294325"/>
            <a:ext cx="6968699" cy="3187859"/>
          </a:xfrm>
          <a:prstGeom prst="rect">
            <a:avLst/>
          </a:prstGeom>
          <a:noFill/>
          <a:ln>
            <a:noFill/>
          </a:ln>
        </p:spPr>
      </p:pic>
      <p:pic>
        <p:nvPicPr>
          <p:cNvPr id="109" name="Google Shape;109;p1"/>
          <p:cNvPicPr preferRelativeResize="0"/>
          <p:nvPr/>
        </p:nvPicPr>
        <p:blipFill>
          <a:blip r:embed="rId5">
            <a:alphaModFix/>
          </a:blip>
          <a:stretch>
            <a:fillRect/>
          </a:stretch>
        </p:blipFill>
        <p:spPr>
          <a:xfrm>
            <a:off x="7721600" y="15859000"/>
            <a:ext cx="6784125" cy="3076787"/>
          </a:xfrm>
          <a:prstGeom prst="rect">
            <a:avLst/>
          </a:prstGeom>
          <a:noFill/>
          <a:ln>
            <a:noFill/>
          </a:ln>
        </p:spPr>
      </p:pic>
      <p:sp>
        <p:nvSpPr>
          <p:cNvPr id="110" name="Google Shape;110;p1"/>
          <p:cNvSpPr txBox="1"/>
          <p:nvPr/>
        </p:nvSpPr>
        <p:spPr>
          <a:xfrm>
            <a:off x="7573500" y="24881875"/>
            <a:ext cx="7046700" cy="2040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IN" sz="3600">
                <a:solidFill>
                  <a:srgbClr val="006699"/>
                </a:solidFill>
                <a:latin typeface="Times New Roman"/>
                <a:ea typeface="Times New Roman"/>
                <a:cs typeface="Times New Roman"/>
                <a:sym typeface="Times New Roman"/>
              </a:rPr>
              <a:t>Results and Discussion</a:t>
            </a:r>
            <a:endParaRPr sz="36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IN" sz="2400">
                <a:solidFill>
                  <a:schemeClr val="dk1"/>
                </a:solidFill>
                <a:latin typeface="Times New Roman"/>
                <a:ea typeface="Times New Roman"/>
                <a:cs typeface="Times New Roman"/>
                <a:sym typeface="Times New Roman"/>
              </a:rPr>
              <a:t>Efficiency Gains:</a:t>
            </a:r>
            <a:r>
              <a:rPr lang="en-IN" sz="2400">
                <a:solidFill>
                  <a:schemeClr val="dk1"/>
                </a:solidFill>
                <a:latin typeface="Times New Roman"/>
                <a:ea typeface="Times New Roman"/>
                <a:cs typeface="Times New Roman"/>
                <a:sym typeface="Times New Roman"/>
              </a:rPr>
              <a:t> Experiment results showed that Trello users completed tasks 28-38% faster than those using traditional tools.</a:t>
            </a:r>
            <a:endParaRPr/>
          </a:p>
        </p:txBody>
      </p:sp>
      <p:pic>
        <p:nvPicPr>
          <p:cNvPr id="111" name="Google Shape;111;p1"/>
          <p:cNvPicPr preferRelativeResize="0"/>
          <p:nvPr/>
        </p:nvPicPr>
        <p:blipFill rotWithShape="1">
          <a:blip r:embed="rId6">
            <a:alphaModFix/>
          </a:blip>
          <a:srcRect b="4274" l="3991" r="3398" t="39413"/>
          <a:stretch/>
        </p:blipFill>
        <p:spPr>
          <a:xfrm>
            <a:off x="8497838" y="26781725"/>
            <a:ext cx="5315437" cy="2980674"/>
          </a:xfrm>
          <a:prstGeom prst="rect">
            <a:avLst/>
          </a:prstGeom>
          <a:noFill/>
          <a:ln>
            <a:noFill/>
          </a:ln>
        </p:spPr>
      </p:pic>
      <p:pic>
        <p:nvPicPr>
          <p:cNvPr id="112" name="Google Shape;112;p1"/>
          <p:cNvPicPr preferRelativeResize="0"/>
          <p:nvPr/>
        </p:nvPicPr>
        <p:blipFill rotWithShape="1">
          <a:blip r:embed="rId7">
            <a:alphaModFix/>
          </a:blip>
          <a:srcRect b="3922" l="1917" r="2690" t="24887"/>
          <a:stretch/>
        </p:blipFill>
        <p:spPr>
          <a:xfrm>
            <a:off x="15043375" y="8757450"/>
            <a:ext cx="6017650" cy="3318024"/>
          </a:xfrm>
          <a:prstGeom prst="rect">
            <a:avLst/>
          </a:prstGeom>
          <a:noFill/>
          <a:ln>
            <a:noFill/>
          </a:ln>
        </p:spPr>
      </p:pic>
      <p:pic>
        <p:nvPicPr>
          <p:cNvPr id="113" name="Google Shape;113;p1"/>
          <p:cNvPicPr preferRelativeResize="0"/>
          <p:nvPr/>
        </p:nvPicPr>
        <p:blipFill rotWithShape="1">
          <a:blip r:embed="rId8">
            <a:alphaModFix/>
          </a:blip>
          <a:srcRect b="9485" l="17927" r="16330" t="24271"/>
          <a:stretch/>
        </p:blipFill>
        <p:spPr>
          <a:xfrm>
            <a:off x="16303563" y="13875325"/>
            <a:ext cx="3575025" cy="265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2020-04-30T07:52:47Z</dcterms:created>
  <dc:creator>Aditi  Rajani</dc:creator>
</cp:coreProperties>
</file>