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8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1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1179-3076-4081-A8F8-266CA06DD915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EF95-D3C2-4FB4-BB44-AFC962285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6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Adapter pattern – Step 3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Create adapter class implementing the </a:t>
            </a:r>
            <a:r>
              <a:rPr lang="en-IN" sz="2400" dirty="0" err="1"/>
              <a:t>MediaPlayer</a:t>
            </a:r>
            <a:r>
              <a:rPr lang="en-IN" sz="2400" dirty="0"/>
              <a:t> interface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3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Adapter pattern works as a bridge between two incompatible interfaces.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type of design pattern comes under structural pattern as this pattern combines the capability of two independent interfaces.</a:t>
            </a:r>
          </a:p>
        </p:txBody>
      </p:sp>
    </p:spTree>
    <p:extLst>
      <p:ext uri="{BB962C8B-B14F-4D97-AF65-F5344CB8AC3E}">
        <p14:creationId xmlns:p14="http://schemas.microsoft.com/office/powerpoint/2010/main" val="32342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This pattern involves a single class which is responsible to join functionalities of independent or incompatible interfaces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A real life example could be a case of card reader which acts as an adapter between memory card and a laptop. </a:t>
            </a:r>
            <a:endParaRPr lang="en-IN" sz="2800" dirty="0" smtClean="0"/>
          </a:p>
          <a:p>
            <a:pPr algn="just"/>
            <a:r>
              <a:rPr lang="en-IN" sz="2800" dirty="0" smtClean="0"/>
              <a:t>You </a:t>
            </a:r>
            <a:r>
              <a:rPr lang="en-IN" sz="2800" dirty="0"/>
              <a:t>plugin the memory card into card reader and card reader into the laptop so that memory card can be read via laptop.</a:t>
            </a:r>
          </a:p>
        </p:txBody>
      </p:sp>
    </p:spTree>
    <p:extLst>
      <p:ext uri="{BB962C8B-B14F-4D97-AF65-F5344CB8AC3E}">
        <p14:creationId xmlns:p14="http://schemas.microsoft.com/office/powerpoint/2010/main" val="27102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/>
              <a:t>We have a </a:t>
            </a:r>
            <a:r>
              <a:rPr lang="en-IN" sz="2800" i="1" dirty="0" err="1">
                <a:solidFill>
                  <a:srgbClr val="FF0000"/>
                </a:solidFill>
              </a:rPr>
              <a:t>MediaPlayer</a:t>
            </a:r>
            <a:r>
              <a:rPr lang="en-IN" sz="2800" dirty="0"/>
              <a:t> interface and a concrete class </a:t>
            </a:r>
            <a:r>
              <a:rPr lang="en-IN" sz="2800" i="1" dirty="0" err="1" smtClean="0">
                <a:solidFill>
                  <a:srgbClr val="FF0000"/>
                </a:solidFill>
              </a:rPr>
              <a:t>AudioPlayer</a:t>
            </a:r>
            <a:r>
              <a:rPr lang="en-IN" sz="2800" i="1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/>
              <a:t>implementing </a:t>
            </a:r>
            <a:r>
              <a:rPr lang="en-IN" sz="2800" dirty="0"/>
              <a:t>the </a:t>
            </a:r>
            <a:r>
              <a:rPr lang="en-IN" sz="2800" i="1" dirty="0" err="1">
                <a:solidFill>
                  <a:srgbClr val="FF0000"/>
                </a:solidFill>
              </a:rPr>
              <a:t>MediaPlayer</a:t>
            </a:r>
            <a:r>
              <a:rPr lang="en-IN" sz="2800" dirty="0"/>
              <a:t> interface. </a:t>
            </a:r>
            <a:r>
              <a:rPr lang="en-IN" sz="2800" i="1" dirty="0" err="1">
                <a:solidFill>
                  <a:srgbClr val="FF0000"/>
                </a:solidFill>
              </a:rPr>
              <a:t>AudioPlayer</a:t>
            </a:r>
            <a:r>
              <a:rPr lang="en-IN" sz="2800" dirty="0"/>
              <a:t> can play mp3 format audio files by default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We are having another </a:t>
            </a:r>
            <a:r>
              <a:rPr lang="en-IN" sz="2800" dirty="0" smtClean="0"/>
              <a:t>interface</a:t>
            </a:r>
            <a:r>
              <a:rPr lang="en-IN" sz="2800" dirty="0"/>
              <a:t> </a:t>
            </a:r>
            <a:r>
              <a:rPr lang="en-IN" sz="2800" i="1" dirty="0" err="1">
                <a:solidFill>
                  <a:srgbClr val="FF0000"/>
                </a:solidFill>
              </a:rPr>
              <a:t>AdvancedMediaPlayer</a:t>
            </a:r>
            <a:r>
              <a:rPr lang="en-IN" sz="2800" dirty="0"/>
              <a:t> and concrete classes implementing the </a:t>
            </a:r>
            <a:r>
              <a:rPr lang="en-IN" sz="2800" i="1" dirty="0" err="1">
                <a:solidFill>
                  <a:srgbClr val="FF0000"/>
                </a:solidFill>
              </a:rPr>
              <a:t>AdvancedMediaPlayer</a:t>
            </a:r>
            <a:r>
              <a:rPr lang="en-IN" sz="2800" dirty="0"/>
              <a:t> interface.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These </a:t>
            </a:r>
            <a:r>
              <a:rPr lang="en-IN" sz="2800" dirty="0"/>
              <a:t>classes can play </a:t>
            </a:r>
            <a:r>
              <a:rPr lang="en-IN" sz="2800" dirty="0" err="1"/>
              <a:t>vlc</a:t>
            </a:r>
            <a:r>
              <a:rPr lang="en-IN" sz="2800" dirty="0"/>
              <a:t> and mp4 format files</a:t>
            </a:r>
            <a:r>
              <a:rPr lang="en-IN" sz="2800" dirty="0" smtClean="0"/>
              <a:t>. We want to make </a:t>
            </a:r>
            <a:r>
              <a:rPr lang="en-IN" sz="2800" i="1" dirty="0" err="1" smtClean="0"/>
              <a:t>AudioPlayer</a:t>
            </a:r>
            <a:r>
              <a:rPr lang="en-IN" sz="2800" dirty="0" smtClean="0"/>
              <a:t> to play other formats as well.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2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To </a:t>
            </a:r>
            <a:r>
              <a:rPr lang="en-IN" sz="2800" dirty="0"/>
              <a:t>attain this, we have created an adapter class </a:t>
            </a:r>
            <a:r>
              <a:rPr lang="en-IN" sz="2800" i="1" dirty="0" err="1">
                <a:solidFill>
                  <a:srgbClr val="FF0000"/>
                </a:solidFill>
              </a:rPr>
              <a:t>MediaAdapter</a:t>
            </a:r>
            <a:r>
              <a:rPr lang="en-IN" sz="2800" dirty="0"/>
              <a:t> which implements the </a:t>
            </a:r>
            <a:r>
              <a:rPr lang="en-IN" sz="2800" i="1" dirty="0" err="1">
                <a:solidFill>
                  <a:srgbClr val="FF0000"/>
                </a:solidFill>
              </a:rPr>
              <a:t>MediaPlayerinterface</a:t>
            </a:r>
            <a:r>
              <a:rPr lang="en-IN" sz="2800" dirty="0"/>
              <a:t> and uses </a:t>
            </a:r>
            <a:r>
              <a:rPr lang="en-IN" sz="2800" i="1" dirty="0" err="1">
                <a:solidFill>
                  <a:srgbClr val="FF0000"/>
                </a:solidFill>
              </a:rPr>
              <a:t>AdvancedMediaPlayer</a:t>
            </a:r>
            <a:r>
              <a:rPr lang="en-IN" sz="2800" dirty="0"/>
              <a:t> objects to play the required format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i="1" dirty="0" err="1">
                <a:solidFill>
                  <a:srgbClr val="FF0000"/>
                </a:solidFill>
              </a:rPr>
              <a:t>AudioPlayer</a:t>
            </a:r>
            <a:r>
              <a:rPr lang="en-IN" sz="2800" dirty="0"/>
              <a:t> uses the adapter class </a:t>
            </a:r>
            <a:r>
              <a:rPr lang="en-IN" sz="2800" i="1" dirty="0" err="1">
                <a:solidFill>
                  <a:srgbClr val="FF0000"/>
                </a:solidFill>
              </a:rPr>
              <a:t>MediaAdapter</a:t>
            </a:r>
            <a:r>
              <a:rPr lang="en-IN" sz="2800" dirty="0"/>
              <a:t> passing it the desired audio type without knowing the actual class which can play the desired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pattern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4" y="1412776"/>
            <a:ext cx="7218214" cy="49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pattern – Step 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/>
              </a:rPr>
              <a:t>Create interfaces for Media Player and Advanced Media Player.</a:t>
            </a:r>
          </a:p>
          <a:p>
            <a:pPr algn="just"/>
            <a:endParaRPr lang="en-IN" sz="2000" b="0" i="0" dirty="0" smtClean="0">
              <a:solidFill>
                <a:srgbClr val="000000"/>
              </a:solidFill>
              <a:effectLst/>
              <a:latin typeface="Verdana"/>
            </a:endParaRPr>
          </a:p>
          <a:p>
            <a:pPr marL="0" indent="0" algn="just">
              <a:buNone/>
            </a:pPr>
            <a:r>
              <a:rPr lang="en-IN" sz="2000" b="1" i="1" dirty="0" smtClean="0">
                <a:solidFill>
                  <a:srgbClr val="000000"/>
                </a:solidFill>
                <a:effectLst/>
                <a:latin typeface="Verdana"/>
              </a:rPr>
              <a:t>MediaPlayer.java</a:t>
            </a:r>
            <a:endParaRPr lang="en-IN" sz="2000" b="1" i="0" dirty="0" smtClean="0">
              <a:solidFill>
                <a:srgbClr val="000000"/>
              </a:solidFill>
              <a:effectLst/>
              <a:latin typeface="Verdana"/>
            </a:endParaRPr>
          </a:p>
          <a:p>
            <a:pPr marL="0" indent="0" algn="just">
              <a:buNone/>
            </a:pPr>
            <a:r>
              <a:rPr lang="en-IN" sz="2000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000088"/>
                </a:solidFill>
                <a:effectLst/>
              </a:rPr>
              <a:t>interface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solidFill>
                  <a:srgbClr val="7F0055"/>
                </a:solidFill>
                <a:effectLst/>
              </a:rPr>
              <a:t>MediaPlayer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{</a:t>
            </a:r>
          </a:p>
          <a:p>
            <a:pPr marL="0" indent="0" algn="just">
              <a:buNone/>
            </a:pP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000088"/>
                </a:solidFill>
                <a:effectLst/>
              </a:rPr>
              <a:t>void</a:t>
            </a:r>
            <a:r>
              <a:rPr lang="en-IN" sz="2000" dirty="0" smtClean="0">
                <a:effectLst/>
              </a:rPr>
              <a:t> play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(</a:t>
            </a:r>
            <a:r>
              <a:rPr lang="en-IN" sz="2000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effectLst/>
              </a:rPr>
              <a:t>audioType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,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effectLst/>
              </a:rPr>
              <a:t>fileName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);</a:t>
            </a:r>
          </a:p>
          <a:p>
            <a:pPr marL="0" indent="0" algn="just">
              <a:buNone/>
            </a:pP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}</a:t>
            </a:r>
          </a:p>
          <a:p>
            <a:pPr marL="0" indent="0" algn="just">
              <a:buNone/>
            </a:pPr>
            <a:endParaRPr lang="en-IN" sz="2000" dirty="0" smtClean="0">
              <a:solidFill>
                <a:srgbClr val="666600"/>
              </a:solidFill>
              <a:effectLst/>
            </a:endParaRPr>
          </a:p>
          <a:p>
            <a:pPr marL="0" indent="0" algn="just">
              <a:buNone/>
            </a:pPr>
            <a:r>
              <a:rPr lang="en-IN" sz="2000" b="0" i="1" dirty="0" smtClean="0">
                <a:solidFill>
                  <a:srgbClr val="000000"/>
                </a:solidFill>
                <a:effectLst/>
                <a:latin typeface="Verdana"/>
              </a:rPr>
              <a:t>AdvancedMediaPlayer.java</a:t>
            </a:r>
            <a:endParaRPr lang="en-IN" sz="2000" b="0" i="0" dirty="0" smtClean="0">
              <a:solidFill>
                <a:srgbClr val="000000"/>
              </a:solidFill>
              <a:effectLst/>
              <a:latin typeface="Verdana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000088"/>
                </a:solidFill>
                <a:effectLst/>
              </a:rPr>
              <a:t>interface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solidFill>
                  <a:srgbClr val="7F0055"/>
                </a:solidFill>
                <a:effectLst/>
              </a:rPr>
              <a:t>AdvancedMediaPlayer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000088"/>
                </a:solidFill>
                <a:effectLst/>
              </a:rPr>
              <a:t>void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effectLst/>
              </a:rPr>
              <a:t>playVlc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(</a:t>
            </a:r>
            <a:r>
              <a:rPr lang="en-IN" sz="2000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effectLst/>
              </a:rPr>
              <a:t>fileName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);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000088"/>
                </a:solidFill>
                <a:effectLst/>
              </a:rPr>
              <a:t>public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000088"/>
                </a:solidFill>
                <a:effectLst/>
              </a:rPr>
              <a:t>void</a:t>
            </a:r>
            <a:r>
              <a:rPr lang="en-IN" sz="2000" dirty="0" smtClean="0">
                <a:effectLst/>
              </a:rPr>
              <a:t> playMp4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(</a:t>
            </a:r>
            <a:r>
              <a:rPr lang="en-IN" sz="2000" dirty="0" smtClean="0">
                <a:solidFill>
                  <a:srgbClr val="7F0055"/>
                </a:solidFill>
                <a:effectLst/>
              </a:rPr>
              <a:t>String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effectLst/>
              </a:rPr>
              <a:t>fileName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IN" sz="2000" dirty="0" smtClean="0">
                <a:effectLst/>
              </a:rPr>
              <a:t> </a:t>
            </a:r>
            <a:r>
              <a:rPr lang="en-IN" sz="2000" dirty="0" smtClean="0">
                <a:solidFill>
                  <a:srgbClr val="666600"/>
                </a:solidFill>
                <a:effectLst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7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pattern – Step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Create concrete classes implementing the </a:t>
            </a:r>
            <a:r>
              <a:rPr lang="en-IN" sz="2400" dirty="0" err="1" smtClean="0"/>
              <a:t>AdvancedMediaPlayer</a:t>
            </a:r>
            <a:r>
              <a:rPr lang="en-IN" sz="2400" dirty="0" smtClean="0"/>
              <a:t> interface.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1" y="2636912"/>
            <a:ext cx="807741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3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pattern – Step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Create concrete classes implementing the </a:t>
            </a:r>
            <a:r>
              <a:rPr lang="en-IN" sz="2400" dirty="0" err="1" smtClean="0"/>
              <a:t>AdvancedMediaPlayer</a:t>
            </a:r>
            <a:r>
              <a:rPr lang="en-IN" sz="2400" dirty="0" smtClean="0"/>
              <a:t> interface.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6480720" cy="324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0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208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Adapter pattern</vt:lpstr>
      <vt:lpstr>Adapter pattern</vt:lpstr>
      <vt:lpstr>Adapter pattern</vt:lpstr>
      <vt:lpstr>Adapter pattern</vt:lpstr>
      <vt:lpstr>Adapter pattern</vt:lpstr>
      <vt:lpstr>Adapter pattern – Step 1 </vt:lpstr>
      <vt:lpstr>Adapter pattern – Step 2</vt:lpstr>
      <vt:lpstr>Adapter pattern – Step 2</vt:lpstr>
      <vt:lpstr>Adapter pattern – Step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2016-10-03T04:02:39Z</dcterms:created>
  <dcterms:modified xsi:type="dcterms:W3CDTF">2016-10-03T06:38:18Z</dcterms:modified>
</cp:coreProperties>
</file>