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  <p:sldMasterId id="2147483661" r:id="rId2"/>
    <p:sldMasterId id="2147483674" r:id="rId3"/>
    <p:sldMasterId id="2147483687" r:id="rId4"/>
    <p:sldMasterId id="2147483700" r:id="rId5"/>
    <p:sldMasterId id="2147483726" r:id="rId6"/>
  </p:sldMasterIdLst>
  <p:sldIdLst>
    <p:sldId id="256" r:id="rId7"/>
    <p:sldId id="257" r:id="rId8"/>
    <p:sldId id="258" r:id="rId9"/>
    <p:sldId id="259" r:id="rId10"/>
    <p:sldId id="260" r:id="rId11"/>
    <p:sldId id="265" r:id="rId12"/>
    <p:sldId id="266" r:id="rId13"/>
    <p:sldId id="267" r:id="rId14"/>
    <p:sldId id="268" r:id="rId15"/>
    <p:sldId id="264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2280" cy="4575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phic 2"/>
          <p:cNvPicPr/>
          <p:nvPr/>
        </p:nvPicPr>
        <p:blipFill>
          <a:blip r:embed="rId15"/>
          <a:srcRect t="18343" b="19134"/>
          <a:stretch/>
        </p:blipFill>
        <p:spPr>
          <a:xfrm flipH="1">
            <a:off x="913680" y="-3600"/>
            <a:ext cx="11297160" cy="6855840"/>
          </a:xfrm>
          <a:prstGeom prst="rect">
            <a:avLst/>
          </a:prstGeom>
          <a:ln>
            <a:noFill/>
          </a:ln>
        </p:spPr>
      </p:pic>
      <p:pic>
        <p:nvPicPr>
          <p:cNvPr id="4" name="Graphic 9"/>
          <p:cNvPicPr/>
          <p:nvPr/>
        </p:nvPicPr>
        <p:blipFill>
          <a:blip r:embed="rId14"/>
          <a:stretch/>
        </p:blipFill>
        <p:spPr>
          <a:xfrm>
            <a:off x="407880" y="6101640"/>
            <a:ext cx="2283840" cy="5079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2280" cy="45756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12496680" y="1590480"/>
            <a:ext cx="592920" cy="6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3091760" y="1590480"/>
            <a:ext cx="592920" cy="6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13686840" y="1590480"/>
            <a:ext cx="592920" cy="61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14281920" y="1590480"/>
            <a:ext cx="592920" cy="61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14877000" y="1590480"/>
            <a:ext cx="592920" cy="61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12496680" y="2468520"/>
            <a:ext cx="592920" cy="61920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13091760" y="2468520"/>
            <a:ext cx="592920" cy="61920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13686840" y="2468520"/>
            <a:ext cx="592920" cy="61920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14281920" y="2468520"/>
            <a:ext cx="592920" cy="61920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14877000" y="2468520"/>
            <a:ext cx="592920" cy="61920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13686840" y="3089880"/>
            <a:ext cx="592920" cy="61920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14877000" y="3089880"/>
            <a:ext cx="592920" cy="61920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14877000" y="4948920"/>
            <a:ext cx="592920" cy="61920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7" name="CustomShape 14"/>
          <p:cNvSpPr/>
          <p:nvPr/>
        </p:nvSpPr>
        <p:spPr>
          <a:xfrm>
            <a:off x="14877000" y="4330080"/>
            <a:ext cx="592920" cy="61920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8" name="CustomShape 15"/>
          <p:cNvSpPr/>
          <p:nvPr/>
        </p:nvSpPr>
        <p:spPr>
          <a:xfrm>
            <a:off x="14877000" y="3711240"/>
            <a:ext cx="592920" cy="61920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9" name="CustomShape 16"/>
          <p:cNvSpPr/>
          <p:nvPr/>
        </p:nvSpPr>
        <p:spPr>
          <a:xfrm>
            <a:off x="14281920" y="3089880"/>
            <a:ext cx="592920" cy="61920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60" name="CustomShape 17"/>
          <p:cNvSpPr/>
          <p:nvPr/>
        </p:nvSpPr>
        <p:spPr>
          <a:xfrm>
            <a:off x="14281920" y="3711240"/>
            <a:ext cx="592920" cy="61920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61" name="CustomShape 18"/>
          <p:cNvSpPr/>
          <p:nvPr/>
        </p:nvSpPr>
        <p:spPr>
          <a:xfrm>
            <a:off x="14281920" y="4330080"/>
            <a:ext cx="592920" cy="61920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62" name="CustomShape 19"/>
          <p:cNvSpPr/>
          <p:nvPr/>
        </p:nvSpPr>
        <p:spPr>
          <a:xfrm>
            <a:off x="12500640" y="1405800"/>
            <a:ext cx="560520" cy="151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3" name="CustomShape 20"/>
          <p:cNvSpPr/>
          <p:nvPr/>
        </p:nvSpPr>
        <p:spPr>
          <a:xfrm>
            <a:off x="12502800" y="2285280"/>
            <a:ext cx="828720" cy="151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4" name="CustomShape 21"/>
          <p:cNvSpPr/>
          <p:nvPr/>
        </p:nvSpPr>
        <p:spPr>
          <a:xfrm>
            <a:off x="13691520" y="1405800"/>
            <a:ext cx="741960" cy="151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5" name="CustomShape 22"/>
          <p:cNvSpPr/>
          <p:nvPr/>
        </p:nvSpPr>
        <p:spPr>
          <a:xfrm>
            <a:off x="13686840" y="3711240"/>
            <a:ext cx="592920" cy="61920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66" name="CustomShape 23"/>
          <p:cNvSpPr/>
          <p:nvPr/>
        </p:nvSpPr>
        <p:spPr>
          <a:xfrm>
            <a:off x="0" y="0"/>
            <a:ext cx="4437720" cy="685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" name="Picture Placeholder 10"/>
          <p:cNvPicPr/>
          <p:nvPr/>
        </p:nvPicPr>
        <p:blipFill>
          <a:blip r:embed="rId15"/>
          <a:srcRect l="2838" r="32451"/>
          <a:stretch/>
        </p:blipFill>
        <p:spPr>
          <a:xfrm>
            <a:off x="4253760" y="-2160"/>
            <a:ext cx="7936200" cy="6896160"/>
          </a:xfrm>
          <a:prstGeom prst="rect">
            <a:avLst/>
          </a:prstGeom>
          <a:ln>
            <a:noFill/>
          </a:ln>
        </p:spPr>
      </p:pic>
      <p:sp>
        <p:nvSpPr>
          <p:cNvPr id="68" name="CustomShape 24"/>
          <p:cNvSpPr/>
          <p:nvPr/>
        </p:nvSpPr>
        <p:spPr>
          <a:xfrm>
            <a:off x="11474280" y="6555600"/>
            <a:ext cx="743400" cy="21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1B69E62B-2B5B-4B2E-908E-793EEA69525B}" type="slidenum">
              <a:rPr lang="en-US" sz="800" b="0" strike="noStrike" spc="-1">
                <a:solidFill>
                  <a:srgbClr val="FFFFFF"/>
                </a:solidFill>
                <a:latin typeface="Verdana"/>
                <a:ea typeface="DejaVu Sans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69" name="CustomShape 25"/>
          <p:cNvSpPr/>
          <p:nvPr/>
        </p:nvSpPr>
        <p:spPr>
          <a:xfrm>
            <a:off x="3411360" y="6555600"/>
            <a:ext cx="2221560" cy="2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latin typeface="Verdana"/>
                <a:ea typeface="DejaVu Sans"/>
              </a:rPr>
              <a:t>© 2017 Capgemini. All rights reserved.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70" name="Line 26"/>
          <p:cNvSpPr/>
          <p:nvPr/>
        </p:nvSpPr>
        <p:spPr>
          <a:xfrm flipV="1">
            <a:off x="3283560" y="6587640"/>
            <a:ext cx="0" cy="15552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27"/>
          <p:cNvSpPr/>
          <p:nvPr/>
        </p:nvSpPr>
        <p:spPr>
          <a:xfrm>
            <a:off x="407880" y="6555960"/>
            <a:ext cx="2826720" cy="2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800" b="0" strike="noStrike" spc="-1">
                <a:solidFill>
                  <a:srgbClr val="FFFFFF"/>
                </a:solidFill>
                <a:latin typeface="Verdana"/>
                <a:ea typeface="DejaVu Sans"/>
              </a:rPr>
              <a:t>Presentation Title | Author | Date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72" name="PlaceHolder 2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3" name="PlaceHolder 2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1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2280" cy="45756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-312840" y="0"/>
            <a:ext cx="8758080" cy="8100720"/>
          </a:xfrm>
          <a:custGeom>
            <a:avLst/>
            <a:gdLst/>
            <a:ahLst/>
            <a:cxnLst/>
            <a:rect l="l" t="t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4" name="Picture Placeholder 8"/>
          <p:cNvPicPr/>
          <p:nvPr/>
        </p:nvPicPr>
        <p:blipFill>
          <a:blip r:embed="rId15"/>
          <a:srcRect l="9325" r="9325"/>
          <a:stretch/>
        </p:blipFill>
        <p:spPr>
          <a:xfrm>
            <a:off x="2273400" y="-1440"/>
            <a:ext cx="9916560" cy="6857280"/>
          </a:xfrm>
          <a:prstGeom prst="rect">
            <a:avLst/>
          </a:prstGeom>
          <a:ln>
            <a:noFill/>
          </a:ln>
        </p:spPr>
      </p:pic>
      <p:pic>
        <p:nvPicPr>
          <p:cNvPr id="115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2280" cy="457560"/>
          </a:xfrm>
          <a:prstGeom prst="rect">
            <a:avLst/>
          </a:prstGeom>
          <a:ln>
            <a:noFill/>
          </a:ln>
        </p:spPr>
      </p:pic>
      <p:sp>
        <p:nvSpPr>
          <p:cNvPr id="11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5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2280" cy="45756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12496680" y="1590480"/>
            <a:ext cx="592920" cy="6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13091760" y="1590480"/>
            <a:ext cx="592920" cy="6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3686840" y="1590480"/>
            <a:ext cx="592920" cy="61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14281920" y="1590480"/>
            <a:ext cx="592920" cy="61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14877000" y="1590480"/>
            <a:ext cx="592920" cy="61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12496680" y="2468520"/>
            <a:ext cx="592920" cy="61920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13091760" y="2468520"/>
            <a:ext cx="592920" cy="61920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3" name="CustomShape 9"/>
          <p:cNvSpPr/>
          <p:nvPr/>
        </p:nvSpPr>
        <p:spPr>
          <a:xfrm>
            <a:off x="13686840" y="2468520"/>
            <a:ext cx="592920" cy="61920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4" name="CustomShape 10"/>
          <p:cNvSpPr/>
          <p:nvPr/>
        </p:nvSpPr>
        <p:spPr>
          <a:xfrm>
            <a:off x="14281920" y="2468520"/>
            <a:ext cx="592920" cy="61920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5" name="CustomShape 11"/>
          <p:cNvSpPr/>
          <p:nvPr/>
        </p:nvSpPr>
        <p:spPr>
          <a:xfrm>
            <a:off x="14877000" y="2468520"/>
            <a:ext cx="592920" cy="61920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6" name="CustomShape 12"/>
          <p:cNvSpPr/>
          <p:nvPr/>
        </p:nvSpPr>
        <p:spPr>
          <a:xfrm>
            <a:off x="13686840" y="3089880"/>
            <a:ext cx="592920" cy="61920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7" name="CustomShape 13"/>
          <p:cNvSpPr/>
          <p:nvPr/>
        </p:nvSpPr>
        <p:spPr>
          <a:xfrm>
            <a:off x="14877000" y="3089880"/>
            <a:ext cx="592920" cy="61920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8" name="CustomShape 14"/>
          <p:cNvSpPr/>
          <p:nvPr/>
        </p:nvSpPr>
        <p:spPr>
          <a:xfrm>
            <a:off x="14877000" y="4948920"/>
            <a:ext cx="592920" cy="61920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9" name="CustomShape 15"/>
          <p:cNvSpPr/>
          <p:nvPr/>
        </p:nvSpPr>
        <p:spPr>
          <a:xfrm>
            <a:off x="14877000" y="4330080"/>
            <a:ext cx="592920" cy="61920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70" name="CustomShape 16"/>
          <p:cNvSpPr/>
          <p:nvPr/>
        </p:nvSpPr>
        <p:spPr>
          <a:xfrm>
            <a:off x="14877000" y="3711240"/>
            <a:ext cx="592920" cy="61920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71" name="CustomShape 17"/>
          <p:cNvSpPr/>
          <p:nvPr/>
        </p:nvSpPr>
        <p:spPr>
          <a:xfrm>
            <a:off x="14281920" y="3089880"/>
            <a:ext cx="592920" cy="61920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72" name="CustomShape 18"/>
          <p:cNvSpPr/>
          <p:nvPr/>
        </p:nvSpPr>
        <p:spPr>
          <a:xfrm>
            <a:off x="14281920" y="3711240"/>
            <a:ext cx="592920" cy="61920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73" name="CustomShape 19"/>
          <p:cNvSpPr/>
          <p:nvPr/>
        </p:nvSpPr>
        <p:spPr>
          <a:xfrm>
            <a:off x="14281920" y="4330080"/>
            <a:ext cx="592920" cy="61920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74" name="CustomShape 20"/>
          <p:cNvSpPr/>
          <p:nvPr/>
        </p:nvSpPr>
        <p:spPr>
          <a:xfrm>
            <a:off x="12500640" y="1405800"/>
            <a:ext cx="560520" cy="151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75" name="CustomShape 21"/>
          <p:cNvSpPr/>
          <p:nvPr/>
        </p:nvSpPr>
        <p:spPr>
          <a:xfrm>
            <a:off x="12502800" y="2285280"/>
            <a:ext cx="828720" cy="151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76" name="CustomShape 22"/>
          <p:cNvSpPr/>
          <p:nvPr/>
        </p:nvSpPr>
        <p:spPr>
          <a:xfrm>
            <a:off x="13691520" y="1405800"/>
            <a:ext cx="741960" cy="151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77" name="CustomShape 23"/>
          <p:cNvSpPr/>
          <p:nvPr/>
        </p:nvSpPr>
        <p:spPr>
          <a:xfrm>
            <a:off x="13686840" y="3711240"/>
            <a:ext cx="592920" cy="61920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pic>
        <p:nvPicPr>
          <p:cNvPr id="178" name="Picture 2"/>
          <p:cNvPicPr/>
          <p:nvPr/>
        </p:nvPicPr>
        <p:blipFill>
          <a:blip r:embed="rId15"/>
          <a:stretch/>
        </p:blipFill>
        <p:spPr>
          <a:xfrm>
            <a:off x="1440" y="0"/>
            <a:ext cx="12186720" cy="6855840"/>
          </a:xfrm>
          <a:prstGeom prst="rect">
            <a:avLst/>
          </a:prstGeom>
          <a:ln>
            <a:noFill/>
          </a:ln>
        </p:spPr>
      </p:pic>
      <p:pic>
        <p:nvPicPr>
          <p:cNvPr id="179" name="Graphic 8"/>
          <p:cNvPicPr/>
          <p:nvPr/>
        </p:nvPicPr>
        <p:blipFill>
          <a:blip r:embed="rId16"/>
          <a:srcRect t="45007" r="3903"/>
          <a:stretch/>
        </p:blipFill>
        <p:spPr>
          <a:xfrm rot="20633400">
            <a:off x="6622560" y="-853200"/>
            <a:ext cx="5709960" cy="3329640"/>
          </a:xfrm>
          <a:prstGeom prst="rect">
            <a:avLst/>
          </a:prstGeom>
          <a:ln>
            <a:noFill/>
          </a:ln>
        </p:spPr>
      </p:pic>
      <p:sp>
        <p:nvSpPr>
          <p:cNvPr id="180" name="CustomShape 24"/>
          <p:cNvSpPr/>
          <p:nvPr/>
        </p:nvSpPr>
        <p:spPr>
          <a:xfrm>
            <a:off x="11533320" y="6555600"/>
            <a:ext cx="743400" cy="21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BD22C5E-7CCA-4617-BF5B-3AD95118A385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181" name="Line 25"/>
          <p:cNvSpPr/>
          <p:nvPr/>
        </p:nvSpPr>
        <p:spPr>
          <a:xfrm flipV="1">
            <a:off x="3283560" y="6587640"/>
            <a:ext cx="0" cy="155520"/>
          </a:xfrm>
          <a:prstGeom prst="line">
            <a:avLst/>
          </a:prstGeom>
          <a:ln w="126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6"/>
          <p:cNvSpPr/>
          <p:nvPr/>
        </p:nvSpPr>
        <p:spPr>
          <a:xfrm>
            <a:off x="407880" y="6555960"/>
            <a:ext cx="2826720" cy="2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800" b="0" strike="noStrike" spc="-1">
                <a:solidFill>
                  <a:srgbClr val="00458D"/>
                </a:solidFill>
                <a:latin typeface="Verdana"/>
                <a:ea typeface="DejaVu Sans"/>
              </a:rPr>
              <a:t>Presentation Title | Author | Date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83" name="CustomShape 27"/>
          <p:cNvSpPr/>
          <p:nvPr/>
        </p:nvSpPr>
        <p:spPr>
          <a:xfrm>
            <a:off x="3411360" y="6555600"/>
            <a:ext cx="2221560" cy="2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767676"/>
                </a:solidFill>
                <a:latin typeface="Verdana"/>
                <a:ea typeface="DejaVu Sans"/>
              </a:rPr>
              <a:t>© 2017 Capgemini. All rights reserved.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84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2280" cy="457560"/>
          </a:xfrm>
          <a:prstGeom prst="rect">
            <a:avLst/>
          </a:prstGeom>
          <a:ln>
            <a:noFill/>
          </a:ln>
        </p:spPr>
      </p:pic>
      <p:sp>
        <p:nvSpPr>
          <p:cNvPr id="185" name="PlaceHolder 2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86" name="PlaceHolder 2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2280" cy="45756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12496680" y="1590480"/>
            <a:ext cx="592920" cy="6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3091760" y="1590480"/>
            <a:ext cx="592920" cy="6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3686840" y="1590480"/>
            <a:ext cx="592920" cy="61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14281920" y="1590480"/>
            <a:ext cx="592920" cy="61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4877000" y="1590480"/>
            <a:ext cx="592920" cy="61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12496680" y="2468520"/>
            <a:ext cx="592920" cy="61920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13091760" y="2468520"/>
            <a:ext cx="592920" cy="61920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13686840" y="2468520"/>
            <a:ext cx="592920" cy="61920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14281920" y="2468520"/>
            <a:ext cx="592920" cy="61920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14877000" y="2468520"/>
            <a:ext cx="592920" cy="61920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13686840" y="3089880"/>
            <a:ext cx="592920" cy="61920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5" name="CustomShape 12"/>
          <p:cNvSpPr/>
          <p:nvPr/>
        </p:nvSpPr>
        <p:spPr>
          <a:xfrm>
            <a:off x="14877000" y="3089880"/>
            <a:ext cx="592920" cy="61920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6" name="CustomShape 13"/>
          <p:cNvSpPr/>
          <p:nvPr/>
        </p:nvSpPr>
        <p:spPr>
          <a:xfrm>
            <a:off x="14877000" y="4948920"/>
            <a:ext cx="592920" cy="61920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14877000" y="4330080"/>
            <a:ext cx="592920" cy="61920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8" name="CustomShape 15"/>
          <p:cNvSpPr/>
          <p:nvPr/>
        </p:nvSpPr>
        <p:spPr>
          <a:xfrm>
            <a:off x="14877000" y="3711240"/>
            <a:ext cx="592920" cy="61920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9" name="CustomShape 16"/>
          <p:cNvSpPr/>
          <p:nvPr/>
        </p:nvSpPr>
        <p:spPr>
          <a:xfrm>
            <a:off x="14281920" y="3089880"/>
            <a:ext cx="592920" cy="61920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0" name="CustomShape 17"/>
          <p:cNvSpPr/>
          <p:nvPr/>
        </p:nvSpPr>
        <p:spPr>
          <a:xfrm>
            <a:off x="14281920" y="3711240"/>
            <a:ext cx="592920" cy="61920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1" name="CustomShape 18"/>
          <p:cNvSpPr/>
          <p:nvPr/>
        </p:nvSpPr>
        <p:spPr>
          <a:xfrm>
            <a:off x="14281920" y="4330080"/>
            <a:ext cx="592920" cy="61920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2" name="CustomShape 19"/>
          <p:cNvSpPr/>
          <p:nvPr/>
        </p:nvSpPr>
        <p:spPr>
          <a:xfrm>
            <a:off x="12500640" y="1405800"/>
            <a:ext cx="560520" cy="151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3" name="CustomShape 20"/>
          <p:cNvSpPr/>
          <p:nvPr/>
        </p:nvSpPr>
        <p:spPr>
          <a:xfrm>
            <a:off x="12502800" y="2285280"/>
            <a:ext cx="828720" cy="151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4" name="CustomShape 21"/>
          <p:cNvSpPr/>
          <p:nvPr/>
        </p:nvSpPr>
        <p:spPr>
          <a:xfrm>
            <a:off x="13691520" y="1405800"/>
            <a:ext cx="741960" cy="151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5" name="CustomShape 22"/>
          <p:cNvSpPr/>
          <p:nvPr/>
        </p:nvSpPr>
        <p:spPr>
          <a:xfrm>
            <a:off x="13686840" y="3711240"/>
            <a:ext cx="592920" cy="61920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6" name="CustomShape 23"/>
          <p:cNvSpPr/>
          <p:nvPr/>
        </p:nvSpPr>
        <p:spPr>
          <a:xfrm>
            <a:off x="11533320" y="6555600"/>
            <a:ext cx="743400" cy="21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5CEC1B9A-ACC5-4DC5-819B-757C6ED4F92C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247" name="Line 24"/>
          <p:cNvSpPr/>
          <p:nvPr/>
        </p:nvSpPr>
        <p:spPr>
          <a:xfrm flipV="1">
            <a:off x="3283560" y="6587640"/>
            <a:ext cx="0" cy="155520"/>
          </a:xfrm>
          <a:prstGeom prst="line">
            <a:avLst/>
          </a:prstGeom>
          <a:ln w="126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5"/>
          <p:cNvSpPr/>
          <p:nvPr/>
        </p:nvSpPr>
        <p:spPr>
          <a:xfrm>
            <a:off x="407880" y="6555960"/>
            <a:ext cx="2826720" cy="2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800" b="0" strike="noStrike" spc="-1">
                <a:solidFill>
                  <a:srgbClr val="00458D"/>
                </a:solidFill>
                <a:latin typeface="Verdana"/>
                <a:ea typeface="DejaVu Sans"/>
              </a:rPr>
              <a:t>Presentation Title | Author | Date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49" name="CustomShape 26"/>
          <p:cNvSpPr/>
          <p:nvPr/>
        </p:nvSpPr>
        <p:spPr>
          <a:xfrm>
            <a:off x="3411360" y="6555600"/>
            <a:ext cx="2221560" cy="2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767676"/>
                </a:solidFill>
                <a:latin typeface="Verdana"/>
                <a:ea typeface="DejaVu Sans"/>
              </a:rPr>
              <a:t>© 2017 Capgemini. All rights reserved.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50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1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2280" cy="457560"/>
          </a:xfrm>
          <a:prstGeom prst="rect">
            <a:avLst/>
          </a:prstGeom>
          <a:ln>
            <a:noFill/>
          </a:ln>
        </p:spPr>
      </p:pic>
      <p:sp>
        <p:nvSpPr>
          <p:cNvPr id="351" name="CustomShape 1"/>
          <p:cNvSpPr/>
          <p:nvPr/>
        </p:nvSpPr>
        <p:spPr>
          <a:xfrm>
            <a:off x="12496680" y="1590480"/>
            <a:ext cx="592920" cy="6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13091760" y="1590480"/>
            <a:ext cx="592920" cy="6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13686840" y="1590480"/>
            <a:ext cx="592920" cy="61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14281920" y="1590480"/>
            <a:ext cx="592920" cy="61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14877000" y="1590480"/>
            <a:ext cx="592920" cy="61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56" name="CustomShape 6"/>
          <p:cNvSpPr/>
          <p:nvPr/>
        </p:nvSpPr>
        <p:spPr>
          <a:xfrm>
            <a:off x="12496680" y="2468520"/>
            <a:ext cx="592920" cy="61920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57" name="CustomShape 7"/>
          <p:cNvSpPr/>
          <p:nvPr/>
        </p:nvSpPr>
        <p:spPr>
          <a:xfrm>
            <a:off x="13091760" y="2468520"/>
            <a:ext cx="592920" cy="61920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58" name="CustomShape 8"/>
          <p:cNvSpPr/>
          <p:nvPr/>
        </p:nvSpPr>
        <p:spPr>
          <a:xfrm>
            <a:off x="13686840" y="2468520"/>
            <a:ext cx="592920" cy="61920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59" name="CustomShape 9"/>
          <p:cNvSpPr/>
          <p:nvPr/>
        </p:nvSpPr>
        <p:spPr>
          <a:xfrm>
            <a:off x="14281920" y="2468520"/>
            <a:ext cx="592920" cy="61920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60" name="CustomShape 10"/>
          <p:cNvSpPr/>
          <p:nvPr/>
        </p:nvSpPr>
        <p:spPr>
          <a:xfrm>
            <a:off x="14877000" y="2468520"/>
            <a:ext cx="592920" cy="61920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61" name="CustomShape 11"/>
          <p:cNvSpPr/>
          <p:nvPr/>
        </p:nvSpPr>
        <p:spPr>
          <a:xfrm>
            <a:off x="13686840" y="3089880"/>
            <a:ext cx="592920" cy="61920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62" name="CustomShape 12"/>
          <p:cNvSpPr/>
          <p:nvPr/>
        </p:nvSpPr>
        <p:spPr>
          <a:xfrm>
            <a:off x="14877000" y="3089880"/>
            <a:ext cx="592920" cy="61920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63" name="CustomShape 13"/>
          <p:cNvSpPr/>
          <p:nvPr/>
        </p:nvSpPr>
        <p:spPr>
          <a:xfrm>
            <a:off x="14877000" y="4948920"/>
            <a:ext cx="592920" cy="61920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64" name="CustomShape 14"/>
          <p:cNvSpPr/>
          <p:nvPr/>
        </p:nvSpPr>
        <p:spPr>
          <a:xfrm>
            <a:off x="14877000" y="4330080"/>
            <a:ext cx="592920" cy="61920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65" name="CustomShape 15"/>
          <p:cNvSpPr/>
          <p:nvPr/>
        </p:nvSpPr>
        <p:spPr>
          <a:xfrm>
            <a:off x="14877000" y="3711240"/>
            <a:ext cx="592920" cy="61920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66" name="CustomShape 16"/>
          <p:cNvSpPr/>
          <p:nvPr/>
        </p:nvSpPr>
        <p:spPr>
          <a:xfrm>
            <a:off x="14281920" y="3089880"/>
            <a:ext cx="592920" cy="61920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67" name="CustomShape 17"/>
          <p:cNvSpPr/>
          <p:nvPr/>
        </p:nvSpPr>
        <p:spPr>
          <a:xfrm>
            <a:off x="14281920" y="3711240"/>
            <a:ext cx="592920" cy="61920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68" name="CustomShape 18"/>
          <p:cNvSpPr/>
          <p:nvPr/>
        </p:nvSpPr>
        <p:spPr>
          <a:xfrm>
            <a:off x="14281920" y="4330080"/>
            <a:ext cx="592920" cy="61920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69" name="CustomShape 19"/>
          <p:cNvSpPr/>
          <p:nvPr/>
        </p:nvSpPr>
        <p:spPr>
          <a:xfrm>
            <a:off x="12500640" y="1405800"/>
            <a:ext cx="560520" cy="151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70" name="CustomShape 20"/>
          <p:cNvSpPr/>
          <p:nvPr/>
        </p:nvSpPr>
        <p:spPr>
          <a:xfrm>
            <a:off x="12502800" y="2285280"/>
            <a:ext cx="828720" cy="151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71" name="CustomShape 21"/>
          <p:cNvSpPr/>
          <p:nvPr/>
        </p:nvSpPr>
        <p:spPr>
          <a:xfrm>
            <a:off x="13691520" y="1405800"/>
            <a:ext cx="741960" cy="151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72" name="CustomShape 22"/>
          <p:cNvSpPr/>
          <p:nvPr/>
        </p:nvSpPr>
        <p:spPr>
          <a:xfrm>
            <a:off x="13686840" y="3711240"/>
            <a:ext cx="592920" cy="61920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pic>
        <p:nvPicPr>
          <p:cNvPr id="373" name="Graphic 7"/>
          <p:cNvPicPr/>
          <p:nvPr/>
        </p:nvPicPr>
        <p:blipFill>
          <a:blip r:embed="rId15"/>
          <a:srcRect r="23077" b="19675"/>
          <a:stretch/>
        </p:blipFill>
        <p:spPr>
          <a:xfrm rot="16200000">
            <a:off x="5412960" y="81000"/>
            <a:ext cx="6855840" cy="6697800"/>
          </a:xfrm>
          <a:prstGeom prst="rect">
            <a:avLst/>
          </a:prstGeom>
          <a:ln>
            <a:noFill/>
          </a:ln>
        </p:spPr>
      </p:pic>
      <p:pic>
        <p:nvPicPr>
          <p:cNvPr id="374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491560" y="164880"/>
            <a:ext cx="422280" cy="457560"/>
          </a:xfrm>
          <a:prstGeom prst="rect">
            <a:avLst/>
          </a:prstGeom>
          <a:ln>
            <a:noFill/>
          </a:ln>
        </p:spPr>
      </p:pic>
      <p:sp>
        <p:nvSpPr>
          <p:cNvPr id="375" name="Line 23"/>
          <p:cNvSpPr/>
          <p:nvPr/>
        </p:nvSpPr>
        <p:spPr>
          <a:xfrm flipV="1">
            <a:off x="3283560" y="6587640"/>
            <a:ext cx="0" cy="155520"/>
          </a:xfrm>
          <a:prstGeom prst="line">
            <a:avLst/>
          </a:prstGeom>
          <a:ln w="126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24"/>
          <p:cNvSpPr/>
          <p:nvPr/>
        </p:nvSpPr>
        <p:spPr>
          <a:xfrm>
            <a:off x="407880" y="6555960"/>
            <a:ext cx="2826720" cy="2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800" b="0" strike="noStrike" spc="-1">
                <a:solidFill>
                  <a:srgbClr val="00458D"/>
                </a:solidFill>
                <a:latin typeface="Verdana"/>
                <a:ea typeface="DejaVu Sans"/>
              </a:rPr>
              <a:t>Presentation Title | Author | Date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377" name="CustomShape 25"/>
          <p:cNvSpPr/>
          <p:nvPr/>
        </p:nvSpPr>
        <p:spPr>
          <a:xfrm>
            <a:off x="11474280" y="6555600"/>
            <a:ext cx="743400" cy="21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9067279-E813-4055-9FAE-2EFD3084C79A}" type="slidenum">
              <a:rPr lang="en-US" sz="800" b="0" strike="noStrike" spc="-1">
                <a:solidFill>
                  <a:srgbClr val="FFFFFF"/>
                </a:solidFill>
                <a:latin typeface="Verdana"/>
                <a:ea typeface="DejaVu Sans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378" name="CustomShape 26"/>
          <p:cNvSpPr/>
          <p:nvPr/>
        </p:nvSpPr>
        <p:spPr>
          <a:xfrm>
            <a:off x="3411360" y="6555600"/>
            <a:ext cx="2221560" cy="2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767676"/>
                </a:solidFill>
                <a:latin typeface="Verdana"/>
                <a:ea typeface="DejaVu Sans"/>
              </a:rPr>
              <a:t>© 2017 Capgemini. All rights reserved.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379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80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6522840" y="1479479"/>
            <a:ext cx="5258880" cy="15456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algn="ctr">
              <a:lnSpc>
                <a:spcPts val="2999"/>
              </a:lnSpc>
              <a:spcAft>
                <a:spcPts val="601"/>
              </a:spcAft>
            </a:pPr>
            <a:r>
              <a:rPr lang="en-US" sz="4000" spc="-1" dirty="0">
                <a:solidFill>
                  <a:srgbClr val="12AB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Group1:CoWinApp</a:t>
            </a:r>
            <a:endParaRPr lang="en-US" sz="4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ts val="2999"/>
              </a:lnSpc>
              <a:spcAft>
                <a:spcPts val="601"/>
              </a:spcAft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roup 1"/>
          <p:cNvGrpSpPr/>
          <p:nvPr/>
        </p:nvGrpSpPr>
        <p:grpSpPr>
          <a:xfrm>
            <a:off x="5808600" y="1700640"/>
            <a:ext cx="6530760" cy="4664160"/>
            <a:chOff x="5808600" y="1700640"/>
            <a:chExt cx="6530760" cy="4664160"/>
          </a:xfrm>
        </p:grpSpPr>
        <p:pic>
          <p:nvPicPr>
            <p:cNvPr id="529" name="Picture 9"/>
            <p:cNvPicPr/>
            <p:nvPr/>
          </p:nvPicPr>
          <p:blipFill>
            <a:blip r:embed="rId2"/>
            <a:stretch/>
          </p:blipFill>
          <p:spPr>
            <a:xfrm>
              <a:off x="5808600" y="1700640"/>
              <a:ext cx="6530760" cy="466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30" name="CustomShape 2"/>
            <p:cNvSpPr/>
            <p:nvPr/>
          </p:nvSpPr>
          <p:spPr>
            <a:xfrm>
              <a:off x="6561000" y="2061720"/>
              <a:ext cx="4902840" cy="273420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595959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31" name="Picture Placeholder 31"/>
          <p:cNvPicPr/>
          <p:nvPr/>
        </p:nvPicPr>
        <p:blipFill>
          <a:blip r:embed="rId3"/>
          <a:srcRect t="8398" b="8398"/>
          <a:stretch/>
        </p:blipFill>
        <p:spPr>
          <a:xfrm>
            <a:off x="6553080" y="2060640"/>
            <a:ext cx="4907880" cy="2720520"/>
          </a:xfrm>
          <a:prstGeom prst="rect">
            <a:avLst/>
          </a:prstGeom>
          <a:ln>
            <a:noFill/>
          </a:ln>
        </p:spPr>
      </p:pic>
      <p:sp>
        <p:nvSpPr>
          <p:cNvPr id="532" name="CustomShape 3"/>
          <p:cNvSpPr/>
          <p:nvPr/>
        </p:nvSpPr>
        <p:spPr>
          <a:xfrm>
            <a:off x="407880" y="404640"/>
            <a:ext cx="986220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b="0" strike="noStrike" spc="-1">
                <a:solidFill>
                  <a:srgbClr val="0070AD"/>
                </a:solidFill>
                <a:latin typeface="Verdana"/>
                <a:ea typeface="Verdana"/>
              </a:rPr>
              <a:t>Questions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533" name="Graphic 25"/>
          <p:cNvPicPr/>
          <p:nvPr/>
        </p:nvPicPr>
        <p:blipFill>
          <a:blip r:embed="rId4"/>
          <a:srcRect l="81836" t="-4712" b="16530"/>
          <a:stretch/>
        </p:blipFill>
        <p:spPr>
          <a:xfrm>
            <a:off x="11491560" y="164880"/>
            <a:ext cx="422280" cy="457560"/>
          </a:xfrm>
          <a:prstGeom prst="rect">
            <a:avLst/>
          </a:prstGeom>
          <a:ln>
            <a:noFill/>
          </a:ln>
        </p:spPr>
      </p:pic>
      <p:pic>
        <p:nvPicPr>
          <p:cNvPr id="534" name="Graphic 30"/>
          <p:cNvPicPr/>
          <p:nvPr/>
        </p:nvPicPr>
        <p:blipFill>
          <a:blip r:embed="rId5"/>
          <a:stretch/>
        </p:blipFill>
        <p:spPr>
          <a:xfrm>
            <a:off x="1290960" y="2245680"/>
            <a:ext cx="3301200" cy="330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407880" y="1028880"/>
            <a:ext cx="6693840" cy="54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001"/>
              </a:lnSpc>
              <a:spcAft>
                <a:spcPts val="180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001"/>
              </a:lnSpc>
              <a:spcAft>
                <a:spcPts val="180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001"/>
              </a:lnSpc>
              <a:spcAft>
                <a:spcPts val="180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407880" y="217080"/>
            <a:ext cx="10042560" cy="6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Problem Statement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335467" y="1211817"/>
            <a:ext cx="6613560" cy="72620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To Create an Application for    </a:t>
            </a:r>
            <a:r>
              <a:rPr lang="en-US" b="1" spc="-1" dirty="0">
                <a:solidFill>
                  <a:srgbClr val="FFFFFF"/>
                </a:solidFill>
                <a:latin typeface="Verdana"/>
                <a:ea typeface="DejaVu Sans"/>
              </a:rPr>
              <a:t>The user to register for vaccination(</a:t>
            </a:r>
            <a:r>
              <a:rPr lang="en-US" b="1" spc="-1" dirty="0" err="1">
                <a:solidFill>
                  <a:srgbClr val="FFFFFF"/>
                </a:solidFill>
                <a:latin typeface="Verdana"/>
                <a:ea typeface="DejaVu Sans"/>
              </a:rPr>
              <a:t>CoWin</a:t>
            </a:r>
            <a:r>
              <a:rPr lang="en-US" b="1" spc="-1" dirty="0">
                <a:solidFill>
                  <a:srgbClr val="FFFFFF"/>
                </a:solidFill>
                <a:latin typeface="Verdana"/>
                <a:ea typeface="DejaVu Sans"/>
              </a:rPr>
              <a:t> App).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</a:rPr>
              <a:t>User can login, and do the following actions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FFFFFF"/>
              </a:solidFill>
              <a:latin typeface="Verdana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FFFFFF"/>
                </a:solidFill>
                <a:latin typeface="Verdana"/>
              </a:rPr>
              <a:t>Register for Vaccination.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FFFFFF"/>
              </a:solidFill>
              <a:latin typeface="Verdana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FFFFFF"/>
                </a:solidFill>
                <a:latin typeface="Verdana"/>
              </a:rPr>
              <a:t>Checking Whether user is fully vaccinated or not.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pc="-1" dirty="0">
              <a:solidFill>
                <a:srgbClr val="FFFFFF"/>
              </a:solidFill>
              <a:latin typeface="Verdana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FFFFFF"/>
                </a:solidFill>
                <a:latin typeface="Verdana"/>
              </a:rPr>
              <a:t>To check available slots/ Type of Vaccine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pc="-1" dirty="0">
              <a:solidFill>
                <a:srgbClr val="FFFFFF"/>
              </a:solid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</a:rPr>
              <a:t>employee &amp; Admin can do login ,and do the following actions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FFFFFF"/>
                </a:solidFill>
                <a:latin typeface="Verdana"/>
              </a:rPr>
              <a:t>Dose details (dose1 or dose2)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pc="-1" dirty="0">
              <a:solidFill>
                <a:srgbClr val="FFFFFF"/>
              </a:solidFill>
              <a:latin typeface="Verdana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FFFFFF"/>
                </a:solidFill>
                <a:latin typeface="Verdana"/>
              </a:rPr>
              <a:t>Vaccine type(</a:t>
            </a:r>
            <a:r>
              <a:rPr lang="en-US" spc="-1" dirty="0" err="1">
                <a:solidFill>
                  <a:srgbClr val="FFFFFF"/>
                </a:solidFill>
                <a:latin typeface="Verdana"/>
              </a:rPr>
              <a:t>covishield</a:t>
            </a:r>
            <a:r>
              <a:rPr lang="en-US" spc="-1" dirty="0">
                <a:solidFill>
                  <a:srgbClr val="FFFFFF"/>
                </a:solidFill>
                <a:latin typeface="Verdana"/>
              </a:rPr>
              <a:t> or </a:t>
            </a:r>
            <a:r>
              <a:rPr lang="en-US" spc="-1" dirty="0" err="1">
                <a:solidFill>
                  <a:srgbClr val="FFFFFF"/>
                </a:solidFill>
                <a:latin typeface="Verdana"/>
              </a:rPr>
              <a:t>covaxin</a:t>
            </a:r>
            <a:r>
              <a:rPr lang="en-US" spc="-1" dirty="0">
                <a:solidFill>
                  <a:srgbClr val="FFFFFF"/>
                </a:solidFill>
                <a:latin typeface="Verdana"/>
              </a:rPr>
              <a:t>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pc="-1" dirty="0">
              <a:solidFill>
                <a:srgbClr val="FFFFFF"/>
              </a:solidFill>
              <a:latin typeface="Verdana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FFFFFF"/>
                </a:solidFill>
                <a:latin typeface="Verdana"/>
              </a:rPr>
              <a:t>To display whether Vaccine/slots available or not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FFFFFF"/>
                </a:solidFill>
                <a:latin typeface="Verdana"/>
              </a:rPr>
              <a:t>CRUD operations on Vaccination centers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pc="-1" dirty="0">
              <a:solidFill>
                <a:srgbClr val="FFFFFF"/>
              </a:solidFill>
              <a:latin typeface="Verdana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FFFFFF"/>
              </a:solidFill>
              <a:latin typeface="Verdana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b="0" strike="noStrike" spc="-1" dirty="0">
              <a:solidFill>
                <a:srgbClr val="FFFFFF"/>
              </a:solidFill>
              <a:latin typeface="Verdana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294840" y="372600"/>
            <a:ext cx="4475520" cy="81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ts val="2999"/>
              </a:lnSpc>
              <a:spcAft>
                <a:spcPts val="601"/>
              </a:spcAft>
            </a:pPr>
            <a:r>
              <a:rPr lang="en-US" sz="2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Road Map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03" name="CustomShape 2"/>
          <p:cNvSpPr/>
          <p:nvPr/>
        </p:nvSpPr>
        <p:spPr>
          <a:xfrm>
            <a:off x="22320" y="1730880"/>
            <a:ext cx="719532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Application will be developed in following Sprints –</a:t>
            </a:r>
            <a:endParaRPr lang="en-US" sz="1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Spring Boot + Rest Controller + JPA with Hibernate</a:t>
            </a: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Micr</a:t>
            </a:r>
            <a:r>
              <a:rPr lang="en-US" spc="-1">
                <a:solidFill>
                  <a:srgbClr val="000000"/>
                </a:solidFill>
                <a:latin typeface="Verdana"/>
              </a:rPr>
              <a:t>o services</a:t>
            </a: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7712640" y="251280"/>
            <a:ext cx="3592080" cy="95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CustomShape 2"/>
          <p:cNvSpPr/>
          <p:nvPr/>
        </p:nvSpPr>
        <p:spPr>
          <a:xfrm>
            <a:off x="407880" y="404640"/>
            <a:ext cx="698184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b="0" strike="noStrike" spc="-1">
                <a:solidFill>
                  <a:srgbClr val="0070AD"/>
                </a:solidFill>
                <a:latin typeface="Verdana"/>
                <a:ea typeface="DejaVu Sans"/>
              </a:rPr>
              <a:t>Plan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417600" y="1199160"/>
            <a:ext cx="5586480" cy="50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0920">
              <a:lnSpc>
                <a:spcPts val="2200"/>
              </a:lnSpc>
              <a:spcAft>
                <a:spcPts val="601"/>
              </a:spcAft>
              <a:buClr>
                <a:srgbClr val="000000"/>
              </a:buClr>
              <a:buFont typeface="Verdana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 Design </a:t>
            </a:r>
            <a:endParaRPr lang="en-US" sz="1800" b="0" strike="noStrike" spc="-1">
              <a:latin typeface="Arial"/>
            </a:endParaRPr>
          </a:p>
          <a:p>
            <a:pPr marL="806400" lvl="2" indent="-340920">
              <a:lnSpc>
                <a:spcPts val="1599"/>
              </a:lnSpc>
              <a:spcAft>
                <a:spcPts val="601"/>
              </a:spcAft>
              <a:buClr>
                <a:srgbClr val="0070AD"/>
              </a:buClr>
              <a:buFont typeface="Verdana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Generate the skeleton as per class design provided</a:t>
            </a:r>
            <a:endParaRPr lang="en-US" sz="1400" b="0" strike="noStrike" spc="-1">
              <a:latin typeface="Arial"/>
            </a:endParaRPr>
          </a:p>
          <a:p>
            <a:pPr>
              <a:lnSpc>
                <a:spcPts val="2200"/>
              </a:lnSpc>
              <a:spcAft>
                <a:spcPts val="601"/>
              </a:spcAft>
            </a:pPr>
            <a:endParaRPr lang="en-US" sz="1400" b="0" strike="noStrike" spc="-1">
              <a:latin typeface="Arial"/>
            </a:endParaRPr>
          </a:p>
          <a:p>
            <a:pPr marL="343080" indent="-340920">
              <a:lnSpc>
                <a:spcPts val="2200"/>
              </a:lnSpc>
              <a:spcAft>
                <a:spcPts val="601"/>
              </a:spcAft>
              <a:buClr>
                <a:srgbClr val="000000"/>
              </a:buClr>
              <a:buFont typeface="Verdana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TDD approach</a:t>
            </a:r>
            <a:endParaRPr lang="en-US" sz="1800" b="0" strike="noStrike" spc="-1">
              <a:latin typeface="Arial"/>
            </a:endParaRPr>
          </a:p>
          <a:p>
            <a:pPr marL="806400" lvl="2" indent="-340920">
              <a:lnSpc>
                <a:spcPts val="1599"/>
              </a:lnSpc>
              <a:spcAft>
                <a:spcPts val="601"/>
              </a:spcAft>
              <a:buClr>
                <a:srgbClr val="0070AD"/>
              </a:buClr>
              <a:buFont typeface="Verdana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Identify test cases for each module</a:t>
            </a:r>
            <a:endParaRPr lang="en-US" sz="1400" b="0" strike="noStrike" spc="-1">
              <a:latin typeface="Arial"/>
            </a:endParaRPr>
          </a:p>
          <a:p>
            <a:pPr marL="806400" lvl="2" indent="-340920">
              <a:lnSpc>
                <a:spcPts val="1599"/>
              </a:lnSpc>
              <a:spcAft>
                <a:spcPts val="601"/>
              </a:spcAft>
              <a:buClr>
                <a:srgbClr val="0070AD"/>
              </a:buClr>
              <a:buFont typeface="Verdana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Write Failing Test cases</a:t>
            </a:r>
            <a:endParaRPr lang="en-US" sz="1400" b="0" strike="noStrike" spc="-1">
              <a:latin typeface="Arial"/>
            </a:endParaRPr>
          </a:p>
          <a:p>
            <a:pPr marL="806400" lvl="2" indent="-340920">
              <a:lnSpc>
                <a:spcPts val="1599"/>
              </a:lnSpc>
              <a:spcAft>
                <a:spcPts val="601"/>
              </a:spcAft>
              <a:buClr>
                <a:srgbClr val="0070AD"/>
              </a:buClr>
              <a:buFont typeface="Verdana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Convert the Test Cases in GREEN</a:t>
            </a:r>
            <a:endParaRPr lang="en-US" sz="1400" b="0" strike="noStrike" spc="-1">
              <a:latin typeface="Arial"/>
            </a:endParaRPr>
          </a:p>
          <a:p>
            <a:pPr>
              <a:lnSpc>
                <a:spcPts val="2200"/>
              </a:lnSpc>
              <a:spcAft>
                <a:spcPts val="601"/>
              </a:spcAft>
            </a:pPr>
            <a:endParaRPr lang="en-US" sz="1400" b="0" strike="noStrike" spc="-1">
              <a:latin typeface="Arial"/>
            </a:endParaRPr>
          </a:p>
          <a:p>
            <a:pPr marL="343080" indent="-340920">
              <a:lnSpc>
                <a:spcPts val="2200"/>
              </a:lnSpc>
              <a:spcAft>
                <a:spcPts val="601"/>
              </a:spcAft>
              <a:buClr>
                <a:srgbClr val="000000"/>
              </a:buClr>
              <a:buFont typeface="Verdana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Implement the case study in incremental manner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2200"/>
              </a:lnSpc>
              <a:spcAft>
                <a:spcPts val="601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200"/>
              </a:lnSpc>
              <a:spcAft>
                <a:spcPts val="601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200"/>
              </a:lnSpc>
              <a:spcAft>
                <a:spcPts val="601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5992055" y="4403919"/>
            <a:ext cx="2074320" cy="195948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Employee</a:t>
            </a:r>
          </a:p>
        </p:txBody>
      </p:sp>
      <p:sp>
        <p:nvSpPr>
          <p:cNvPr id="508" name="CustomShape 2"/>
          <p:cNvSpPr/>
          <p:nvPr/>
        </p:nvSpPr>
        <p:spPr>
          <a:xfrm>
            <a:off x="6520320" y="1294560"/>
            <a:ext cx="2074320" cy="195948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3"/>
          <p:cNvSpPr/>
          <p:nvPr/>
        </p:nvSpPr>
        <p:spPr>
          <a:xfrm>
            <a:off x="5865840" y="1078803"/>
            <a:ext cx="2074320" cy="195948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</a:rPr>
              <a:t>Benef</a:t>
            </a:r>
            <a:r>
              <a:rPr lang="en-US" spc="-1" dirty="0">
                <a:solidFill>
                  <a:srgbClr val="FFFFFF"/>
                </a:solidFill>
                <a:latin typeface="Verdana"/>
              </a:rPr>
              <a:t>iciary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2851964" y="1078803"/>
            <a:ext cx="2074320" cy="195948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Verdana"/>
                <a:ea typeface="DejaVu Sans"/>
              </a:rPr>
              <a:t>Login Module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3" name="CustomShape 7"/>
          <p:cNvSpPr/>
          <p:nvPr/>
        </p:nvSpPr>
        <p:spPr>
          <a:xfrm>
            <a:off x="1168200" y="340920"/>
            <a:ext cx="5734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Modules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5" name="CustomShape 9"/>
          <p:cNvSpPr/>
          <p:nvPr/>
        </p:nvSpPr>
        <p:spPr>
          <a:xfrm>
            <a:off x="2841355" y="4403919"/>
            <a:ext cx="2074320" cy="195948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Admin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4674-F85C-4EFC-B985-F1EF4526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</p:spPr>
        <p:txBody>
          <a:bodyPr/>
          <a:lstStyle/>
          <a:p>
            <a:r>
              <a:rPr lang="en-US" dirty="0"/>
              <a:t>USE-CASE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93845DD-ADBD-41CA-85F3-5E3AE2F53B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03" y="1604520"/>
            <a:ext cx="8800394" cy="52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1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FFDB-D98E-4C7C-9FE2-8CDBD5A7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</p:spPr>
        <p:txBody>
          <a:bodyPr/>
          <a:lstStyle/>
          <a:p>
            <a:r>
              <a:rPr lang="en-US" dirty="0"/>
              <a:t>ENTITY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3222B-A391-4E2C-97DF-E7CF39E68BD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57A9BEFA-DD04-485B-9817-8F2B3C9F19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9" y="1604520"/>
            <a:ext cx="11473961" cy="52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4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60D7-C7CA-4185-BA69-9C3A43F0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A0F6-F12E-4D0A-8D88-C299A7C8F42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48302DD-0BD2-4B76-A226-0530A0397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" y="1430679"/>
            <a:ext cx="12078985" cy="533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3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A878-09FD-4163-A610-E727BBBD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</p:spPr>
        <p:txBody>
          <a:bodyPr/>
          <a:lstStyle/>
          <a:p>
            <a:r>
              <a:rPr lang="en-US" dirty="0"/>
              <a:t>Service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A5DF9-58AF-494E-973A-1445AA84FAE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2A65E-2CE6-49E3-8E69-9D45E7DDB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00" y="1604520"/>
            <a:ext cx="11582520" cy="460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2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10593</TotalTime>
  <Words>164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USE-CASE DIAGRAM</vt:lpstr>
      <vt:lpstr>ENTITY DIAGRAM</vt:lpstr>
      <vt:lpstr>SEQUENCE DIAGRAM</vt:lpstr>
      <vt:lpstr>Service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Kulkarni, Sagar</dc:creator>
  <dc:description/>
  <cp:lastModifiedBy>Vikas, Kesa</cp:lastModifiedBy>
  <cp:revision>98</cp:revision>
  <dcterms:created xsi:type="dcterms:W3CDTF">2018-05-28T05:37:39Z</dcterms:created>
  <dcterms:modified xsi:type="dcterms:W3CDTF">2022-02-25T15:12:20Z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0x010100064F797F9BD2124B9B89E1787624A7F8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