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4" r:id="rId8"/>
    <p:sldId id="262" r:id="rId9"/>
    <p:sldId id="265" r:id="rId10"/>
    <p:sldId id="263"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de889647b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de889647b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9de889647b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9de889647b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de889647b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de889647b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9de889647b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9de889647b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350d3fc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350d3fc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371825"/>
            <a:ext cx="8520600" cy="1636200"/>
          </a:xfrm>
          <a:prstGeom prst="rect">
            <a:avLst/>
          </a:prstGeom>
          <a:solidFill>
            <a:srgbClr val="FFF2CC"/>
          </a:solidFill>
        </p:spPr>
        <p:txBody>
          <a:bodyPr spcFirstLastPara="1" wrap="square" lIns="91425" tIns="91425" rIns="91425" bIns="91425" anchor="b" anchorCtr="0">
            <a:noAutofit/>
          </a:bodyPr>
          <a:lstStyle/>
          <a:p>
            <a:pPr marL="0" lvl="0" indent="0" algn="ctr" rtl="0">
              <a:spcBef>
                <a:spcPts val="0"/>
              </a:spcBef>
              <a:spcAft>
                <a:spcPts val="0"/>
              </a:spcAft>
              <a:buNone/>
            </a:pPr>
            <a:r>
              <a:rPr lang="en" sz="4000"/>
              <a:t>Predicting the Health of a </a:t>
            </a:r>
            <a:endParaRPr sz="4000"/>
          </a:p>
          <a:p>
            <a:pPr marL="0" lvl="0" indent="0" algn="ctr" rtl="0">
              <a:spcBef>
                <a:spcPts val="0"/>
              </a:spcBef>
              <a:spcAft>
                <a:spcPts val="0"/>
              </a:spcAft>
              <a:buNone/>
            </a:pPr>
            <a:r>
              <a:rPr lang="en" sz="4000"/>
              <a:t>Tomato Crop</a:t>
            </a:r>
            <a:endParaRPr sz="3900"/>
          </a:p>
        </p:txBody>
      </p:sp>
      <p:sp>
        <p:nvSpPr>
          <p:cNvPr id="55" name="Google Shape;55;p13"/>
          <p:cNvSpPr txBox="1">
            <a:spLocks noGrp="1"/>
          </p:cNvSpPr>
          <p:nvPr>
            <p:ph type="subTitle" idx="1"/>
          </p:nvPr>
        </p:nvSpPr>
        <p:spPr>
          <a:xfrm>
            <a:off x="3983421" y="2834125"/>
            <a:ext cx="4849004" cy="22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a:p>
          <a:p>
            <a:pPr marL="0" lvl="0" indent="0" algn="l" rtl="0">
              <a:spcBef>
                <a:spcPts val="0"/>
              </a:spcBef>
              <a:spcAft>
                <a:spcPts val="0"/>
              </a:spcAft>
              <a:buNone/>
            </a:pPr>
            <a:r>
              <a:rPr lang="en" dirty="0"/>
              <a:t>G.Chandana </a:t>
            </a:r>
            <a:endParaRPr dirty="0"/>
          </a:p>
          <a:p>
            <a:pPr marL="0" lvl="0" indent="0" algn="ctr" rtl="0">
              <a:spcBef>
                <a:spcPts val="0"/>
              </a:spcBef>
              <a:spcAft>
                <a:spcPts val="0"/>
              </a:spcAft>
              <a:buNone/>
            </a:pPr>
            <a:endParaRPr dirty="0"/>
          </a:p>
        </p:txBody>
      </p:sp>
      <p:pic>
        <p:nvPicPr>
          <p:cNvPr id="56" name="Google Shape;56;p13"/>
          <p:cNvPicPr preferRelativeResize="0"/>
          <p:nvPr/>
        </p:nvPicPr>
        <p:blipFill>
          <a:blip r:embed="rId3">
            <a:alphaModFix/>
          </a:blip>
          <a:stretch>
            <a:fillRect/>
          </a:stretch>
        </p:blipFill>
        <p:spPr>
          <a:xfrm>
            <a:off x="311700" y="2420500"/>
            <a:ext cx="2438400" cy="243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a:p>
            <a:pPr>
              <a:buNone/>
            </a:pPr>
            <a:endParaRPr lang="en-US" dirty="0"/>
          </a:p>
          <a:p>
            <a:endParaRPr lang="en-US" dirty="0"/>
          </a:p>
          <a:p>
            <a:pPr algn="ctr">
              <a:buNone/>
            </a:pPr>
            <a:r>
              <a:rPr lang="en-US" sz="4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a:solidFill>
            <a:srgbClr val="CFE2F3"/>
          </a:solidFill>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735150"/>
            <a:ext cx="8351700" cy="2833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solidFill>
                  <a:srgbClr val="666666"/>
                </a:solidFill>
                <a:highlight>
                  <a:srgbClr val="FFFFFF"/>
                </a:highlight>
              </a:rPr>
              <a:t>India is a global agricultural powerhouse. It is the second largest producer of rice, wheat,vegetables and tea etc.</a:t>
            </a:r>
            <a:r>
              <a:rPr lang="en" dirty="0">
                <a:solidFill>
                  <a:srgbClr val="666666"/>
                </a:solidFill>
              </a:rPr>
              <a:t>Tomato is the most common vegetable used in India.It is grown across various places in India and consumed by many people. Tomato crop cultivation area in India spans around 3,50,000 hectares approximately and the production quantities roughly sum up to 53,00,000 tons, making India the third largest tomato producer in the world.</a:t>
            </a:r>
            <a:endParaRPr dirty="0">
              <a:solidFill>
                <a:srgbClr val="666666"/>
              </a:solidFill>
            </a:endParaRPr>
          </a:p>
        </p:txBody>
      </p:sp>
      <p:pic>
        <p:nvPicPr>
          <p:cNvPr id="63" name="Google Shape;63;p14"/>
          <p:cNvPicPr preferRelativeResize="0"/>
          <p:nvPr/>
        </p:nvPicPr>
        <p:blipFill>
          <a:blip r:embed="rId3">
            <a:alphaModFix/>
          </a:blip>
          <a:stretch>
            <a:fillRect/>
          </a:stretch>
        </p:blipFill>
        <p:spPr>
          <a:xfrm>
            <a:off x="6790950" y="3658000"/>
            <a:ext cx="2041349" cy="1361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a:solidFill>
            <a:srgbClr val="EAD1DC"/>
          </a:solidFill>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69" name="Google Shape;69;p15"/>
          <p:cNvSpPr txBox="1">
            <a:spLocks noGrp="1"/>
          </p:cNvSpPr>
          <p:nvPr>
            <p:ph type="body" idx="1"/>
          </p:nvPr>
        </p:nvSpPr>
        <p:spPr>
          <a:xfrm>
            <a:off x="311700" y="1462500"/>
            <a:ext cx="8376600" cy="31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Identifying the condition of tomato crop which is infected or not.</a:t>
            </a:r>
            <a:endParaRPr dirty="0">
              <a:solidFill>
                <a:schemeClr val="tx1"/>
              </a:solidFill>
            </a:endParaRPr>
          </a:p>
          <a:p>
            <a:pPr marL="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r>
              <a:rPr lang="en" dirty="0">
                <a:solidFill>
                  <a:schemeClr val="tx1"/>
                </a:solidFill>
              </a:rPr>
              <a:t>To get high yield and healthy food, farmers must make sure that they grow it properly.It is important to identify the infected crops ao as one can prevent the spreading of disease to the healthy growing crops.</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solidFill>
            <a:srgbClr val="FFE599"/>
          </a:solidFill>
        </p:spPr>
        <p:txBody>
          <a:bodyPr spcFirstLastPara="1" wrap="square" lIns="91425" tIns="91425" rIns="91425" bIns="91425" anchor="t" anchorCtr="0">
            <a:noAutofit/>
          </a:bodyPr>
          <a:lstStyle/>
          <a:p>
            <a:pPr marL="0" lvl="0" indent="0" algn="l" rtl="0">
              <a:spcBef>
                <a:spcPts val="0"/>
              </a:spcBef>
              <a:spcAft>
                <a:spcPts val="0"/>
              </a:spcAft>
              <a:buNone/>
            </a:pPr>
            <a:r>
              <a:rPr lang="en"/>
              <a:t>OBJECTIVES </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42900" algn="l" rtl="0">
              <a:spcBef>
                <a:spcPts val="1600"/>
              </a:spcBef>
              <a:spcAft>
                <a:spcPts val="0"/>
              </a:spcAft>
              <a:buSzPts val="1800"/>
              <a:buChar char="●"/>
            </a:pPr>
            <a:r>
              <a:rPr lang="en" dirty="0">
                <a:solidFill>
                  <a:schemeClr val="tx1"/>
                </a:solidFill>
              </a:rPr>
              <a:t>To determine whether the plant is healthy or not.</a:t>
            </a:r>
          </a:p>
          <a:p>
            <a:pPr marL="457200" lvl="0" indent="-342900" algn="l" rtl="0">
              <a:spcBef>
                <a:spcPts val="1600"/>
              </a:spcBef>
              <a:spcAft>
                <a:spcPts val="0"/>
              </a:spcAft>
              <a:buSzPts val="1800"/>
              <a:buNone/>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Describing the type of the disease caused to the plant.</a:t>
            </a:r>
          </a:p>
          <a:p>
            <a:pPr marL="457200" lvl="0" indent="-342900" algn="l" rtl="0">
              <a:spcBef>
                <a:spcPts val="0"/>
              </a:spcBef>
              <a:spcAft>
                <a:spcPts val="0"/>
              </a:spcAft>
              <a:buSzPts val="1800"/>
              <a:buNone/>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Making the application user friendly.</a:t>
            </a:r>
            <a:endParaRPr dirty="0">
              <a:solidFill>
                <a:schemeClr val="tx1"/>
              </a:solidFill>
            </a:endParaRPr>
          </a:p>
          <a:p>
            <a:pPr marL="45720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a:solidFill>
            <a:srgbClr val="EFEFEF"/>
          </a:solidFill>
        </p:spPr>
        <p:txBody>
          <a:bodyPr spcFirstLastPara="1" wrap="square" lIns="91425" tIns="91425" rIns="91425" bIns="91425" anchor="t" anchorCtr="0">
            <a:noAutofit/>
          </a:bodyPr>
          <a:lstStyle/>
          <a:p>
            <a:pPr marL="0" lvl="0" indent="0" algn="l" rtl="0">
              <a:spcBef>
                <a:spcPts val="0"/>
              </a:spcBef>
              <a:spcAft>
                <a:spcPts val="0"/>
              </a:spcAft>
              <a:buNone/>
            </a:pPr>
            <a:r>
              <a:rPr lang="en"/>
              <a:t>EXISTING WORKS</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r>
              <a:rPr lang="en" dirty="0">
                <a:solidFill>
                  <a:schemeClr val="tx1"/>
                </a:solidFill>
              </a:rPr>
              <a:t>Existing works provide solution to classify only five types of diseases occured in a crop and also they don’t classify between infected and non infected plants.</a:t>
            </a:r>
            <a:endParaRPr dirty="0">
              <a:solidFill>
                <a:schemeClr val="tx1"/>
              </a:solidFill>
            </a:endParaRPr>
          </a:p>
          <a:p>
            <a:pPr marL="0" lvl="0" indent="0" algn="l" rtl="0">
              <a:spcBef>
                <a:spcPts val="1600"/>
              </a:spcBef>
              <a:spcAft>
                <a:spcPts val="1600"/>
              </a:spcAft>
              <a:buNone/>
            </a:pPr>
            <a:r>
              <a:rPr lang="en" dirty="0">
                <a:solidFill>
                  <a:schemeClr val="tx1"/>
                </a:solidFill>
              </a:rPr>
              <a:t>This may lead to bias as healthy crop might fall into one of the infected ones.</a:t>
            </a:r>
          </a:p>
          <a:p>
            <a:pPr marL="0" lvl="0" indent="0" algn="l" rtl="0">
              <a:spcBef>
                <a:spcPts val="1600"/>
              </a:spcBef>
              <a:spcAft>
                <a:spcPts val="1600"/>
              </a:spcAft>
              <a:buNone/>
            </a:pPr>
            <a:r>
              <a:rPr lang="en-US" dirty="0">
                <a:solidFill>
                  <a:schemeClr val="tx1"/>
                </a:solidFill>
              </a:rPr>
              <a:t>W</a:t>
            </a:r>
            <a:r>
              <a:rPr lang="en" dirty="0">
                <a:solidFill>
                  <a:schemeClr val="tx1"/>
                </a:solidFill>
              </a:rPr>
              <a:t>e want to advance it by categorising into 10 classifiers including the healthy crop.</a:t>
            </a:r>
            <a:endParaRPr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a:solidFill>
            <a:srgbClr val="E6B8AF"/>
          </a:solid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DATASET </a:t>
            </a:r>
            <a:endParaRPr dirty="0">
              <a:solidFill>
                <a:schemeClr val="tx1"/>
              </a:solidFill>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Dataset is taken from kaggle.</a:t>
            </a:r>
          </a:p>
          <a:p>
            <a:pPr marL="0" lvl="0" indent="0" algn="l" rtl="0">
              <a:spcBef>
                <a:spcPts val="0"/>
              </a:spcBef>
              <a:spcAft>
                <a:spcPts val="1600"/>
              </a:spcAft>
              <a:buNone/>
            </a:pPr>
            <a:r>
              <a:rPr lang="en-US" dirty="0">
                <a:solidFill>
                  <a:srgbClr val="000000"/>
                </a:solidFill>
              </a:rPr>
              <a:t>I</a:t>
            </a:r>
            <a:r>
              <a:rPr lang="en" dirty="0">
                <a:solidFill>
                  <a:srgbClr val="000000"/>
                </a:solidFill>
              </a:rPr>
              <a:t>mage size (256,256)</a:t>
            </a:r>
          </a:p>
          <a:p>
            <a:pPr marL="0" indent="0">
              <a:spcAft>
                <a:spcPts val="1600"/>
              </a:spcAft>
            </a:pPr>
            <a:r>
              <a:rPr lang="en-US" dirty="0"/>
              <a:t>  </a:t>
            </a:r>
            <a:r>
              <a:rPr lang="en-US" dirty="0" err="1">
                <a:solidFill>
                  <a:schemeClr val="tx1"/>
                </a:solidFill>
              </a:rPr>
              <a:t>Tomato_Septoria_leaf_spot</a:t>
            </a:r>
            <a:r>
              <a:rPr lang="en-US" dirty="0">
                <a:solidFill>
                  <a:schemeClr val="tx1"/>
                </a:solidFill>
              </a:rPr>
              <a:t> </a:t>
            </a:r>
          </a:p>
          <a:p>
            <a:pPr marL="0" indent="0">
              <a:spcAft>
                <a:spcPts val="1600"/>
              </a:spcAft>
            </a:pPr>
            <a:r>
              <a:rPr lang="en-US" dirty="0">
                <a:solidFill>
                  <a:schemeClr val="tx1"/>
                </a:solidFill>
              </a:rPr>
              <a:t>   </a:t>
            </a:r>
            <a:r>
              <a:rPr lang="en-US" dirty="0" err="1">
                <a:solidFill>
                  <a:schemeClr val="tx1"/>
                </a:solidFill>
              </a:rPr>
              <a:t>Tomato_Early_blight</a:t>
            </a:r>
            <a:r>
              <a:rPr lang="en-US" dirty="0">
                <a:solidFill>
                  <a:schemeClr val="tx1"/>
                </a:solidFill>
              </a:rPr>
              <a:t> </a:t>
            </a:r>
          </a:p>
          <a:p>
            <a:pPr marL="0" indent="0">
              <a:spcAft>
                <a:spcPts val="1600"/>
              </a:spcAft>
            </a:pPr>
            <a:r>
              <a:rPr lang="en-US" dirty="0">
                <a:solidFill>
                  <a:schemeClr val="tx1"/>
                </a:solidFill>
              </a:rPr>
              <a:t>   </a:t>
            </a:r>
            <a:r>
              <a:rPr lang="en-US" dirty="0" err="1">
                <a:solidFill>
                  <a:schemeClr val="tx1"/>
                </a:solidFill>
              </a:rPr>
              <a:t>Tomato_Late_blight</a:t>
            </a:r>
            <a:r>
              <a:rPr lang="en-US" dirty="0">
                <a:solidFill>
                  <a:schemeClr val="tx1"/>
                </a:solidFill>
              </a:rPr>
              <a:t> </a:t>
            </a:r>
          </a:p>
          <a:p>
            <a:pPr marL="0" indent="0">
              <a:spcAft>
                <a:spcPts val="1600"/>
              </a:spcAft>
            </a:pPr>
            <a:r>
              <a:rPr lang="en-US" dirty="0">
                <a:solidFill>
                  <a:schemeClr val="tx1"/>
                </a:solidFill>
              </a:rPr>
              <a:t>   </a:t>
            </a:r>
            <a:r>
              <a:rPr lang="en-US" dirty="0" err="1">
                <a:solidFill>
                  <a:schemeClr val="tx1"/>
                </a:solidFill>
              </a:rPr>
              <a:t>Tomato_healthy</a:t>
            </a:r>
            <a:r>
              <a:rPr lang="en-US" dirty="0">
                <a:solidFill>
                  <a:schemeClr val="tx1"/>
                </a:solidFill>
              </a:rPr>
              <a:t>   </a:t>
            </a:r>
            <a:endParaRPr lang="en" dirty="0">
              <a:solidFill>
                <a:schemeClr val="tx1"/>
              </a:solidFill>
            </a:endParaRPr>
          </a:p>
          <a:p>
            <a:pPr marL="0" lvl="0" indent="0" algn="l" rtl="0">
              <a:spcBef>
                <a:spcPts val="0"/>
              </a:spcBef>
              <a:spcAft>
                <a:spcPts val="1600"/>
              </a:spcAft>
              <a:buNone/>
            </a:pPr>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409903"/>
            <a:ext cx="8520600" cy="4158972"/>
          </a:xfrm>
        </p:spPr>
        <p:txBody>
          <a:bodyPr/>
          <a:lstStyle/>
          <a:p>
            <a:r>
              <a:rPr lang="en-US" dirty="0" err="1">
                <a:solidFill>
                  <a:schemeClr val="tx1"/>
                </a:solidFill>
              </a:rPr>
              <a:t>Tomato__Tomato_YellowLeaf__Curl_Virus</a:t>
            </a:r>
            <a:endParaRPr lang="en-US" dirty="0">
              <a:solidFill>
                <a:schemeClr val="tx1"/>
              </a:solidFill>
            </a:endParaRPr>
          </a:p>
          <a:p>
            <a:pPr>
              <a:buNone/>
            </a:pPr>
            <a:endParaRPr lang="en-US" dirty="0">
              <a:solidFill>
                <a:schemeClr val="tx1"/>
              </a:solidFill>
            </a:endParaRPr>
          </a:p>
          <a:p>
            <a:r>
              <a:rPr lang="en-US" dirty="0">
                <a:solidFill>
                  <a:schemeClr val="tx1"/>
                </a:solidFill>
              </a:rPr>
              <a:t> </a:t>
            </a:r>
            <a:r>
              <a:rPr lang="en-US" dirty="0" err="1">
                <a:solidFill>
                  <a:schemeClr val="tx1"/>
                </a:solidFill>
              </a:rPr>
              <a:t>Tomato_Spider_mites_Two_spotted_spider_mite</a:t>
            </a:r>
            <a:r>
              <a:rPr lang="en-US" dirty="0">
                <a:solidFill>
                  <a:schemeClr val="tx1"/>
                </a:solidFill>
              </a:rPr>
              <a:t>  </a:t>
            </a:r>
          </a:p>
          <a:p>
            <a:pPr>
              <a:buNone/>
            </a:pPr>
            <a:endParaRPr lang="en-US" dirty="0">
              <a:solidFill>
                <a:schemeClr val="tx1"/>
              </a:solidFill>
            </a:endParaRPr>
          </a:p>
          <a:p>
            <a:r>
              <a:rPr lang="en-US" dirty="0">
                <a:solidFill>
                  <a:schemeClr val="tx1"/>
                </a:solidFill>
              </a:rPr>
              <a:t> </a:t>
            </a:r>
            <a:r>
              <a:rPr lang="en-US" dirty="0" err="1">
                <a:solidFill>
                  <a:schemeClr val="tx1"/>
                </a:solidFill>
              </a:rPr>
              <a:t>Tomato_Leaf_Mold</a:t>
            </a:r>
            <a:r>
              <a:rPr lang="en-US" dirty="0">
                <a:solidFill>
                  <a:schemeClr val="tx1"/>
                </a:solidFill>
              </a:rPr>
              <a:t>   </a:t>
            </a:r>
          </a:p>
          <a:p>
            <a:endParaRPr lang="en-US" dirty="0">
              <a:solidFill>
                <a:schemeClr val="tx1"/>
              </a:solidFill>
            </a:endParaRPr>
          </a:p>
          <a:p>
            <a:r>
              <a:rPr lang="en-US" dirty="0">
                <a:solidFill>
                  <a:schemeClr val="tx1"/>
                </a:solidFill>
              </a:rPr>
              <a:t> </a:t>
            </a:r>
            <a:r>
              <a:rPr lang="en-US" dirty="0" err="1">
                <a:solidFill>
                  <a:schemeClr val="tx1"/>
                </a:solidFill>
              </a:rPr>
              <a:t>Tomato__Target_Spot</a:t>
            </a:r>
            <a:r>
              <a:rPr lang="en-US" dirty="0">
                <a:solidFill>
                  <a:schemeClr val="tx1"/>
                </a:solidFill>
              </a:rPr>
              <a:t> </a:t>
            </a:r>
          </a:p>
          <a:p>
            <a:pPr>
              <a:buNone/>
            </a:pPr>
            <a:endParaRPr lang="en-US" dirty="0">
              <a:solidFill>
                <a:schemeClr val="tx1"/>
              </a:solidFill>
            </a:endParaRPr>
          </a:p>
          <a:p>
            <a:r>
              <a:rPr lang="en-US" dirty="0">
                <a:solidFill>
                  <a:schemeClr val="tx1"/>
                </a:solidFill>
              </a:rPr>
              <a:t> </a:t>
            </a:r>
            <a:r>
              <a:rPr lang="en-US" dirty="0" err="1">
                <a:solidFill>
                  <a:schemeClr val="tx1"/>
                </a:solidFill>
              </a:rPr>
              <a:t>Tomato__Tomato_mosaic_virus</a:t>
            </a:r>
            <a:r>
              <a:rPr lang="en-US" dirty="0">
                <a:solidFill>
                  <a:schemeClr val="tx1"/>
                </a:solidFill>
              </a:rPr>
              <a:t> </a:t>
            </a:r>
          </a:p>
          <a:p>
            <a:pPr>
              <a:buNone/>
            </a:pPr>
            <a:endParaRPr lang="en-US" dirty="0">
              <a:solidFill>
                <a:schemeClr val="tx1"/>
              </a:solidFill>
            </a:endParaRPr>
          </a:p>
          <a:p>
            <a:r>
              <a:rPr lang="en-US" dirty="0">
                <a:solidFill>
                  <a:schemeClr val="tx1"/>
                </a:solidFill>
              </a:rPr>
              <a:t> </a:t>
            </a:r>
            <a:r>
              <a:rPr lang="en-US" dirty="0" err="1">
                <a:solidFill>
                  <a:schemeClr val="tx1"/>
                </a:solidFill>
              </a:rPr>
              <a:t>Tomato_Bacterial_spot</a:t>
            </a:r>
            <a:r>
              <a:rPr lang="en-US" dirty="0">
                <a:solidFill>
                  <a:schemeClr val="tx1"/>
                </a:solidFill>
              </a:rPr>
              <a:t>  </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TECHNOLOGY</a:t>
            </a:r>
          </a:p>
        </p:txBody>
      </p:sp>
      <p:sp>
        <p:nvSpPr>
          <p:cNvPr id="3" name="Text Placeholder 2"/>
          <p:cNvSpPr>
            <a:spLocks noGrp="1"/>
          </p:cNvSpPr>
          <p:nvPr>
            <p:ph type="body" idx="1"/>
          </p:nvPr>
        </p:nvSpPr>
        <p:spPr/>
        <p:txBody>
          <a:bodyPr/>
          <a:lstStyle/>
          <a:p>
            <a:pPr lvl="0">
              <a:buNone/>
            </a:pPr>
            <a:endParaRPr lang="en-US" dirty="0">
              <a:solidFill>
                <a:srgbClr val="000000"/>
              </a:solidFill>
            </a:endParaRPr>
          </a:p>
          <a:p>
            <a:pPr lvl="0">
              <a:buNone/>
            </a:pPr>
            <a:endParaRPr lang="en-US" dirty="0">
              <a:solidFill>
                <a:srgbClr val="000000"/>
              </a:solidFill>
            </a:endParaRPr>
          </a:p>
          <a:p>
            <a:pPr lvl="0">
              <a:buNone/>
            </a:pPr>
            <a:r>
              <a:rPr lang="en-US" dirty="0" err="1">
                <a:solidFill>
                  <a:srgbClr val="000000"/>
                </a:solidFill>
              </a:rPr>
              <a:t>Convolutional</a:t>
            </a:r>
            <a:r>
              <a:rPr lang="en-US" dirty="0">
                <a:solidFill>
                  <a:srgbClr val="000000"/>
                </a:solidFill>
              </a:rPr>
              <a:t> neural networks</a:t>
            </a:r>
          </a:p>
          <a:p>
            <a:pPr lvl="0">
              <a:buNone/>
            </a:pPr>
            <a:r>
              <a:rPr lang="en-US" dirty="0" err="1">
                <a:solidFill>
                  <a:srgbClr val="000000"/>
                </a:solidFill>
              </a:rPr>
              <a:t>Lenet</a:t>
            </a:r>
            <a:r>
              <a:rPr lang="en-US" dirty="0">
                <a:solidFill>
                  <a:srgbClr val="000000"/>
                </a:solidFill>
              </a:rPr>
              <a:t> Architecture.</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chemeClr val="accent1">
              <a:lumMod val="40000"/>
              <a:lumOff val="60000"/>
            </a:schemeClr>
          </a:solidFill>
        </p:spPr>
        <p:txBody>
          <a:bodyPr/>
          <a:lstStyle/>
          <a:p>
            <a:r>
              <a:rPr lang="en-US" dirty="0"/>
              <a:t>RESULTS :</a:t>
            </a:r>
          </a:p>
        </p:txBody>
      </p:sp>
      <p:pic>
        <p:nvPicPr>
          <p:cNvPr id="10" name="Picture 9" descr="Screenshot (362).png"/>
          <p:cNvPicPr>
            <a:picLocks noChangeAspect="1"/>
          </p:cNvPicPr>
          <p:nvPr/>
        </p:nvPicPr>
        <p:blipFill>
          <a:blip r:embed="rId2"/>
          <a:srcRect l="11034" t="23691" r="7241" b="5163"/>
          <a:stretch>
            <a:fillRect/>
          </a:stretch>
        </p:blipFill>
        <p:spPr>
          <a:xfrm>
            <a:off x="756746" y="1166649"/>
            <a:ext cx="7472855" cy="3657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333</Words>
  <Application>Microsoft Office PowerPoint</Application>
  <PresentationFormat>On-screen Show (16:9)</PresentationFormat>
  <Paragraphs>50</Paragraphs>
  <Slides>10</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Predicting the Health of a  Tomato Crop</vt:lpstr>
      <vt:lpstr>INTRODUCTION</vt:lpstr>
      <vt:lpstr>PROBLEM STATEMENT</vt:lpstr>
      <vt:lpstr>OBJECTIVES </vt:lpstr>
      <vt:lpstr>EXISTING WORKS</vt:lpstr>
      <vt:lpstr>DATASET </vt:lpstr>
      <vt:lpstr>PowerPoint Presentation</vt:lpstr>
      <vt:lpstr>TECHNOLOGY</vt:lpstr>
      <vt:lpstr>RESULTS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Health of a  Tomato Crop</dc:title>
  <dc:creator>Admin</dc:creator>
  <cp:lastModifiedBy>cd.gcinci@gmail.com</cp:lastModifiedBy>
  <cp:revision>15</cp:revision>
  <dcterms:modified xsi:type="dcterms:W3CDTF">2025-06-12T04:00:25Z</dcterms:modified>
</cp:coreProperties>
</file>