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GcpPTThRjuM3XfNH3FOATbRp/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GillSans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c9e30f326_0_129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7c9e30f326_0_129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7c9e30f326_0_12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7c9e30f326_0_12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7c9e30f326_0_12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7c9e30f326_0_12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7c9e30f326_0_129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7c9e30f326_0_129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7c9e30f326_0_1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7c9e30f326_0_225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7c9e30f326_0_2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7c9e30f326_0_22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7c9e30f326_0_22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7c9e30f326_0_2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7c9e30f326_0_2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7c9e30f326_0_22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7c9e30f326_0_22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7c9e30f326_0_22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7c9e30f326_0_22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7c9e30f326_0_22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7c9e30f326_0_22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7c9e30f326_0_22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7c9e30f326_0_22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7c9e30f326_0_22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7c9e30f326_0_2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7c9e30f326_0_22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7c9e30f326_0_2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7c9e30f326_0_2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7c9e30f326_0_225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7c9e30f326_0_225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7c9e30f326_0_2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c9e30f326_0_2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7c9e30f326_0_139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7c9e30f326_0_13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7c9e30f326_0_13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7c9e30f326_0_13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7c9e30f326_0_1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7c9e30f326_0_13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7c9e30f326_0_13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7c9e30f326_0_13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7c9e30f326_0_1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7c9e30f326_0_13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7c9e30f326_0_13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7c9e30f326_0_13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7c9e30f326_0_1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7c9e30f326_0_13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7c9e30f326_0_13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7c9e30f326_0_1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7c9e30f326_0_13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7c9e30f326_0_13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7c9e30f326_0_1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7c9e30f326_0_139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7c9e30f326_0_1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7c9e30f326_0_16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7c9e30f326_0_16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7c9e30f326_0_16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7c9e30f326_0_16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7c9e30f326_0_16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7c9e30f326_0_1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7c9e30f326_0_16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7c9e30f326_0_1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7c9e30f326_0_16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7c9e30f326_0_16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7c9e30f326_0_168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7c9e30f326_0_168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7c9e30f326_0_1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7c9e30f326_0_17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7c9e30f326_0_17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7c9e30f326_0_1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7c9e30f326_0_17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7c9e30f326_0_1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7c9e30f326_0_18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7c9e30f326_0_18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7c9e30f326_0_18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7c9e30f326_0_182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7c9e30f326_0_182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7c9e30f326_0_1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7c9e30f326_0_189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7c9e30f326_0_18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7c9e30f326_0_18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7c9e30f326_0_18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7c9e30f326_0_18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7c9e30f326_0_18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7c9e30f326_0_18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7c9e30f326_0_18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7c9e30f326_0_18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7c9e30f326_0_18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7c9e30f326_0_18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7c9e30f326_0_18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7c9e30f326_0_18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7c9e30f326_0_18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7c9e30f326_0_18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7c9e30f326_0_18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7c9e30f326_0_18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7c9e30f326_0_18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7c9e30f326_0_18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7c9e30f326_0_189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7c9e30f326_0_1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7c9e30f326_0_21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7c9e30f326_0_2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7c9e30f326_0_2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7c9e30f326_0_211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7c9e30f326_0_211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7c9e30f326_0_211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7c9e30f326_0_2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7c9e30f326_0_219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7c9e30f326_0_2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7c9e30f326_0_2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7c9e30f326_0_219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7c9e30f326_0_2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c9e30f326_0_1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7c9e30f326_0_1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7c9e30f326_0_1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ANALYSIS ON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FIFA-2019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1451579" y="1385544"/>
            <a:ext cx="9603275" cy="411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FEW STATISTICS OF THE DATA.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1447800" y="1962150"/>
            <a:ext cx="920115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There are 164 different countries in the given dataset. 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There are 651 unique clubs in the given dataset.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There are 17194 players in the given dataset.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There are 134 players in the dataset who are rated 975,which is the highest rating for  a player.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The oldest player in the dataset is O. Pérez 45,plays for pachua,and is from Mexico.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There are 42 youngest players who are aged 16.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/>
          <p:nvPr/>
        </p:nvSpPr>
        <p:spPr>
          <a:xfrm>
            <a:off x="378941" y="25537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Overall Rating-94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377653" y="583598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Potential-94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358346" y="852615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Nationality-Argentina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378940" y="113064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Club-Barcelona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378940" y="1460155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Preferred foot-Left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3260897" y="6247112"/>
            <a:ext cx="63987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No.1 Player according to the given statistics.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378940" y="1769074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Age-31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378940" y="2098587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Jersey number-10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378940" y="2417803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Position-RF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4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4"/>
          <p:cNvSpPr/>
          <p:nvPr/>
        </p:nvSpPr>
        <p:spPr>
          <a:xfrm>
            <a:off x="152" y="-482225"/>
            <a:ext cx="12191700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0" y="5382468"/>
            <a:ext cx="12192000" cy="7428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4"/>
          <p:cNvSpPr txBox="1"/>
          <p:nvPr>
            <p:ph type="title"/>
          </p:nvPr>
        </p:nvSpPr>
        <p:spPr>
          <a:xfrm>
            <a:off x="1452616" y="962902"/>
            <a:ext cx="41763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/>
              <a:t>OVERALL RATING</a:t>
            </a:r>
            <a:endParaRPr/>
          </a:p>
        </p:txBody>
      </p:sp>
      <p:cxnSp>
        <p:nvCxnSpPr>
          <p:cNvPr id="166" name="Google Shape;166;p4"/>
          <p:cNvCxnSpPr/>
          <p:nvPr/>
        </p:nvCxnSpPr>
        <p:spPr>
          <a:xfrm>
            <a:off x="1452617" y="3528543"/>
            <a:ext cx="4171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0" y="90175"/>
            <a:ext cx="5496100" cy="50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5859273"/>
            <a:ext cx="12192000" cy="101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4"/>
          <p:cNvSpPr txBox="1"/>
          <p:nvPr/>
        </p:nvSpPr>
        <p:spPr>
          <a:xfrm>
            <a:off x="455425" y="3871025"/>
            <a:ext cx="101352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Here the graph is between the overall rating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number of players.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can clearly see that most of the players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are having the overall rating between 62-70 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approximately.</a:t>
            </a:r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98" y="53654"/>
            <a:ext cx="11438349" cy="613482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3446248" y="6236814"/>
            <a:ext cx="91996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highlight>
                  <a:srgbClr val="008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Correlation between the features.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highlight>
                <a:srgbClr val="0080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/>
        </p:nvSpPr>
        <p:spPr>
          <a:xfrm>
            <a:off x="677562" y="873209"/>
            <a:ext cx="1063092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There are 27 unique positions given in the dataset.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we have sorted each position according to the overall rating given to the player,So that it will be easy to select best team.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order to have perfect player in all the positions we have selected the top rated players according to the positions.</a:t>
            </a:r>
            <a:endParaRPr sz="3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only task is to set the budget and select the players for the best team to have perfect game.</a:t>
            </a:r>
            <a:endParaRPr sz="3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2020-01-19T08:30:26Z</dcterms:created>
</cp:coreProperties>
</file>