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60" r:id="rId2"/>
    <p:sldId id="259" r:id="rId3"/>
    <p:sldId id="256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088FE2-3FDB-4F3D-A4FC-D516786D7C2E}">
          <p14:sldIdLst>
            <p14:sldId id="260"/>
            <p14:sldId id="259"/>
            <p14:sldId id="256"/>
            <p14:sldId id="258"/>
            <p14:sldId id="257"/>
          </p14:sldIdLst>
        </p14:section>
        <p14:section name="Untitled Section" id="{791C65DA-FD9C-491E-89F2-6E372165B424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BE59-C180-4F2F-AA57-EF36B879F2EB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F4AD-0B2E-4FA9-B294-B2B2C5D88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8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BE59-C180-4F2F-AA57-EF36B879F2EB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F4AD-0B2E-4FA9-B294-B2B2C5D88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28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BE59-C180-4F2F-AA57-EF36B879F2EB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F4AD-0B2E-4FA9-B294-B2B2C5D88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073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BE59-C180-4F2F-AA57-EF36B879F2EB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F4AD-0B2E-4FA9-B294-B2B2C5D8888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5321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BE59-C180-4F2F-AA57-EF36B879F2EB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F4AD-0B2E-4FA9-B294-B2B2C5D88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560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BE59-C180-4F2F-AA57-EF36B879F2EB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F4AD-0B2E-4FA9-B294-B2B2C5D88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874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BE59-C180-4F2F-AA57-EF36B879F2EB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F4AD-0B2E-4FA9-B294-B2B2C5D88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990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BE59-C180-4F2F-AA57-EF36B879F2EB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F4AD-0B2E-4FA9-B294-B2B2C5D88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51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BE59-C180-4F2F-AA57-EF36B879F2EB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F4AD-0B2E-4FA9-B294-B2B2C5D88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04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BE59-C180-4F2F-AA57-EF36B879F2EB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F4AD-0B2E-4FA9-B294-B2B2C5D88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45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BE59-C180-4F2F-AA57-EF36B879F2EB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F4AD-0B2E-4FA9-B294-B2B2C5D88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16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BE59-C180-4F2F-AA57-EF36B879F2EB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F4AD-0B2E-4FA9-B294-B2B2C5D88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1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BE59-C180-4F2F-AA57-EF36B879F2EB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F4AD-0B2E-4FA9-B294-B2B2C5D88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91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BE59-C180-4F2F-AA57-EF36B879F2EB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F4AD-0B2E-4FA9-B294-B2B2C5D88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05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BE59-C180-4F2F-AA57-EF36B879F2EB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F4AD-0B2E-4FA9-B294-B2B2C5D88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27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BE59-C180-4F2F-AA57-EF36B879F2EB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F4AD-0B2E-4FA9-B294-B2B2C5D88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68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BE59-C180-4F2F-AA57-EF36B879F2EB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F4AD-0B2E-4FA9-B294-B2B2C5D88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40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09BE59-C180-4F2F-AA57-EF36B879F2EB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8F4AD-0B2E-4FA9-B294-B2B2C5D88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245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C1FB-67A2-C14F-D6C1-1B504C35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27" y="160110"/>
            <a:ext cx="9404723" cy="1400530"/>
          </a:xfrm>
        </p:spPr>
        <p:txBody>
          <a:bodyPr/>
          <a:lstStyle/>
          <a:p>
            <a:r>
              <a:rPr lang="en-IN" dirty="0"/>
              <a:t>CALCULATOR</a:t>
            </a:r>
            <a:br>
              <a:rPr lang="en-IN" dirty="0"/>
            </a:br>
            <a:r>
              <a:rPr lang="en-IN" sz="1400" dirty="0"/>
              <a:t>Design a simple calculator with basic arithmetic </a:t>
            </a:r>
            <a:r>
              <a:rPr lang="en-IN" sz="1400" dirty="0" err="1"/>
              <a:t>operations.Prompt</a:t>
            </a:r>
            <a:r>
              <a:rPr lang="en-IN" sz="1400" dirty="0"/>
              <a:t> the user to input two numbers and an operation choice perform the calculator and display the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C6639-0C4B-FB2B-660A-DA5C66600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12" y="1678014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b="1" u="sng" dirty="0">
                <a:solidFill>
                  <a:schemeClr val="bg1"/>
                </a:solidFill>
                <a:highlight>
                  <a:srgbClr val="800000"/>
                </a:highlight>
              </a:rPr>
              <a:t>User Input &amp; Operation Choice</a:t>
            </a:r>
            <a:r>
              <a:rPr lang="en-US" dirty="0"/>
              <a:t>: The calculator prompts the user to enter two numbers and choose an arithmetic operation (addition, subtraction, multiplication, or division).</a:t>
            </a:r>
          </a:p>
          <a:p>
            <a:r>
              <a:rPr lang="en-US" b="1" u="sng" dirty="0">
                <a:solidFill>
                  <a:schemeClr val="bg1"/>
                </a:solidFill>
                <a:highlight>
                  <a:srgbClr val="800000"/>
                </a:highlight>
              </a:rPr>
              <a:t>processing the Operation</a:t>
            </a:r>
            <a:r>
              <a:rPr lang="en-US" b="1" u="sng" dirty="0"/>
              <a:t>: </a:t>
            </a:r>
            <a:r>
              <a:rPr lang="en-US" dirty="0"/>
              <a:t>Based on the user's choice, the calculator performs the corresponding mathematical operation.</a:t>
            </a:r>
          </a:p>
          <a:p>
            <a:r>
              <a:rPr lang="en-US" b="1" u="sng" dirty="0">
                <a:highlight>
                  <a:srgbClr val="800000"/>
                </a:highlight>
              </a:rPr>
              <a:t> </a:t>
            </a:r>
            <a:r>
              <a:rPr lang="en-US" b="1" u="sng" dirty="0">
                <a:solidFill>
                  <a:schemeClr val="bg1"/>
                </a:solidFill>
                <a:highlight>
                  <a:srgbClr val="800000"/>
                </a:highlight>
              </a:rPr>
              <a:t>Error Handling</a:t>
            </a:r>
            <a:r>
              <a:rPr lang="en-US" b="1" u="sng" dirty="0">
                <a:highlight>
                  <a:srgbClr val="800000"/>
                </a:highlight>
              </a:rPr>
              <a:t>:</a:t>
            </a:r>
            <a:r>
              <a:rPr lang="en-US" dirty="0"/>
              <a:t> It includes checks to prevent errors, such as division by zero, invalid inputs, or </a:t>
            </a:r>
            <a:r>
              <a:rPr lang="en-US" dirty="0" err="1"/>
              <a:t>incorrectt</a:t>
            </a:r>
            <a:r>
              <a:rPr lang="en-US" dirty="0"/>
              <a:t> operation choices.</a:t>
            </a:r>
          </a:p>
          <a:p>
            <a:r>
              <a:rPr lang="en-US" b="1" u="sng" dirty="0">
                <a:solidFill>
                  <a:schemeClr val="bg1"/>
                </a:solidFill>
                <a:highlight>
                  <a:srgbClr val="800000"/>
                </a:highlight>
              </a:rPr>
              <a:t> Displaying Results</a:t>
            </a:r>
            <a:r>
              <a:rPr lang="en-US" dirty="0"/>
              <a:t>: After computation, the calculator displays the result in a clear and readable format.</a:t>
            </a:r>
          </a:p>
          <a:p>
            <a:r>
              <a:rPr lang="en-US" b="1" u="sng" dirty="0">
                <a:solidFill>
                  <a:schemeClr val="bg1"/>
                </a:solidFill>
                <a:highlight>
                  <a:srgbClr val="800000"/>
                </a:highlight>
              </a:rPr>
              <a:t>Simple &amp; Efficient Design</a:t>
            </a:r>
            <a:r>
              <a:rPr lang="en-US" dirty="0"/>
              <a:t>: The calculator follows a minimalistic approach, ensuring ease of use while accurately performing basic arithmetic tasks.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852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F3D3-8407-4AD6-59D7-81C2DF12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351" y="178398"/>
            <a:ext cx="9404723" cy="1933866"/>
          </a:xfrm>
        </p:spPr>
        <p:txBody>
          <a:bodyPr/>
          <a:lstStyle/>
          <a:p>
            <a:r>
              <a:rPr lang="en-US" sz="4000" dirty="0"/>
              <a:t>PASSWORD GENERATOR</a:t>
            </a:r>
            <a:br>
              <a:rPr lang="en-US" sz="1600" dirty="0"/>
            </a:br>
            <a:r>
              <a:rPr lang="en-US" sz="1600" dirty="0"/>
              <a:t>User Input: Prompt the user to specify the desired length of the</a:t>
            </a:r>
            <a:br>
              <a:rPr lang="en-US" sz="1600" dirty="0"/>
            </a:br>
            <a:r>
              <a:rPr lang="en-US" sz="1600" dirty="0"/>
              <a:t>password.</a:t>
            </a:r>
            <a:br>
              <a:rPr lang="en-US" sz="1600" dirty="0"/>
            </a:br>
            <a:r>
              <a:rPr lang="en-US" sz="1600" dirty="0"/>
              <a:t>Generate Password: Use a combination of random characters to</a:t>
            </a:r>
            <a:br>
              <a:rPr lang="en-US" sz="1600" dirty="0"/>
            </a:br>
            <a:r>
              <a:rPr lang="en-US" sz="1600" dirty="0"/>
              <a:t>generate a password of the specified length.</a:t>
            </a:r>
            <a:br>
              <a:rPr lang="en-US" sz="1600" dirty="0"/>
            </a:br>
            <a:r>
              <a:rPr lang="en-US" sz="1600" dirty="0"/>
              <a:t>Display the Password: Print the generated password on the screen</a:t>
            </a:r>
            <a:endParaRPr lang="en-IN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6CF2C-279F-502B-D2E5-656A2FCF9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351" y="2228089"/>
            <a:ext cx="8946541" cy="4451513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>
                <a:solidFill>
                  <a:schemeClr val="bg1"/>
                </a:solidFill>
                <a:highlight>
                  <a:srgbClr val="800000"/>
                </a:highlight>
              </a:rPr>
              <a:t>User Input for Customization </a:t>
            </a:r>
            <a:r>
              <a:rPr lang="en-US" dirty="0"/>
              <a:t>– The program allows users to specify the desired length of the password, ensuring flexibility in security requirements.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800000"/>
                </a:highlight>
              </a:rPr>
              <a:t> </a:t>
            </a:r>
            <a:r>
              <a:rPr lang="en-US" b="1" u="sng" dirty="0">
                <a:solidFill>
                  <a:schemeClr val="bg1"/>
                </a:solidFill>
                <a:highlight>
                  <a:srgbClr val="800000"/>
                </a:highlight>
              </a:rPr>
              <a:t>Randomized Password Generation </a:t>
            </a:r>
            <a:r>
              <a:rPr lang="en-US" dirty="0"/>
              <a:t>– It utilizes a combination of uppercase letters, lowercase letters, numbers, and special characters to create strong and unpredictable passwords</a:t>
            </a:r>
          </a:p>
          <a:p>
            <a:r>
              <a:rPr lang="en-US" b="1" u="sng" dirty="0">
                <a:solidFill>
                  <a:schemeClr val="bg1"/>
                </a:solidFill>
                <a:highlight>
                  <a:srgbClr val="800000"/>
                </a:highlight>
              </a:rPr>
              <a:t> Enhanced Security </a:t>
            </a:r>
            <a:r>
              <a:rPr lang="en-US" dirty="0"/>
              <a:t>– By generating passwords that are difficult to guess, the tool helps users protect their accounts from unauthorized access.</a:t>
            </a:r>
          </a:p>
          <a:p>
            <a:r>
              <a:rPr lang="en-US" b="1" u="sng" dirty="0">
                <a:solidFill>
                  <a:schemeClr val="bg1"/>
                </a:solidFill>
                <a:highlight>
                  <a:srgbClr val="800000"/>
                </a:highlight>
              </a:rPr>
              <a:t>Simple and Efficient Implementation </a:t>
            </a:r>
            <a:r>
              <a:rPr lang="en-US" dirty="0"/>
              <a:t>– Using Python’s built-in libraries like random and string, the password generator can be created with minimal code while providing maximum security.</a:t>
            </a:r>
          </a:p>
          <a:p>
            <a:r>
              <a:rPr lang="en-US" b="1" u="sng" dirty="0">
                <a:solidFill>
                  <a:schemeClr val="bg1"/>
                </a:solidFill>
                <a:highlight>
                  <a:srgbClr val="800000"/>
                </a:highlight>
              </a:rPr>
              <a:t>User-Friendly Output </a:t>
            </a:r>
            <a:r>
              <a:rPr lang="en-US" dirty="0"/>
              <a:t>– Once the password is generated, it is displayed clearly on the screen, making it easy for users to copy and use immediately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68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62E81A-A576-CFEB-F7F8-0F6DDEE0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book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EF6D42-CA13-408A-6373-5BF1E1BFE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84" y="1595718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>
                <a:solidFill>
                  <a:schemeClr val="bg1"/>
                </a:solidFill>
                <a:highlight>
                  <a:srgbClr val="800000"/>
                </a:highlight>
              </a:rPr>
              <a:t>Comprehensive Contact Storage </a:t>
            </a:r>
            <a:r>
              <a:rPr lang="en-US" dirty="0"/>
              <a:t>– Stores essential details such as name, phone number, email, and address, making it easy to manage personal and professional contacts.</a:t>
            </a:r>
          </a:p>
          <a:p>
            <a:r>
              <a:rPr lang="en-US" b="1" u="sng" dirty="0">
                <a:solidFill>
                  <a:schemeClr val="bg1"/>
                </a:solidFill>
                <a:highlight>
                  <a:srgbClr val="800000"/>
                </a:highlight>
              </a:rPr>
              <a:t> Efficient Search and Retrieval </a:t>
            </a:r>
            <a:r>
              <a:rPr lang="en-US" dirty="0"/>
              <a:t>– Users can quickly find contacts by searching with a name or phone number, ensuring easy access to information.</a:t>
            </a:r>
          </a:p>
          <a:p>
            <a:r>
              <a:rPr lang="en-US" b="1" u="sng" dirty="0">
                <a:solidFill>
                  <a:schemeClr val="bg1"/>
                </a:solidFill>
                <a:highlight>
                  <a:srgbClr val="800000"/>
                </a:highlight>
              </a:rPr>
              <a:t>Flexible Contact Management </a:t>
            </a:r>
            <a:r>
              <a:rPr lang="en-US" dirty="0"/>
              <a:t>– Allows users to add, update, and delete contacts, providing complete control over their contact list.</a:t>
            </a:r>
          </a:p>
          <a:p>
            <a:r>
              <a:rPr lang="en-US" b="1" u="sng" dirty="0">
                <a:solidFill>
                  <a:schemeClr val="bg1"/>
                </a:solidFill>
                <a:highlight>
                  <a:srgbClr val="800000"/>
                </a:highlight>
              </a:rPr>
              <a:t>User-Friendly Interface </a:t>
            </a:r>
            <a:r>
              <a:rPr lang="en-US" dirty="0"/>
              <a:t>– A well-designed interface enhances user experience, making it simple to navigate and manage contacts effectively.</a:t>
            </a:r>
          </a:p>
          <a:p>
            <a:r>
              <a:rPr lang="en-US" b="1" u="sng" dirty="0">
                <a:solidFill>
                  <a:schemeClr val="bg1"/>
                </a:solidFill>
                <a:highlight>
                  <a:srgbClr val="800000"/>
                </a:highlight>
              </a:rPr>
              <a:t>Data Organization and Accessibility </a:t>
            </a:r>
            <a:r>
              <a:rPr lang="en-US" dirty="0"/>
              <a:t>– Keeps contact details structured and easily accessible, reducing the hassle of manual record-keeping.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73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C8D9-F2BA-0A44-2C2C-790D0762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dirty="0">
                <a:solidFill>
                  <a:schemeClr val="tx1"/>
                </a:solidFill>
                <a:latin typeface="inherit"/>
              </a:rPr>
              <a:t>Rock-Paper-Scissors Game</a:t>
            </a:r>
            <a:br>
              <a:rPr lang="en-IN" dirty="0">
                <a:solidFill>
                  <a:schemeClr val="tx1"/>
                </a:solidFill>
                <a:latin typeface="inherit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BBB2-3820-06E0-7D2C-34AC263AF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272" y="1595718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u="sng" dirty="0">
                <a:solidFill>
                  <a:schemeClr val="bg1"/>
                </a:solidFill>
                <a:highlight>
                  <a:srgbClr val="800000"/>
                </a:highlight>
              </a:rPr>
              <a:t>Randomized Computer Choice </a:t>
            </a:r>
            <a:r>
              <a:rPr lang="en-US" dirty="0"/>
              <a:t>– The game uses Python’s random module to generate a random selection (rock, paper, or scissors) for the computer, making each round unpredictable.</a:t>
            </a:r>
          </a:p>
          <a:p>
            <a:r>
              <a:rPr lang="en-US" sz="2200" b="1" u="sng" dirty="0">
                <a:solidFill>
                  <a:schemeClr val="bg1"/>
                </a:solidFill>
                <a:highlight>
                  <a:srgbClr val="800000"/>
                </a:highlight>
              </a:rPr>
              <a:t>clear Game Logic </a:t>
            </a:r>
            <a:r>
              <a:rPr lang="en-US" dirty="0"/>
              <a:t>– Follows standard rules where rock beats scissors, scissors beat paper, and paper beats rock, ensuring fair gameplay.</a:t>
            </a:r>
          </a:p>
          <a:p>
            <a:r>
              <a:rPr lang="en-US" sz="2200" b="1" u="sng" dirty="0">
                <a:solidFill>
                  <a:schemeClr val="bg1"/>
                </a:solidFill>
                <a:highlight>
                  <a:srgbClr val="800000"/>
                </a:highlight>
              </a:rPr>
              <a:t>user-Friendly Interaction </a:t>
            </a:r>
            <a:r>
              <a:rPr lang="en-US" dirty="0"/>
              <a:t>– The game prompts the user for input, displays both choices, and provides a clear result (win, lose, or tie) after each round.</a:t>
            </a:r>
          </a:p>
          <a:p>
            <a:r>
              <a:rPr lang="en-US" dirty="0"/>
              <a:t> </a:t>
            </a:r>
            <a:r>
              <a:rPr lang="en-US" sz="2200" b="1" u="sng" dirty="0">
                <a:solidFill>
                  <a:schemeClr val="bg1"/>
                </a:solidFill>
                <a:highlight>
                  <a:srgbClr val="800000"/>
                </a:highlight>
              </a:rPr>
              <a:t>score Tracking (Optional Feature) </a:t>
            </a:r>
            <a:r>
              <a:rPr lang="en-US" dirty="0"/>
              <a:t>– Can include a scoring system to keep track of the user’s and computer’s wins across multiple rounds, making the game more engaging.</a:t>
            </a:r>
          </a:p>
          <a:p>
            <a:r>
              <a:rPr lang="en-US" sz="2200" b="1" u="sng" dirty="0">
                <a:solidFill>
                  <a:schemeClr val="bg1"/>
                </a:solidFill>
                <a:highlight>
                  <a:srgbClr val="800000"/>
                </a:highlight>
              </a:rPr>
              <a:t> Replay Option </a:t>
            </a:r>
            <a:r>
              <a:rPr lang="en-US" dirty="0"/>
              <a:t>– After each round, the user is asked if they want to play again, allowing for continuous gameplay without restarting the program.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923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434FC-5A2D-1950-2DC9-8541E9B92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80150"/>
            <a:ext cx="9404723" cy="1400530"/>
          </a:xfrm>
        </p:spPr>
        <p:txBody>
          <a:bodyPr/>
          <a:lstStyle/>
          <a:p>
            <a:pPr algn="l" fontAlgn="ctr">
              <a:lnSpc>
                <a:spcPts val="2700"/>
              </a:lnSpc>
            </a:pPr>
            <a:r>
              <a:rPr lang="en-IN" sz="4400" b="1" dirty="0"/>
              <a:t>THANKS FOR THE  OPPORTUNITY</a:t>
            </a:r>
            <a:br>
              <a:rPr lang="en-IN" sz="20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</a:br>
            <a:br>
              <a:rPr lang="en-IN" sz="20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</a:br>
            <a:endParaRPr lang="en-IN" sz="44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BA5EFA-4B0A-9DBC-B4BB-406ECC93E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Thanks for providing the opportunity and making us to work more efficiently and effectively</a:t>
            </a:r>
          </a:p>
        </p:txBody>
      </p:sp>
    </p:spTree>
    <p:extLst>
      <p:ext uri="{BB962C8B-B14F-4D97-AF65-F5344CB8AC3E}">
        <p14:creationId xmlns:p14="http://schemas.microsoft.com/office/powerpoint/2010/main" val="1534382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</TotalTime>
  <Words>617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inherit</vt:lpstr>
      <vt:lpstr>Wingdings 3</vt:lpstr>
      <vt:lpstr>Ion</vt:lpstr>
      <vt:lpstr>CALCULATOR Design a simple calculator with basic arithmetic operations.Prompt the user to input two numbers and an operation choice perform the calculator and display the result</vt:lpstr>
      <vt:lpstr>PASSWORD GENERATOR User Input: Prompt the user to specify the desired length of the password. Generate Password: Use a combination of random characters to generate a password of the specified length. Display the Password: Print the generated password on the screen</vt:lpstr>
      <vt:lpstr>Contact book</vt:lpstr>
      <vt:lpstr>Rock-Paper-Scissors Game </vt:lpstr>
      <vt:lpstr>THANKS FOR THE  OPPORTUNITY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Chandana Kota</dc:creator>
  <cp:lastModifiedBy>Chandana Kota</cp:lastModifiedBy>
  <cp:revision>1</cp:revision>
  <dcterms:created xsi:type="dcterms:W3CDTF">2025-02-04T13:20:26Z</dcterms:created>
  <dcterms:modified xsi:type="dcterms:W3CDTF">2025-02-04T14:06:24Z</dcterms:modified>
</cp:coreProperties>
</file>