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7" r:id="rId4"/>
  </p:sldMasterIdLst>
  <p:notesMasterIdLst>
    <p:notesMasterId r:id="rId17"/>
  </p:notesMasterIdLst>
  <p:sldIdLst>
    <p:sldId id="256" r:id="rId5"/>
    <p:sldId id="257" r:id="rId6"/>
    <p:sldId id="258" r:id="rId7"/>
    <p:sldId id="260" r:id="rId8"/>
    <p:sldId id="264" r:id="rId9"/>
    <p:sldId id="266" r:id="rId10"/>
    <p:sldId id="267" r:id="rId11"/>
    <p:sldId id="262" r:id="rId12"/>
    <p:sldId id="265" r:id="rId13"/>
    <p:sldId id="271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691FB-63D6-423C-BC29-944DF22544A5}" v="514" dt="2020-02-16T18:56:27.912"/>
    <p1510:client id="{4A61DE00-7DD8-482F-9B4C-1D4FF957799B}" v="374" dt="2020-02-17T13:44:20.259"/>
    <p1510:client id="{73D8ADBE-D24B-40D3-B5C6-ECBC46A8C852}" v="10" dt="2020-02-16T15:44:37.646"/>
    <p1510:client id="{8CF99A67-588A-405B-B8EC-83A58F97EAB8}" v="1" dt="2020-02-16T15:45:25.768"/>
    <p1510:client id="{B141A5AC-5DBB-4D19-B68D-4506220A5E45}" v="3" dt="2020-02-16T16:01:40.474"/>
    <p1510:client id="{B6975AAD-02F9-444D-8AA6-57EAD861B8EB}" v="19" dt="2020-02-17T12:58:37.970"/>
    <p1510:client id="{EF70F01C-5053-453B-A149-EB88BA81387B}" v="7" dt="2020-02-16T19:18:35.217"/>
    <p1510:client id="{FCF510FF-AC12-4847-BAE1-041485BEA1EC}" v="5" dt="2020-02-17T13:42:15.648"/>
    <p1510:client id="{FFE0E2D3-D0E6-4688-A18D-F9D2BEAD9594}" v="799" dt="2020-02-16T22:04:37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er Qi" userId="S::tianer.qi@mip.polimi.it::5f30dd43-ca77-4fc2-b2e7-5c0eb9803ca7" providerId="AD" clId="Web-{8CF99A67-588A-405B-B8EC-83A58F97EAB8}"/>
    <pc:docChg chg="modSld">
      <pc:chgData name="Tianer Qi" userId="S::tianer.qi@mip.polimi.it::5f30dd43-ca77-4fc2-b2e7-5c0eb9803ca7" providerId="AD" clId="Web-{8CF99A67-588A-405B-B8EC-83A58F97EAB8}" dt="2020-02-16T15:45:25.768" v="0" actId="14100"/>
      <pc:docMkLst>
        <pc:docMk/>
      </pc:docMkLst>
      <pc:sldChg chg="modSp">
        <pc:chgData name="Tianer Qi" userId="S::tianer.qi@mip.polimi.it::5f30dd43-ca77-4fc2-b2e7-5c0eb9803ca7" providerId="AD" clId="Web-{8CF99A67-588A-405B-B8EC-83A58F97EAB8}" dt="2020-02-16T15:45:25.768" v="0" actId="14100"/>
        <pc:sldMkLst>
          <pc:docMk/>
          <pc:sldMk cId="2249562177" sldId="267"/>
        </pc:sldMkLst>
        <pc:spChg chg="mod">
          <ac:chgData name="Tianer Qi" userId="S::tianer.qi@mip.polimi.it::5f30dd43-ca77-4fc2-b2e7-5c0eb9803ca7" providerId="AD" clId="Web-{8CF99A67-588A-405B-B8EC-83A58F97EAB8}" dt="2020-02-16T15:45:25.768" v="0" actId="14100"/>
          <ac:spMkLst>
            <pc:docMk/>
            <pc:sldMk cId="2249562177" sldId="267"/>
            <ac:spMk id="5" creationId="{E3E539CB-0092-4FC1-90C6-B0FCAC0B273B}"/>
          </ac:spMkLst>
        </pc:spChg>
      </pc:sldChg>
    </pc:docChg>
  </pc:docChgLst>
  <pc:docChgLst>
    <pc:chgData name="chandana udupa" userId="21615460-5611-43b0-9214-ac615ce629d0" providerId="ADAL" clId="{4A61DE00-7DD8-482F-9B4C-1D4FF957799B}"/>
    <pc:docChg chg="undo custSel mod addSld modSld">
      <pc:chgData name="chandana udupa" userId="21615460-5611-43b0-9214-ac615ce629d0" providerId="ADAL" clId="{4A61DE00-7DD8-482F-9B4C-1D4FF957799B}" dt="2020-02-17T13:44:20.260" v="369" actId="108"/>
      <pc:docMkLst>
        <pc:docMk/>
      </pc:docMkLst>
      <pc:sldChg chg="modSp">
        <pc:chgData name="chandana udupa" userId="21615460-5611-43b0-9214-ac615ce629d0" providerId="ADAL" clId="{4A61DE00-7DD8-482F-9B4C-1D4FF957799B}" dt="2020-02-17T12:31:27.693" v="15" actId="20577"/>
        <pc:sldMkLst>
          <pc:docMk/>
          <pc:sldMk cId="2732635663" sldId="262"/>
        </pc:sldMkLst>
        <pc:spChg chg="mod">
          <ac:chgData name="chandana udupa" userId="21615460-5611-43b0-9214-ac615ce629d0" providerId="ADAL" clId="{4A61DE00-7DD8-482F-9B4C-1D4FF957799B}" dt="2020-02-17T12:31:27.693" v="15" actId="20577"/>
          <ac:spMkLst>
            <pc:docMk/>
            <pc:sldMk cId="2732635663" sldId="262"/>
            <ac:spMk id="3" creationId="{E891A87A-AF54-4872-A1BF-F623A5AD7ED0}"/>
          </ac:spMkLst>
        </pc:spChg>
      </pc:sldChg>
      <pc:sldChg chg="addSp modSp">
        <pc:chgData name="chandana udupa" userId="21615460-5611-43b0-9214-ac615ce629d0" providerId="ADAL" clId="{4A61DE00-7DD8-482F-9B4C-1D4FF957799B}" dt="2020-02-17T13:44:20.260" v="369" actId="108"/>
        <pc:sldMkLst>
          <pc:docMk/>
          <pc:sldMk cId="1734793452" sldId="265"/>
        </pc:sldMkLst>
        <pc:spChg chg="mod">
          <ac:chgData name="chandana udupa" userId="21615460-5611-43b0-9214-ac615ce629d0" providerId="ADAL" clId="{4A61DE00-7DD8-482F-9B4C-1D4FF957799B}" dt="2020-02-17T13:43:46.304" v="361" actId="20577"/>
          <ac:spMkLst>
            <pc:docMk/>
            <pc:sldMk cId="1734793452" sldId="265"/>
            <ac:spMk id="3" creationId="{DA84A54B-1414-4D01-9E1D-3FD8856389F5}"/>
          </ac:spMkLst>
        </pc:spChg>
        <pc:picChg chg="mod">
          <ac:chgData name="chandana udupa" userId="21615460-5611-43b0-9214-ac615ce629d0" providerId="ADAL" clId="{4A61DE00-7DD8-482F-9B4C-1D4FF957799B}" dt="2020-02-17T13:43:49.752" v="362" actId="1076"/>
          <ac:picMkLst>
            <pc:docMk/>
            <pc:sldMk cId="1734793452" sldId="265"/>
            <ac:picMk id="4" creationId="{FE4AF041-5B3D-4312-B2F3-D841EC22B35E}"/>
          </ac:picMkLst>
        </pc:picChg>
        <pc:picChg chg="add mod">
          <ac:chgData name="chandana udupa" userId="21615460-5611-43b0-9214-ac615ce629d0" providerId="ADAL" clId="{4A61DE00-7DD8-482F-9B4C-1D4FF957799B}" dt="2020-02-17T13:44:20.260" v="369" actId="108"/>
          <ac:picMkLst>
            <pc:docMk/>
            <pc:sldMk cId="1734793452" sldId="265"/>
            <ac:picMk id="5" creationId="{D0EEFF58-74B8-48B8-9AEB-B5424D8F1267}"/>
          </ac:picMkLst>
        </pc:picChg>
      </pc:sldChg>
      <pc:sldChg chg="addSp delSp modSp">
        <pc:chgData name="chandana udupa" userId="21615460-5611-43b0-9214-ac615ce629d0" providerId="ADAL" clId="{4A61DE00-7DD8-482F-9B4C-1D4FF957799B}" dt="2020-02-17T12:25:11.126" v="8" actId="962"/>
        <pc:sldMkLst>
          <pc:docMk/>
          <pc:sldMk cId="2249562177" sldId="267"/>
        </pc:sldMkLst>
        <pc:spChg chg="mod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2" creationId="{EF7B34C6-33EA-4EF1-BFEF-4B9C3522A792}"/>
          </ac:spMkLst>
        </pc:spChg>
        <pc:spChg chg="mod ord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35" creationId="{55242C15-FF5C-44DD-B3D3-2949702692CC}"/>
          </ac:spMkLst>
        </pc:spChg>
        <pc:spChg chg="del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44" creationId="{4AC0CD9D-7610-4620-93B4-798CCD9AB581}"/>
          </ac:spMkLst>
        </pc:spChg>
        <pc:spChg chg="del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50" creationId="{DE4D62F9-188E-4530-84C2-24BDEE4BEB82}"/>
          </ac:spMkLst>
        </pc:spChg>
        <pc:spChg chg="del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52" creationId="{757B325C-3E35-45CF-9D07-3BCB281F3B9C}"/>
          </ac:spMkLst>
        </pc:spChg>
        <pc:spChg chg="del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58" creationId="{F98810A7-E114-447A-A7D6-69B27CFB5650}"/>
          </ac:spMkLst>
        </pc:spChg>
        <pc:spChg chg="del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59" creationId="{C24BEC42-AFF3-40D1-93A2-A27A42E1E23C}"/>
          </ac:spMkLst>
        </pc:spChg>
        <pc:spChg chg="del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60" creationId="{608F427C-1EC9-4280-9367-F2B3AA063E82}"/>
          </ac:spMkLst>
        </pc:spChg>
        <pc:spChg chg="add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65" creationId="{B4AAD3FD-83A5-4B89-9F8F-01B8870865BE}"/>
          </ac:spMkLst>
        </pc:spChg>
        <pc:spChg chg="add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67" creationId="{61752F1D-FC0F-4103-9584-630E643CCDA6}"/>
          </ac:spMkLst>
        </pc:spChg>
        <pc:spChg chg="add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69" creationId="{70151CB7-E7DE-4917-B831-01DF9CE01306}"/>
          </ac:spMkLst>
        </pc:spChg>
        <pc:spChg chg="add">
          <ac:chgData name="chandana udupa" userId="21615460-5611-43b0-9214-ac615ce629d0" providerId="ADAL" clId="{4A61DE00-7DD8-482F-9B4C-1D4FF957799B}" dt="2020-02-17T12:24:14.755" v="5" actId="26606"/>
          <ac:spMkLst>
            <pc:docMk/>
            <pc:sldMk cId="2249562177" sldId="267"/>
            <ac:spMk id="71" creationId="{A92A1116-1C84-41DF-B803-1F7B0883EC82}"/>
          </ac:spMkLst>
        </pc:spChg>
        <pc:picChg chg="add mod">
          <ac:chgData name="chandana udupa" userId="21615460-5611-43b0-9214-ac615ce629d0" providerId="ADAL" clId="{4A61DE00-7DD8-482F-9B4C-1D4FF957799B}" dt="2020-02-17T12:25:11.126" v="8" actId="962"/>
          <ac:picMkLst>
            <pc:docMk/>
            <pc:sldMk cId="2249562177" sldId="267"/>
            <ac:picMk id="3" creationId="{F9B3602A-1C12-4338-925C-8B4BE34C3347}"/>
          </ac:picMkLst>
        </pc:picChg>
        <pc:picChg chg="del">
          <ac:chgData name="chandana udupa" userId="21615460-5611-43b0-9214-ac615ce629d0" providerId="ADAL" clId="{4A61DE00-7DD8-482F-9B4C-1D4FF957799B}" dt="2020-02-17T12:22:20.309" v="0" actId="478"/>
          <ac:picMkLst>
            <pc:docMk/>
            <pc:sldMk cId="2249562177" sldId="267"/>
            <ac:picMk id="4" creationId="{1D983F33-BC7E-4C65-A614-F7BFF30D9CD0}"/>
          </ac:picMkLst>
        </pc:picChg>
        <pc:picChg chg="del">
          <ac:chgData name="chandana udupa" userId="21615460-5611-43b0-9214-ac615ce629d0" providerId="ADAL" clId="{4A61DE00-7DD8-482F-9B4C-1D4FF957799B}" dt="2020-02-17T12:24:14.755" v="5" actId="26606"/>
          <ac:picMkLst>
            <pc:docMk/>
            <pc:sldMk cId="2249562177" sldId="267"/>
            <ac:picMk id="40" creationId="{41B68C77-138E-4BF7-A276-BD0C78A4219F}"/>
          </ac:picMkLst>
        </pc:picChg>
        <pc:picChg chg="del">
          <ac:chgData name="chandana udupa" userId="21615460-5611-43b0-9214-ac615ce629d0" providerId="ADAL" clId="{4A61DE00-7DD8-482F-9B4C-1D4FF957799B}" dt="2020-02-17T12:24:14.755" v="5" actId="26606"/>
          <ac:picMkLst>
            <pc:docMk/>
            <pc:sldMk cId="2249562177" sldId="267"/>
            <ac:picMk id="42" creationId="{7C268552-D473-46ED-B1B8-422042C4DEF1}"/>
          </ac:picMkLst>
        </pc:picChg>
        <pc:picChg chg="del">
          <ac:chgData name="chandana udupa" userId="21615460-5611-43b0-9214-ac615ce629d0" providerId="ADAL" clId="{4A61DE00-7DD8-482F-9B4C-1D4FF957799B}" dt="2020-02-17T12:24:14.755" v="5" actId="26606"/>
          <ac:picMkLst>
            <pc:docMk/>
            <pc:sldMk cId="2249562177" sldId="267"/>
            <ac:picMk id="46" creationId="{B9238B3E-24AA-439A-B527-6C5DF6D72145}"/>
          </ac:picMkLst>
        </pc:picChg>
        <pc:picChg chg="del">
          <ac:chgData name="chandana udupa" userId="21615460-5611-43b0-9214-ac615ce629d0" providerId="ADAL" clId="{4A61DE00-7DD8-482F-9B4C-1D4FF957799B}" dt="2020-02-17T12:24:14.755" v="5" actId="26606"/>
          <ac:picMkLst>
            <pc:docMk/>
            <pc:sldMk cId="2249562177" sldId="267"/>
            <ac:picMk id="48" creationId="{69F01145-BEA3-4CBF-AA21-10077B948CA8}"/>
          </ac:picMkLst>
        </pc:picChg>
      </pc:sldChg>
      <pc:sldChg chg="addSp delSp modSp mod setBg">
        <pc:chgData name="chandana udupa" userId="21615460-5611-43b0-9214-ac615ce629d0" providerId="ADAL" clId="{4A61DE00-7DD8-482F-9B4C-1D4FF957799B}" dt="2020-02-17T12:58:03.060" v="121" actId="26606"/>
        <pc:sldMkLst>
          <pc:docMk/>
          <pc:sldMk cId="3736524937" sldId="270"/>
        </pc:sldMkLst>
        <pc:spChg chg="mod">
          <ac:chgData name="chandana udupa" userId="21615460-5611-43b0-9214-ac615ce629d0" providerId="ADAL" clId="{4A61DE00-7DD8-482F-9B4C-1D4FF957799B}" dt="2020-02-17T12:58:03.060" v="121" actId="26606"/>
          <ac:spMkLst>
            <pc:docMk/>
            <pc:sldMk cId="3736524937" sldId="270"/>
            <ac:spMk id="2" creationId="{C1CAFF14-5322-4135-A2BF-417964558F28}"/>
          </ac:spMkLst>
        </pc:spChg>
        <pc:spChg chg="add del mod">
          <ac:chgData name="chandana udupa" userId="21615460-5611-43b0-9214-ac615ce629d0" providerId="ADAL" clId="{4A61DE00-7DD8-482F-9B4C-1D4FF957799B}" dt="2020-02-17T12:58:03.060" v="121" actId="26606"/>
          <ac:spMkLst>
            <pc:docMk/>
            <pc:sldMk cId="3736524937" sldId="270"/>
            <ac:spMk id="3" creationId="{D5C007C8-AB8A-4866-81A1-07E637CF72DE}"/>
          </ac:spMkLst>
        </pc:spChg>
        <pc:graphicFrameChg chg="add del mod">
          <ac:chgData name="chandana udupa" userId="21615460-5611-43b0-9214-ac615ce629d0" providerId="ADAL" clId="{4A61DE00-7DD8-482F-9B4C-1D4FF957799B}" dt="2020-02-17T12:58:03.060" v="121" actId="26606"/>
          <ac:graphicFrameMkLst>
            <pc:docMk/>
            <pc:sldMk cId="3736524937" sldId="270"/>
            <ac:graphicFrameMk id="5" creationId="{B64BB1D3-1D4D-4404-84BF-CCF39BFE1B49}"/>
          </ac:graphicFrameMkLst>
        </pc:graphicFrameChg>
      </pc:sldChg>
      <pc:sldChg chg="addSp delSp modSp add mod setBg">
        <pc:chgData name="chandana udupa" userId="21615460-5611-43b0-9214-ac615ce629d0" providerId="ADAL" clId="{4A61DE00-7DD8-482F-9B4C-1D4FF957799B}" dt="2020-02-17T13:42:59.573" v="355" actId="1076"/>
        <pc:sldMkLst>
          <pc:docMk/>
          <pc:sldMk cId="4187187561" sldId="271"/>
        </pc:sldMkLst>
        <pc:spChg chg="mod">
          <ac:chgData name="chandana udupa" userId="21615460-5611-43b0-9214-ac615ce629d0" providerId="ADAL" clId="{4A61DE00-7DD8-482F-9B4C-1D4FF957799B}" dt="2020-02-17T13:37:48.478" v="272" actId="1076"/>
          <ac:spMkLst>
            <pc:docMk/>
            <pc:sldMk cId="4187187561" sldId="271"/>
            <ac:spMk id="2" creationId="{58ACE1F9-7256-459C-9735-85DADA317C52}"/>
          </ac:spMkLst>
        </pc:spChg>
        <pc:spChg chg="del">
          <ac:chgData name="chandana udupa" userId="21615460-5611-43b0-9214-ac615ce629d0" providerId="ADAL" clId="{4A61DE00-7DD8-482F-9B4C-1D4FF957799B}" dt="2020-02-17T13:27:57.979" v="123"/>
          <ac:spMkLst>
            <pc:docMk/>
            <pc:sldMk cId="4187187561" sldId="271"/>
            <ac:spMk id="3" creationId="{70291E9D-18B1-42A6-93E8-9C3BB048F3BA}"/>
          </ac:spMkLst>
        </pc:spChg>
        <pc:spChg chg="add del mod ord">
          <ac:chgData name="chandana udupa" userId="21615460-5611-43b0-9214-ac615ce629d0" providerId="ADAL" clId="{4A61DE00-7DD8-482F-9B4C-1D4FF957799B}" dt="2020-02-17T13:42:59.573" v="355" actId="1076"/>
          <ac:spMkLst>
            <pc:docMk/>
            <pc:sldMk cId="4187187561" sldId="271"/>
            <ac:spMk id="5" creationId="{DF862203-1D0F-4025-8DE3-D897ECDF3000}"/>
          </ac:spMkLst>
        </pc:spChg>
        <pc:spChg chg="add del mod">
          <ac:chgData name="chandana udupa" userId="21615460-5611-43b0-9214-ac615ce629d0" providerId="ADAL" clId="{4A61DE00-7DD8-482F-9B4C-1D4FF957799B}" dt="2020-02-17T13:30:56.882" v="176" actId="478"/>
          <ac:spMkLst>
            <pc:docMk/>
            <pc:sldMk cId="4187187561" sldId="271"/>
            <ac:spMk id="8" creationId="{8414609B-032E-452E-AEBA-462C6BA27136}"/>
          </ac:spMkLst>
        </pc:spChg>
        <pc:spChg chg="add del mod">
          <ac:chgData name="chandana udupa" userId="21615460-5611-43b0-9214-ac615ce629d0" providerId="ADAL" clId="{4A61DE00-7DD8-482F-9B4C-1D4FF957799B}" dt="2020-02-17T13:34:32.636" v="235"/>
          <ac:spMkLst>
            <pc:docMk/>
            <pc:sldMk cId="4187187561" sldId="271"/>
            <ac:spMk id="11" creationId="{8297C969-7CAC-4CCC-B71E-48728707CBC5}"/>
          </ac:spMkLst>
        </pc:spChg>
        <pc:spChg chg="add del">
          <ac:chgData name="chandana udupa" userId="21615460-5611-43b0-9214-ac615ce629d0" providerId="ADAL" clId="{4A61DE00-7DD8-482F-9B4C-1D4FF957799B}" dt="2020-02-17T13:37:38.856" v="270" actId="26606"/>
          <ac:spMkLst>
            <pc:docMk/>
            <pc:sldMk cId="4187187561" sldId="271"/>
            <ac:spMk id="17" creationId="{B52D69C2-6C47-427C-AE60-582FE30B22A7}"/>
          </ac:spMkLst>
        </pc:spChg>
        <pc:spChg chg="add del">
          <ac:chgData name="chandana udupa" userId="21615460-5611-43b0-9214-ac615ce629d0" providerId="ADAL" clId="{4A61DE00-7DD8-482F-9B4C-1D4FF957799B}" dt="2020-02-17T13:37:38.856" v="270" actId="26606"/>
          <ac:spMkLst>
            <pc:docMk/>
            <pc:sldMk cId="4187187561" sldId="271"/>
            <ac:spMk id="19" creationId="{E849FE61-12C4-4A06-A722-B545DE0C8A24}"/>
          </ac:spMkLst>
        </pc:spChg>
        <pc:spChg chg="add del">
          <ac:chgData name="chandana udupa" userId="21615460-5611-43b0-9214-ac615ce629d0" providerId="ADAL" clId="{4A61DE00-7DD8-482F-9B4C-1D4FF957799B}" dt="2020-02-17T13:37:38.856" v="270" actId="26606"/>
          <ac:spMkLst>
            <pc:docMk/>
            <pc:sldMk cId="4187187561" sldId="271"/>
            <ac:spMk id="21" creationId="{7FB12D8C-572F-4417-9FE1-D691A132F69F}"/>
          </ac:spMkLst>
        </pc:spChg>
        <pc:spChg chg="add del">
          <ac:chgData name="chandana udupa" userId="21615460-5611-43b0-9214-ac615ce629d0" providerId="ADAL" clId="{4A61DE00-7DD8-482F-9B4C-1D4FF957799B}" dt="2020-02-17T13:37:38.847" v="269" actId="26606"/>
          <ac:spMkLst>
            <pc:docMk/>
            <pc:sldMk cId="4187187561" sldId="271"/>
            <ac:spMk id="26" creationId="{0F8EDF29-1535-4A6E-807D-812733F33EDB}"/>
          </ac:spMkLst>
        </pc:spChg>
        <pc:picChg chg="add del mod">
          <ac:chgData name="chandana udupa" userId="21615460-5611-43b0-9214-ac615ce629d0" providerId="ADAL" clId="{4A61DE00-7DD8-482F-9B4C-1D4FF957799B}" dt="2020-02-17T13:30:38.236" v="174" actId="21"/>
          <ac:picMkLst>
            <pc:docMk/>
            <pc:sldMk cId="4187187561" sldId="271"/>
            <ac:picMk id="4" creationId="{D013C3C3-CF4F-4ECF-8F61-13FB28B5BD1C}"/>
          </ac:picMkLst>
        </pc:picChg>
        <pc:picChg chg="add mod">
          <ac:chgData name="chandana udupa" userId="21615460-5611-43b0-9214-ac615ce629d0" providerId="ADAL" clId="{4A61DE00-7DD8-482F-9B4C-1D4FF957799B}" dt="2020-02-17T13:42:45.718" v="352" actId="14100"/>
          <ac:picMkLst>
            <pc:docMk/>
            <pc:sldMk cId="4187187561" sldId="271"/>
            <ac:picMk id="6" creationId="{8FD5A5FC-04BA-4079-A630-39A3C6ED65C9}"/>
          </ac:picMkLst>
        </pc:picChg>
        <pc:picChg chg="add del mod">
          <ac:chgData name="chandana udupa" userId="21615460-5611-43b0-9214-ac615ce629d0" providerId="ADAL" clId="{4A61DE00-7DD8-482F-9B4C-1D4FF957799B}" dt="2020-02-17T13:34:12.100" v="234" actId="478"/>
          <ac:picMkLst>
            <pc:docMk/>
            <pc:sldMk cId="4187187561" sldId="271"/>
            <ac:picMk id="9" creationId="{95E83E6F-3CE5-4B12-B489-80DD88DFBE2B}"/>
          </ac:picMkLst>
        </pc:picChg>
        <pc:picChg chg="add mod ord">
          <ac:chgData name="chandana udupa" userId="21615460-5611-43b0-9214-ac615ce629d0" providerId="ADAL" clId="{4A61DE00-7DD8-482F-9B4C-1D4FF957799B}" dt="2020-02-17T13:42:52.335" v="354" actId="14100"/>
          <ac:picMkLst>
            <pc:docMk/>
            <pc:sldMk cId="4187187561" sldId="271"/>
            <ac:picMk id="12" creationId="{84B9A729-FC01-47E8-B0CA-887F79FBB23D}"/>
          </ac:picMkLst>
        </pc:picChg>
        <pc:picChg chg="add mod ord">
          <ac:chgData name="chandana udupa" userId="21615460-5611-43b0-9214-ac615ce629d0" providerId="ADAL" clId="{4A61DE00-7DD8-482F-9B4C-1D4FF957799B}" dt="2020-02-17T13:42:39.481" v="350" actId="1076"/>
          <ac:picMkLst>
            <pc:docMk/>
            <pc:sldMk cId="4187187561" sldId="271"/>
            <ac:picMk id="13" creationId="{06277895-26DB-4D51-A3E0-C28AB4B42E21}"/>
          </ac:picMkLst>
        </pc:picChg>
      </pc:sldChg>
    </pc:docChg>
  </pc:docChgLst>
  <pc:docChgLst>
    <pc:chgData name="Tianer Qi" userId="S::tianer.qi@mip.polimi.it::5f30dd43-ca77-4fc2-b2e7-5c0eb9803ca7" providerId="AD" clId="Web-{FCF510FF-AC12-4847-BAE1-041485BEA1EC}"/>
    <pc:docChg chg="modSld">
      <pc:chgData name="Tianer Qi" userId="S::tianer.qi@mip.polimi.it::5f30dd43-ca77-4fc2-b2e7-5c0eb9803ca7" providerId="AD" clId="Web-{FCF510FF-AC12-4847-BAE1-041485BEA1EC}" dt="2020-02-17T13:42:15.648" v="4" actId="1076"/>
      <pc:docMkLst>
        <pc:docMk/>
      </pc:docMkLst>
      <pc:sldChg chg="modSp">
        <pc:chgData name="Tianer Qi" userId="S::tianer.qi@mip.polimi.it::5f30dd43-ca77-4fc2-b2e7-5c0eb9803ca7" providerId="AD" clId="Web-{FCF510FF-AC12-4847-BAE1-041485BEA1EC}" dt="2020-02-17T13:42:15.648" v="4" actId="1076"/>
        <pc:sldMkLst>
          <pc:docMk/>
          <pc:sldMk cId="4187187561" sldId="271"/>
        </pc:sldMkLst>
        <pc:picChg chg="mod">
          <ac:chgData name="Tianer Qi" userId="S::tianer.qi@mip.polimi.it::5f30dd43-ca77-4fc2-b2e7-5c0eb9803ca7" providerId="AD" clId="Web-{FCF510FF-AC12-4847-BAE1-041485BEA1EC}" dt="2020-02-17T13:42:07.929" v="3" actId="1076"/>
          <ac:picMkLst>
            <pc:docMk/>
            <pc:sldMk cId="4187187561" sldId="271"/>
            <ac:picMk id="6" creationId="{8FD5A5FC-04BA-4079-A630-39A3C6ED65C9}"/>
          </ac:picMkLst>
        </pc:picChg>
        <pc:picChg chg="mod">
          <ac:chgData name="Tianer Qi" userId="S::tianer.qi@mip.polimi.it::5f30dd43-ca77-4fc2-b2e7-5c0eb9803ca7" providerId="AD" clId="Web-{FCF510FF-AC12-4847-BAE1-041485BEA1EC}" dt="2020-02-17T13:42:15.648" v="4" actId="1076"/>
          <ac:picMkLst>
            <pc:docMk/>
            <pc:sldMk cId="4187187561" sldId="271"/>
            <ac:picMk id="12" creationId="{84B9A729-FC01-47E8-B0CA-887F79FBB23D}"/>
          </ac:picMkLst>
        </pc:picChg>
        <pc:picChg chg="mod">
          <ac:chgData name="Tianer Qi" userId="S::tianer.qi@mip.polimi.it::5f30dd43-ca77-4fc2-b2e7-5c0eb9803ca7" providerId="AD" clId="Web-{FCF510FF-AC12-4847-BAE1-041485BEA1EC}" dt="2020-02-17T13:42:05.960" v="2" actId="1076"/>
          <ac:picMkLst>
            <pc:docMk/>
            <pc:sldMk cId="4187187561" sldId="271"/>
            <ac:picMk id="13" creationId="{06277895-26DB-4D51-A3E0-C28AB4B42E21}"/>
          </ac:picMkLst>
        </pc:picChg>
      </pc:sldChg>
    </pc:docChg>
  </pc:docChgLst>
  <pc:docChgLst>
    <pc:chgData name="chandana udupa" userId="21615460-5611-43b0-9214-ac615ce629d0" providerId="ADAL" clId="{FFE0E2D3-D0E6-4688-A18D-F9D2BEAD9594}"/>
    <pc:docChg chg="undo custSel mod addSld delSld modSld">
      <pc:chgData name="chandana udupa" userId="21615460-5611-43b0-9214-ac615ce629d0" providerId="ADAL" clId="{FFE0E2D3-D0E6-4688-A18D-F9D2BEAD9594}" dt="2020-02-16T22:07:35.681" v="2605" actId="20577"/>
      <pc:docMkLst>
        <pc:docMk/>
      </pc:docMkLst>
      <pc:sldChg chg="modSp">
        <pc:chgData name="chandana udupa" userId="21615460-5611-43b0-9214-ac615ce629d0" providerId="ADAL" clId="{FFE0E2D3-D0E6-4688-A18D-F9D2BEAD9594}" dt="2020-02-16T09:16:05.432" v="1059" actId="14100"/>
        <pc:sldMkLst>
          <pc:docMk/>
          <pc:sldMk cId="3709938670" sldId="257"/>
        </pc:sldMkLst>
        <pc:graphicFrameChg chg="mod">
          <ac:chgData name="chandana udupa" userId="21615460-5611-43b0-9214-ac615ce629d0" providerId="ADAL" clId="{FFE0E2D3-D0E6-4688-A18D-F9D2BEAD9594}" dt="2020-02-16T09:16:05.432" v="1059" actId="14100"/>
          <ac:graphicFrameMkLst>
            <pc:docMk/>
            <pc:sldMk cId="3709938670" sldId="257"/>
            <ac:graphicFrameMk id="5" creationId="{6EEECEE6-EC70-4ABB-A888-9F10DD5A82A4}"/>
          </ac:graphicFrameMkLst>
        </pc:graphicFrameChg>
      </pc:sldChg>
      <pc:sldChg chg="addSp delSp modSp">
        <pc:chgData name="chandana udupa" userId="21615460-5611-43b0-9214-ac615ce629d0" providerId="ADAL" clId="{FFE0E2D3-D0E6-4688-A18D-F9D2BEAD9594}" dt="2020-02-16T15:57:11.209" v="1979" actId="5793"/>
        <pc:sldMkLst>
          <pc:docMk/>
          <pc:sldMk cId="318142268" sldId="258"/>
        </pc:sldMkLst>
        <pc:spChg chg="mod">
          <ac:chgData name="chandana udupa" userId="21615460-5611-43b0-9214-ac615ce629d0" providerId="ADAL" clId="{FFE0E2D3-D0E6-4688-A18D-F9D2BEAD9594}" dt="2020-02-16T08:23:09.061" v="259" actId="1076"/>
          <ac:spMkLst>
            <pc:docMk/>
            <pc:sldMk cId="318142268" sldId="258"/>
            <ac:spMk id="2" creationId="{4902557D-D79A-452D-9B46-790B21A78755}"/>
          </ac:spMkLst>
        </pc:spChg>
        <pc:spChg chg="add mod">
          <ac:chgData name="chandana udupa" userId="21615460-5611-43b0-9214-ac615ce629d0" providerId="ADAL" clId="{FFE0E2D3-D0E6-4688-A18D-F9D2BEAD9594}" dt="2020-02-16T15:57:11.209" v="1979" actId="5793"/>
          <ac:spMkLst>
            <pc:docMk/>
            <pc:sldMk cId="318142268" sldId="258"/>
            <ac:spMk id="7" creationId="{6FB16501-0FB6-46FF-923D-8FB0105F9071}"/>
          </ac:spMkLst>
        </pc:spChg>
        <pc:picChg chg="del mod">
          <ac:chgData name="chandana udupa" userId="21615460-5611-43b0-9214-ac615ce629d0" providerId="ADAL" clId="{FFE0E2D3-D0E6-4688-A18D-F9D2BEAD9594}" dt="2020-02-15T22:06:02.202" v="105" actId="478"/>
          <ac:picMkLst>
            <pc:docMk/>
            <pc:sldMk cId="318142268" sldId="258"/>
            <ac:picMk id="4" creationId="{AD65C38F-AEBD-4170-9E61-29610FAD9F03}"/>
          </ac:picMkLst>
        </pc:picChg>
        <pc:picChg chg="mod">
          <ac:chgData name="chandana udupa" userId="21615460-5611-43b0-9214-ac615ce629d0" providerId="ADAL" clId="{FFE0E2D3-D0E6-4688-A18D-F9D2BEAD9594}" dt="2020-02-16T15:57:05.615" v="1976" actId="1076"/>
          <ac:picMkLst>
            <pc:docMk/>
            <pc:sldMk cId="318142268" sldId="258"/>
            <ac:picMk id="5" creationId="{34B403B8-CFEC-4C6F-8D38-E641EDE29233}"/>
          </ac:picMkLst>
        </pc:picChg>
        <pc:picChg chg="mod">
          <ac:chgData name="chandana udupa" userId="21615460-5611-43b0-9214-ac615ce629d0" providerId="ADAL" clId="{FFE0E2D3-D0E6-4688-A18D-F9D2BEAD9594}" dt="2020-02-16T15:57:07.959" v="1977" actId="1076"/>
          <ac:picMkLst>
            <pc:docMk/>
            <pc:sldMk cId="318142268" sldId="258"/>
            <ac:picMk id="6" creationId="{46305A12-42E4-4758-83F6-106FFEBE9698}"/>
          </ac:picMkLst>
        </pc:picChg>
      </pc:sldChg>
      <pc:sldChg chg="del">
        <pc:chgData name="chandana udupa" userId="21615460-5611-43b0-9214-ac615ce629d0" providerId="ADAL" clId="{FFE0E2D3-D0E6-4688-A18D-F9D2BEAD9594}" dt="2020-02-16T09:13:43.791" v="1044" actId="2696"/>
        <pc:sldMkLst>
          <pc:docMk/>
          <pc:sldMk cId="797156805" sldId="259"/>
        </pc:sldMkLst>
      </pc:sldChg>
      <pc:sldChg chg="addSp delSp modSp">
        <pc:chgData name="chandana udupa" userId="21615460-5611-43b0-9214-ac615ce629d0" providerId="ADAL" clId="{FFE0E2D3-D0E6-4688-A18D-F9D2BEAD9594}" dt="2020-02-16T10:51:47.908" v="1607" actId="20577"/>
        <pc:sldMkLst>
          <pc:docMk/>
          <pc:sldMk cId="2856815136" sldId="260"/>
        </pc:sldMkLst>
        <pc:spChg chg="mod">
          <ac:chgData name="chandana udupa" userId="21615460-5611-43b0-9214-ac615ce629d0" providerId="ADAL" clId="{FFE0E2D3-D0E6-4688-A18D-F9D2BEAD9594}" dt="2020-02-16T08:21:39.770" v="245" actId="20577"/>
          <ac:spMkLst>
            <pc:docMk/>
            <pc:sldMk cId="2856815136" sldId="260"/>
            <ac:spMk id="2" creationId="{E2826312-5508-4006-AC6E-7ED278D09F87}"/>
          </ac:spMkLst>
        </pc:spChg>
        <pc:spChg chg="del mod">
          <ac:chgData name="chandana udupa" userId="21615460-5611-43b0-9214-ac615ce629d0" providerId="ADAL" clId="{FFE0E2D3-D0E6-4688-A18D-F9D2BEAD9594}" dt="2020-02-16T08:24:29.280" v="260" actId="931"/>
          <ac:spMkLst>
            <pc:docMk/>
            <pc:sldMk cId="2856815136" sldId="260"/>
            <ac:spMk id="3" creationId="{E8430DAB-08F5-4567-9B9A-C584203E4444}"/>
          </ac:spMkLst>
        </pc:spChg>
        <pc:spChg chg="add mod">
          <ac:chgData name="chandana udupa" userId="21615460-5611-43b0-9214-ac615ce629d0" providerId="ADAL" clId="{FFE0E2D3-D0E6-4688-A18D-F9D2BEAD9594}" dt="2020-02-16T10:39:52.751" v="1577" actId="1076"/>
          <ac:spMkLst>
            <pc:docMk/>
            <pc:sldMk cId="2856815136" sldId="260"/>
            <ac:spMk id="6" creationId="{D9758213-0D93-42A2-93A5-4BDEB9EE7C31}"/>
          </ac:spMkLst>
        </pc:spChg>
        <pc:spChg chg="add mod">
          <ac:chgData name="chandana udupa" userId="21615460-5611-43b0-9214-ac615ce629d0" providerId="ADAL" clId="{FFE0E2D3-D0E6-4688-A18D-F9D2BEAD9594}" dt="2020-02-16T10:31:49.557" v="1566" actId="14100"/>
          <ac:spMkLst>
            <pc:docMk/>
            <pc:sldMk cId="2856815136" sldId="260"/>
            <ac:spMk id="7" creationId="{FB740EFD-576D-489F-AFF8-3D88D89FE8FB}"/>
          </ac:spMkLst>
        </pc:spChg>
        <pc:spChg chg="add del mod">
          <ac:chgData name="chandana udupa" userId="21615460-5611-43b0-9214-ac615ce629d0" providerId="ADAL" clId="{FFE0E2D3-D0E6-4688-A18D-F9D2BEAD9594}" dt="2020-02-16T08:34:01.376" v="308" actId="478"/>
          <ac:spMkLst>
            <pc:docMk/>
            <pc:sldMk cId="2856815136" sldId="260"/>
            <ac:spMk id="8" creationId="{B6603087-126A-4890-88B1-CF0AD6C697F8}"/>
          </ac:spMkLst>
        </pc:spChg>
        <pc:spChg chg="add mod">
          <ac:chgData name="chandana udupa" userId="21615460-5611-43b0-9214-ac615ce629d0" providerId="ADAL" clId="{FFE0E2D3-D0E6-4688-A18D-F9D2BEAD9594}" dt="2020-02-16T10:40:15.783" v="1580" actId="1076"/>
          <ac:spMkLst>
            <pc:docMk/>
            <pc:sldMk cId="2856815136" sldId="260"/>
            <ac:spMk id="10" creationId="{B8CA3F78-9CA7-41BC-9CE8-4717B8455B84}"/>
          </ac:spMkLst>
        </pc:spChg>
        <pc:spChg chg="add mod">
          <ac:chgData name="chandana udupa" userId="21615460-5611-43b0-9214-ac615ce629d0" providerId="ADAL" clId="{FFE0E2D3-D0E6-4688-A18D-F9D2BEAD9594}" dt="2020-02-16T10:51:47.908" v="1607" actId="20577"/>
          <ac:spMkLst>
            <pc:docMk/>
            <pc:sldMk cId="2856815136" sldId="260"/>
            <ac:spMk id="11" creationId="{D53246AC-94B0-4F3D-8771-75FBE22840D9}"/>
          </ac:spMkLst>
        </pc:spChg>
        <pc:spChg chg="add mod">
          <ac:chgData name="chandana udupa" userId="21615460-5611-43b0-9214-ac615ce629d0" providerId="ADAL" clId="{FFE0E2D3-D0E6-4688-A18D-F9D2BEAD9594}" dt="2020-02-16T10:41:06.711" v="1587" actId="1076"/>
          <ac:spMkLst>
            <pc:docMk/>
            <pc:sldMk cId="2856815136" sldId="260"/>
            <ac:spMk id="13" creationId="{14336C14-F77C-43DE-BCE6-00704C0AC61B}"/>
          </ac:spMkLst>
        </pc:spChg>
        <pc:spChg chg="add mod">
          <ac:chgData name="chandana udupa" userId="21615460-5611-43b0-9214-ac615ce629d0" providerId="ADAL" clId="{FFE0E2D3-D0E6-4688-A18D-F9D2BEAD9594}" dt="2020-02-16T10:39:19.631" v="1575" actId="14100"/>
          <ac:spMkLst>
            <pc:docMk/>
            <pc:sldMk cId="2856815136" sldId="260"/>
            <ac:spMk id="14" creationId="{6FE9EE37-C96E-4EA4-93A1-405F8439F794}"/>
          </ac:spMkLst>
        </pc:spChg>
        <pc:picChg chg="add mod">
          <ac:chgData name="chandana udupa" userId="21615460-5611-43b0-9214-ac615ce629d0" providerId="ADAL" clId="{FFE0E2D3-D0E6-4688-A18D-F9D2BEAD9594}" dt="2020-02-16T10:40:03.342" v="1579" actId="1076"/>
          <ac:picMkLst>
            <pc:docMk/>
            <pc:sldMk cId="2856815136" sldId="260"/>
            <ac:picMk id="5" creationId="{1464C6FE-35D5-4EA6-B644-8AC4177F5B46}"/>
          </ac:picMkLst>
        </pc:picChg>
        <pc:picChg chg="add mod modCrop">
          <ac:chgData name="chandana udupa" userId="21615460-5611-43b0-9214-ac615ce629d0" providerId="ADAL" clId="{FFE0E2D3-D0E6-4688-A18D-F9D2BEAD9594}" dt="2020-02-16T10:40:22.228" v="1581" actId="1076"/>
          <ac:picMkLst>
            <pc:docMk/>
            <pc:sldMk cId="2856815136" sldId="260"/>
            <ac:picMk id="9" creationId="{FBE43317-CD35-444D-8089-8EB15AE86E1F}"/>
          </ac:picMkLst>
        </pc:picChg>
        <pc:picChg chg="add mod">
          <ac:chgData name="chandana udupa" userId="21615460-5611-43b0-9214-ac615ce629d0" providerId="ADAL" clId="{FFE0E2D3-D0E6-4688-A18D-F9D2BEAD9594}" dt="2020-02-16T10:40:41.885" v="1584" actId="1076"/>
          <ac:picMkLst>
            <pc:docMk/>
            <pc:sldMk cId="2856815136" sldId="260"/>
            <ac:picMk id="12" creationId="{58415D75-2BB9-477D-9C40-2E84C38CCB25}"/>
          </ac:picMkLst>
        </pc:picChg>
      </pc:sldChg>
      <pc:sldChg chg="addSp modSp del">
        <pc:chgData name="chandana udupa" userId="21615460-5611-43b0-9214-ac615ce629d0" providerId="ADAL" clId="{FFE0E2D3-D0E6-4688-A18D-F9D2BEAD9594}" dt="2020-02-16T09:28:58.878" v="1353" actId="2696"/>
        <pc:sldMkLst>
          <pc:docMk/>
          <pc:sldMk cId="3859616778" sldId="261"/>
        </pc:sldMkLst>
        <pc:spChg chg="add mod">
          <ac:chgData name="chandana udupa" userId="21615460-5611-43b0-9214-ac615ce629d0" providerId="ADAL" clId="{FFE0E2D3-D0E6-4688-A18D-F9D2BEAD9594}" dt="2020-02-16T09:03:34.300" v="954" actId="20577"/>
          <ac:spMkLst>
            <pc:docMk/>
            <pc:sldMk cId="3859616778" sldId="261"/>
            <ac:spMk id="3" creationId="{D80A3818-D3A3-49E0-B3A4-3DFC8B4AC59A}"/>
          </ac:spMkLst>
        </pc:spChg>
        <pc:picChg chg="mod">
          <ac:chgData name="chandana udupa" userId="21615460-5611-43b0-9214-ac615ce629d0" providerId="ADAL" clId="{FFE0E2D3-D0E6-4688-A18D-F9D2BEAD9594}" dt="2020-02-16T09:00:19.626" v="793" actId="14100"/>
          <ac:picMkLst>
            <pc:docMk/>
            <pc:sldMk cId="3859616778" sldId="261"/>
            <ac:picMk id="4" creationId="{81C90E9E-68A8-4FF2-82BD-9DC5E7E3E052}"/>
          </ac:picMkLst>
        </pc:picChg>
      </pc:sldChg>
      <pc:sldChg chg="addSp delSp modSp mod setBg setClrOvrMap">
        <pc:chgData name="chandana udupa" userId="21615460-5611-43b0-9214-ac615ce629d0" providerId="ADAL" clId="{FFE0E2D3-D0E6-4688-A18D-F9D2BEAD9594}" dt="2020-02-16T22:05:11.291" v="2603" actId="1076"/>
        <pc:sldMkLst>
          <pc:docMk/>
          <pc:sldMk cId="2732635663" sldId="262"/>
        </pc:sldMkLst>
        <pc:spChg chg="mod">
          <ac:chgData name="chandana udupa" userId="21615460-5611-43b0-9214-ac615ce629d0" providerId="ADAL" clId="{FFE0E2D3-D0E6-4688-A18D-F9D2BEAD9594}" dt="2020-02-16T15:53:08.945" v="1954" actId="26606"/>
          <ac:spMkLst>
            <pc:docMk/>
            <pc:sldMk cId="2732635663" sldId="262"/>
            <ac:spMk id="2" creationId="{D553B1C0-B58E-4FC8-855B-AE1310BD8DD7}"/>
          </ac:spMkLst>
        </pc:spChg>
        <pc:spChg chg="mod ord">
          <ac:chgData name="chandana udupa" userId="21615460-5611-43b0-9214-ac615ce629d0" providerId="ADAL" clId="{FFE0E2D3-D0E6-4688-A18D-F9D2BEAD9594}" dt="2020-02-16T22:05:06.025" v="2602" actId="15"/>
          <ac:spMkLst>
            <pc:docMk/>
            <pc:sldMk cId="2732635663" sldId="262"/>
            <ac:spMk id="3" creationId="{E891A87A-AF54-4872-A1BF-F623A5AD7ED0}"/>
          </ac:spMkLst>
        </pc:spChg>
        <pc:spChg chg="add del">
          <ac:chgData name="chandana udupa" userId="21615460-5611-43b0-9214-ac615ce629d0" providerId="ADAL" clId="{FFE0E2D3-D0E6-4688-A18D-F9D2BEAD9594}" dt="2020-02-16T15:53:00.230" v="1947" actId="26606"/>
          <ac:spMkLst>
            <pc:docMk/>
            <pc:sldMk cId="2732635663" sldId="262"/>
            <ac:spMk id="9" creationId="{733C366C-B026-4F3B-8722-9D9A19932E15}"/>
          </ac:spMkLst>
        </pc:spChg>
        <pc:spChg chg="add del">
          <ac:chgData name="chandana udupa" userId="21615460-5611-43b0-9214-ac615ce629d0" providerId="ADAL" clId="{FFE0E2D3-D0E6-4688-A18D-F9D2BEAD9594}" dt="2020-02-16T15:53:00.230" v="1947" actId="26606"/>
          <ac:spMkLst>
            <pc:docMk/>
            <pc:sldMk cId="2732635663" sldId="262"/>
            <ac:spMk id="11" creationId="{4D400B69-2494-479E-8545-BBA72DFB423C}"/>
          </ac:spMkLst>
        </pc:spChg>
        <pc:spChg chg="add del">
          <ac:chgData name="chandana udupa" userId="21615460-5611-43b0-9214-ac615ce629d0" providerId="ADAL" clId="{FFE0E2D3-D0E6-4688-A18D-F9D2BEAD9594}" dt="2020-02-16T15:53:00.230" v="1947" actId="26606"/>
          <ac:spMkLst>
            <pc:docMk/>
            <pc:sldMk cId="2732635663" sldId="262"/>
            <ac:spMk id="13" creationId="{8D39A6C1-9019-47C8-BA18-3E66D432165C}"/>
          </ac:spMkLst>
        </pc:spChg>
        <pc:spChg chg="add del">
          <ac:chgData name="chandana udupa" userId="21615460-5611-43b0-9214-ac615ce629d0" providerId="ADAL" clId="{FFE0E2D3-D0E6-4688-A18D-F9D2BEAD9594}" dt="2020-02-16T15:53:00.230" v="1947" actId="26606"/>
          <ac:spMkLst>
            <pc:docMk/>
            <pc:sldMk cId="2732635663" sldId="262"/>
            <ac:spMk id="15" creationId="{5738E886-9903-455B-9070-849A8137D21A}"/>
          </ac:spMkLst>
        </pc:spChg>
        <pc:spChg chg="add del">
          <ac:chgData name="chandana udupa" userId="21615460-5611-43b0-9214-ac615ce629d0" providerId="ADAL" clId="{FFE0E2D3-D0E6-4688-A18D-F9D2BEAD9594}" dt="2020-02-16T15:53:02.130" v="1949" actId="26606"/>
          <ac:spMkLst>
            <pc:docMk/>
            <pc:sldMk cId="2732635663" sldId="262"/>
            <ac:spMk id="17" creationId="{04A3DA6D-FED2-4369-9ACD-B578C8790D66}"/>
          </ac:spMkLst>
        </pc:spChg>
        <pc:spChg chg="add del">
          <ac:chgData name="chandana udupa" userId="21615460-5611-43b0-9214-ac615ce629d0" providerId="ADAL" clId="{FFE0E2D3-D0E6-4688-A18D-F9D2BEAD9594}" dt="2020-02-16T15:53:02.130" v="1949" actId="26606"/>
          <ac:spMkLst>
            <pc:docMk/>
            <pc:sldMk cId="2732635663" sldId="262"/>
            <ac:spMk id="18" creationId="{163C72DE-4C01-4F6C-9020-327690ADA850}"/>
          </ac:spMkLst>
        </pc:spChg>
        <pc:spChg chg="add del">
          <ac:chgData name="chandana udupa" userId="21615460-5611-43b0-9214-ac615ce629d0" providerId="ADAL" clId="{FFE0E2D3-D0E6-4688-A18D-F9D2BEAD9594}" dt="2020-02-16T15:53:02.130" v="1949" actId="26606"/>
          <ac:spMkLst>
            <pc:docMk/>
            <pc:sldMk cId="2732635663" sldId="262"/>
            <ac:spMk id="19" creationId="{5627181E-8B3E-4EFB-8F43-17296B86C0D6}"/>
          </ac:spMkLst>
        </pc:spChg>
        <pc:spChg chg="add del">
          <ac:chgData name="chandana udupa" userId="21615460-5611-43b0-9214-ac615ce629d0" providerId="ADAL" clId="{FFE0E2D3-D0E6-4688-A18D-F9D2BEAD9594}" dt="2020-02-16T15:53:02.130" v="1949" actId="26606"/>
          <ac:spMkLst>
            <pc:docMk/>
            <pc:sldMk cId="2732635663" sldId="262"/>
            <ac:spMk id="20" creationId="{2E45DBDE-EAD7-4DEE-B77D-577BBB0A1318}"/>
          </ac:spMkLst>
        </pc:spChg>
        <pc:spChg chg="add del">
          <ac:chgData name="chandana udupa" userId="21615460-5611-43b0-9214-ac615ce629d0" providerId="ADAL" clId="{FFE0E2D3-D0E6-4688-A18D-F9D2BEAD9594}" dt="2020-02-16T15:53:06.434" v="1951" actId="26606"/>
          <ac:spMkLst>
            <pc:docMk/>
            <pc:sldMk cId="2732635663" sldId="262"/>
            <ac:spMk id="22" creationId="{14A2F755-5219-4C4E-9378-2C80BB08DF8E}"/>
          </ac:spMkLst>
        </pc:spChg>
        <pc:spChg chg="add del">
          <ac:chgData name="chandana udupa" userId="21615460-5611-43b0-9214-ac615ce629d0" providerId="ADAL" clId="{FFE0E2D3-D0E6-4688-A18D-F9D2BEAD9594}" dt="2020-02-16T15:53:06.434" v="1951" actId="26606"/>
          <ac:spMkLst>
            <pc:docMk/>
            <pc:sldMk cId="2732635663" sldId="262"/>
            <ac:spMk id="23" creationId="{BA042B41-CFBF-4E11-965F-B1906826A847}"/>
          </ac:spMkLst>
        </pc:spChg>
        <pc:spChg chg="add del">
          <ac:chgData name="chandana udupa" userId="21615460-5611-43b0-9214-ac615ce629d0" providerId="ADAL" clId="{FFE0E2D3-D0E6-4688-A18D-F9D2BEAD9594}" dt="2020-02-16T15:53:06.434" v="1951" actId="26606"/>
          <ac:spMkLst>
            <pc:docMk/>
            <pc:sldMk cId="2732635663" sldId="262"/>
            <ac:spMk id="24" creationId="{ED9FFD70-7E69-43F7-BAFF-08A75B3AE097}"/>
          </ac:spMkLst>
        </pc:spChg>
        <pc:spChg chg="add del">
          <ac:chgData name="chandana udupa" userId="21615460-5611-43b0-9214-ac615ce629d0" providerId="ADAL" clId="{FFE0E2D3-D0E6-4688-A18D-F9D2BEAD9594}" dt="2020-02-16T15:53:06.434" v="1951" actId="26606"/>
          <ac:spMkLst>
            <pc:docMk/>
            <pc:sldMk cId="2732635663" sldId="262"/>
            <ac:spMk id="25" creationId="{9A87AD7E-457F-4836-8DDE-FFE0F009388A}"/>
          </ac:spMkLst>
        </pc:spChg>
        <pc:spChg chg="add del">
          <ac:chgData name="chandana udupa" userId="21615460-5611-43b0-9214-ac615ce629d0" providerId="ADAL" clId="{FFE0E2D3-D0E6-4688-A18D-F9D2BEAD9594}" dt="2020-02-16T15:53:08.945" v="1954" actId="26606"/>
          <ac:spMkLst>
            <pc:docMk/>
            <pc:sldMk cId="2732635663" sldId="262"/>
            <ac:spMk id="27" creationId="{C0B13FF8-2B3C-4BC1-B3E4-254B3F8C3EF4}"/>
          </ac:spMkLst>
        </pc:spChg>
        <pc:spChg chg="add del">
          <ac:chgData name="chandana udupa" userId="21615460-5611-43b0-9214-ac615ce629d0" providerId="ADAL" clId="{FFE0E2D3-D0E6-4688-A18D-F9D2BEAD9594}" dt="2020-02-16T15:53:08.945" v="1954" actId="26606"/>
          <ac:spMkLst>
            <pc:docMk/>
            <pc:sldMk cId="2732635663" sldId="262"/>
            <ac:spMk id="28" creationId="{B9C1207E-FFD8-4821-AFE6-71C724360939}"/>
          </ac:spMkLst>
        </pc:spChg>
        <pc:spChg chg="add del">
          <ac:chgData name="chandana udupa" userId="21615460-5611-43b0-9214-ac615ce629d0" providerId="ADAL" clId="{FFE0E2D3-D0E6-4688-A18D-F9D2BEAD9594}" dt="2020-02-16T15:53:08.945" v="1954" actId="26606"/>
          <ac:spMkLst>
            <pc:docMk/>
            <pc:sldMk cId="2732635663" sldId="262"/>
            <ac:spMk id="29" creationId="{2B199503-2632-490F-8EB2-759D88708F96}"/>
          </ac:spMkLst>
        </pc:spChg>
        <pc:spChg chg="add del">
          <ac:chgData name="chandana udupa" userId="21615460-5611-43b0-9214-ac615ce629d0" providerId="ADAL" clId="{FFE0E2D3-D0E6-4688-A18D-F9D2BEAD9594}" dt="2020-02-16T15:53:08.945" v="1954" actId="26606"/>
          <ac:spMkLst>
            <pc:docMk/>
            <pc:sldMk cId="2732635663" sldId="262"/>
            <ac:spMk id="30" creationId="{F11C7CB4-0228-486A-931A-262ABB670EB0}"/>
          </ac:spMkLst>
        </pc:spChg>
        <pc:picChg chg="add mod">
          <ac:chgData name="chandana udupa" userId="21615460-5611-43b0-9214-ac615ce629d0" providerId="ADAL" clId="{FFE0E2D3-D0E6-4688-A18D-F9D2BEAD9594}" dt="2020-02-16T22:05:11.291" v="2603" actId="1076"/>
          <ac:picMkLst>
            <pc:docMk/>
            <pc:sldMk cId="2732635663" sldId="262"/>
            <ac:picMk id="4" creationId="{052F5231-B8F2-4119-AD00-E48630034F8A}"/>
          </ac:picMkLst>
        </pc:picChg>
      </pc:sldChg>
      <pc:sldChg chg="modSp">
        <pc:chgData name="chandana udupa" userId="21615460-5611-43b0-9214-ac615ce629d0" providerId="ADAL" clId="{FFE0E2D3-D0E6-4688-A18D-F9D2BEAD9594}" dt="2020-02-16T20:31:11.351" v="2592" actId="20577"/>
        <pc:sldMkLst>
          <pc:docMk/>
          <pc:sldMk cId="4161256654" sldId="263"/>
        </pc:sldMkLst>
        <pc:spChg chg="mod">
          <ac:chgData name="chandana udupa" userId="21615460-5611-43b0-9214-ac615ce629d0" providerId="ADAL" clId="{FFE0E2D3-D0E6-4688-A18D-F9D2BEAD9594}" dt="2020-02-16T15:58:59.347" v="1993" actId="20577"/>
          <ac:spMkLst>
            <pc:docMk/>
            <pc:sldMk cId="4161256654" sldId="263"/>
            <ac:spMk id="2" creationId="{C2228ED0-4426-4852-95E6-8DC9DDC47603}"/>
          </ac:spMkLst>
        </pc:spChg>
        <pc:spChg chg="mod">
          <ac:chgData name="chandana udupa" userId="21615460-5611-43b0-9214-ac615ce629d0" providerId="ADAL" clId="{FFE0E2D3-D0E6-4688-A18D-F9D2BEAD9594}" dt="2020-02-16T20:31:11.351" v="2592" actId="20577"/>
          <ac:spMkLst>
            <pc:docMk/>
            <pc:sldMk cId="4161256654" sldId="263"/>
            <ac:spMk id="3" creationId="{4657414C-1711-4A06-8526-977C1358E525}"/>
          </ac:spMkLst>
        </pc:spChg>
      </pc:sldChg>
      <pc:sldChg chg="addSp delSp modSp add">
        <pc:chgData name="chandana udupa" userId="21615460-5611-43b0-9214-ac615ce629d0" providerId="ADAL" clId="{FFE0E2D3-D0E6-4688-A18D-F9D2BEAD9594}" dt="2020-02-16T22:07:35.681" v="2605" actId="20577"/>
        <pc:sldMkLst>
          <pc:docMk/>
          <pc:sldMk cId="1387280188" sldId="264"/>
        </pc:sldMkLst>
        <pc:spChg chg="mod">
          <ac:chgData name="chandana udupa" userId="21615460-5611-43b0-9214-ac615ce629d0" providerId="ADAL" clId="{FFE0E2D3-D0E6-4688-A18D-F9D2BEAD9594}" dt="2020-02-16T09:05:24.908" v="959" actId="20577"/>
          <ac:spMkLst>
            <pc:docMk/>
            <pc:sldMk cId="1387280188" sldId="264"/>
            <ac:spMk id="2" creationId="{0F6ED180-46B4-4E46-8398-923DADA858D1}"/>
          </ac:spMkLst>
        </pc:spChg>
        <pc:spChg chg="mod">
          <ac:chgData name="chandana udupa" userId="21615460-5611-43b0-9214-ac615ce629d0" providerId="ADAL" clId="{FFE0E2D3-D0E6-4688-A18D-F9D2BEAD9594}" dt="2020-02-16T10:54:07.776" v="1612" actId="1076"/>
          <ac:spMkLst>
            <pc:docMk/>
            <pc:sldMk cId="1387280188" sldId="264"/>
            <ac:spMk id="3" creationId="{34EB06A8-03E6-4871-A6BE-79E15F0428FA}"/>
          </ac:spMkLst>
        </pc:spChg>
        <pc:spChg chg="add mod">
          <ac:chgData name="chandana udupa" userId="21615460-5611-43b0-9214-ac615ce629d0" providerId="ADAL" clId="{FFE0E2D3-D0E6-4688-A18D-F9D2BEAD9594}" dt="2020-02-16T22:07:35.681" v="2605" actId="20577"/>
          <ac:spMkLst>
            <pc:docMk/>
            <pc:sldMk cId="1387280188" sldId="264"/>
            <ac:spMk id="7" creationId="{E6736459-8205-45A4-A9DC-C34889D91BD7}"/>
          </ac:spMkLst>
        </pc:spChg>
        <pc:spChg chg="add mod">
          <ac:chgData name="chandana udupa" userId="21615460-5611-43b0-9214-ac615ce629d0" providerId="ADAL" clId="{FFE0E2D3-D0E6-4688-A18D-F9D2BEAD9594}" dt="2020-02-16T10:54:57.803" v="1618" actId="1076"/>
          <ac:spMkLst>
            <pc:docMk/>
            <pc:sldMk cId="1387280188" sldId="264"/>
            <ac:spMk id="8" creationId="{AA9B4CA8-EAA9-492C-B48A-5A75EEAF6660}"/>
          </ac:spMkLst>
        </pc:spChg>
        <pc:picChg chg="add del">
          <ac:chgData name="chandana udupa" userId="21615460-5611-43b0-9214-ac615ce629d0" providerId="ADAL" clId="{FFE0E2D3-D0E6-4688-A18D-F9D2BEAD9594}" dt="2020-02-16T09:07:06.446" v="974" actId="478"/>
          <ac:picMkLst>
            <pc:docMk/>
            <pc:sldMk cId="1387280188" sldId="264"/>
            <ac:picMk id="4" creationId="{83F383A7-5981-4D7E-A45D-D180C8700F5D}"/>
          </ac:picMkLst>
        </pc:picChg>
        <pc:picChg chg="add del mod">
          <ac:chgData name="chandana udupa" userId="21615460-5611-43b0-9214-ac615ce629d0" providerId="ADAL" clId="{FFE0E2D3-D0E6-4688-A18D-F9D2BEAD9594}" dt="2020-02-16T15:38:14.261" v="1675" actId="478"/>
          <ac:picMkLst>
            <pc:docMk/>
            <pc:sldMk cId="1387280188" sldId="264"/>
            <ac:picMk id="5" creationId="{6A4F1244-56B8-4AD7-AF43-482ED609CCCB}"/>
          </ac:picMkLst>
        </pc:picChg>
        <pc:picChg chg="add mod">
          <ac:chgData name="chandana udupa" userId="21615460-5611-43b0-9214-ac615ce629d0" providerId="ADAL" clId="{FFE0E2D3-D0E6-4688-A18D-F9D2BEAD9594}" dt="2020-02-16T10:55:05.907" v="1619" actId="1076"/>
          <ac:picMkLst>
            <pc:docMk/>
            <pc:sldMk cId="1387280188" sldId="264"/>
            <ac:picMk id="6" creationId="{951B214A-3335-449A-A965-5A99DCD9EB77}"/>
          </ac:picMkLst>
        </pc:picChg>
        <pc:picChg chg="add mod">
          <ac:chgData name="chandana udupa" userId="21615460-5611-43b0-9214-ac615ce629d0" providerId="ADAL" clId="{FFE0E2D3-D0E6-4688-A18D-F9D2BEAD9594}" dt="2020-02-16T15:38:52.119" v="1681" actId="14100"/>
          <ac:picMkLst>
            <pc:docMk/>
            <pc:sldMk cId="1387280188" sldId="264"/>
            <ac:picMk id="9" creationId="{4C6A9702-3BC7-4DC0-9AB7-CD0C5809B1BD}"/>
          </ac:picMkLst>
        </pc:picChg>
      </pc:sldChg>
      <pc:sldChg chg="addSp modSp add">
        <pc:chgData name="chandana udupa" userId="21615460-5611-43b0-9214-ac615ce629d0" providerId="ADAL" clId="{FFE0E2D3-D0E6-4688-A18D-F9D2BEAD9594}" dt="2020-02-16T15:48:42.545" v="1873" actId="1076"/>
        <pc:sldMkLst>
          <pc:docMk/>
          <pc:sldMk cId="1734793452" sldId="265"/>
        </pc:sldMkLst>
        <pc:spChg chg="mod">
          <ac:chgData name="chandana udupa" userId="21615460-5611-43b0-9214-ac615ce629d0" providerId="ADAL" clId="{FFE0E2D3-D0E6-4688-A18D-F9D2BEAD9594}" dt="2020-02-16T11:17:08.150" v="1631" actId="20577"/>
          <ac:spMkLst>
            <pc:docMk/>
            <pc:sldMk cId="1734793452" sldId="265"/>
            <ac:spMk id="2" creationId="{BA15D54A-E285-47B1-9BE5-5363D054A8CD}"/>
          </ac:spMkLst>
        </pc:spChg>
        <pc:spChg chg="mod">
          <ac:chgData name="chandana udupa" userId="21615460-5611-43b0-9214-ac615ce629d0" providerId="ADAL" clId="{FFE0E2D3-D0E6-4688-A18D-F9D2BEAD9594}" dt="2020-02-16T15:48:25.159" v="1872" actId="20577"/>
          <ac:spMkLst>
            <pc:docMk/>
            <pc:sldMk cId="1734793452" sldId="265"/>
            <ac:spMk id="3" creationId="{DA84A54B-1414-4D01-9E1D-3FD8856389F5}"/>
          </ac:spMkLst>
        </pc:spChg>
        <pc:picChg chg="add mod">
          <ac:chgData name="chandana udupa" userId="21615460-5611-43b0-9214-ac615ce629d0" providerId="ADAL" clId="{FFE0E2D3-D0E6-4688-A18D-F9D2BEAD9594}" dt="2020-02-16T15:48:42.545" v="1873" actId="1076"/>
          <ac:picMkLst>
            <pc:docMk/>
            <pc:sldMk cId="1734793452" sldId="265"/>
            <ac:picMk id="4" creationId="{FE4AF041-5B3D-4312-B2F3-D841EC22B35E}"/>
          </ac:picMkLst>
        </pc:picChg>
      </pc:sldChg>
      <pc:sldChg chg="addSp delSp modSp add mod setBg setClrOvrMap">
        <pc:chgData name="chandana udupa" userId="21615460-5611-43b0-9214-ac615ce629d0" providerId="ADAL" clId="{FFE0E2D3-D0E6-4688-A18D-F9D2BEAD9594}" dt="2020-02-16T19:59:45.259" v="2024"/>
        <pc:sldMkLst>
          <pc:docMk/>
          <pc:sldMk cId="799687968" sldId="266"/>
        </pc:sldMkLst>
        <pc:spChg chg="mod">
          <ac:chgData name="chandana udupa" userId="21615460-5611-43b0-9214-ac615ce629d0" providerId="ADAL" clId="{FFE0E2D3-D0E6-4688-A18D-F9D2BEAD9594}" dt="2020-02-16T09:32:17.532" v="1374" actId="26606"/>
          <ac:spMkLst>
            <pc:docMk/>
            <pc:sldMk cId="799687968" sldId="266"/>
            <ac:spMk id="2" creationId="{FB349278-9799-4350-B9BD-86C5113E0A37}"/>
          </ac:spMkLst>
        </pc:spChg>
        <pc:spChg chg="add del mod">
          <ac:chgData name="chandana udupa" userId="21615460-5611-43b0-9214-ac615ce629d0" providerId="ADAL" clId="{FFE0E2D3-D0E6-4688-A18D-F9D2BEAD9594}" dt="2020-02-16T09:31:22.616" v="1370" actId="26606"/>
          <ac:spMkLst>
            <pc:docMk/>
            <pc:sldMk cId="799687968" sldId="266"/>
            <ac:spMk id="3" creationId="{3DB8649C-08ED-4D88-B96D-C8AFDDD7DB5D}"/>
          </ac:spMkLst>
        </pc:spChg>
        <pc:spChg chg="add del">
          <ac:chgData name="chandana udupa" userId="21615460-5611-43b0-9214-ac615ce629d0" providerId="ADAL" clId="{FFE0E2D3-D0E6-4688-A18D-F9D2BEAD9594}" dt="2020-02-16T09:30:58.187" v="1365" actId="26606"/>
          <ac:spMkLst>
            <pc:docMk/>
            <pc:sldMk cId="799687968" sldId="266"/>
            <ac:spMk id="10" creationId="{F747F1B4-B831-4277-8AB0-32767F7EB7BF}"/>
          </ac:spMkLst>
        </pc:spChg>
        <pc:spChg chg="add del">
          <ac:chgData name="chandana udupa" userId="21615460-5611-43b0-9214-ac615ce629d0" providerId="ADAL" clId="{FFE0E2D3-D0E6-4688-A18D-F9D2BEAD9594}" dt="2020-02-16T09:30:58.187" v="1365" actId="26606"/>
          <ac:spMkLst>
            <pc:docMk/>
            <pc:sldMk cId="799687968" sldId="266"/>
            <ac:spMk id="12" creationId="{D80CFA21-AB7C-4BEB-9BFF-05764FBBF3C6}"/>
          </ac:spMkLst>
        </pc:spChg>
        <pc:spChg chg="add del">
          <ac:chgData name="chandana udupa" userId="21615460-5611-43b0-9214-ac615ce629d0" providerId="ADAL" clId="{FFE0E2D3-D0E6-4688-A18D-F9D2BEAD9594}" dt="2020-02-16T09:30:58.187" v="1365" actId="26606"/>
          <ac:spMkLst>
            <pc:docMk/>
            <pc:sldMk cId="799687968" sldId="266"/>
            <ac:spMk id="14" creationId="{12F7E335-851A-4CAE-B09F-E657819D4600}"/>
          </ac:spMkLst>
        </pc:spChg>
        <pc:spChg chg="add mod">
          <ac:chgData name="chandana udupa" userId="21615460-5611-43b0-9214-ac615ce629d0" providerId="ADAL" clId="{FFE0E2D3-D0E6-4688-A18D-F9D2BEAD9594}" dt="2020-02-16T10:25:44.532" v="1548" actId="255"/>
          <ac:spMkLst>
            <pc:docMk/>
            <pc:sldMk cId="799687968" sldId="266"/>
            <ac:spMk id="15" creationId="{F45A7C70-43CF-4E6A-803B-523A4A39C7C3}"/>
          </ac:spMkLst>
        </pc:spChg>
        <pc:spChg chg="add del">
          <ac:chgData name="chandana udupa" userId="21615460-5611-43b0-9214-ac615ce629d0" providerId="ADAL" clId="{FFE0E2D3-D0E6-4688-A18D-F9D2BEAD9594}" dt="2020-02-16T09:30:58.187" v="1365" actId="26606"/>
          <ac:spMkLst>
            <pc:docMk/>
            <pc:sldMk cId="799687968" sldId="266"/>
            <ac:spMk id="16" creationId="{10B541F0-7F6E-402E-84D8-CF96EACA5FBC}"/>
          </ac:spMkLst>
        </pc:spChg>
        <pc:spChg chg="add del mod">
          <ac:chgData name="chandana udupa" userId="21615460-5611-43b0-9214-ac615ce629d0" providerId="ADAL" clId="{FFE0E2D3-D0E6-4688-A18D-F9D2BEAD9594}" dt="2020-02-16T10:34:16.215" v="1570"/>
          <ac:spMkLst>
            <pc:docMk/>
            <pc:sldMk cId="799687968" sldId="266"/>
            <ac:spMk id="19" creationId="{9AE3CC06-2960-45E4-98DE-A5DF2DF835CF}"/>
          </ac:spMkLst>
        </pc:spChg>
        <pc:spChg chg="add del">
          <ac:chgData name="chandana udupa" userId="21615460-5611-43b0-9214-ac615ce629d0" providerId="ADAL" clId="{FFE0E2D3-D0E6-4688-A18D-F9D2BEAD9594}" dt="2020-02-16T09:31:22.550" v="1369" actId="26606"/>
          <ac:spMkLst>
            <pc:docMk/>
            <pc:sldMk cId="799687968" sldId="266"/>
            <ac:spMk id="20" creationId="{4E78424C-6FD0-41F8-9CAA-5DC19C42359F}"/>
          </ac:spMkLst>
        </pc:spChg>
        <pc:spChg chg="add del">
          <ac:chgData name="chandana udupa" userId="21615460-5611-43b0-9214-ac615ce629d0" providerId="ADAL" clId="{FFE0E2D3-D0E6-4688-A18D-F9D2BEAD9594}" dt="2020-02-16T09:31:22.550" v="1369" actId="26606"/>
          <ac:spMkLst>
            <pc:docMk/>
            <pc:sldMk cId="799687968" sldId="266"/>
            <ac:spMk id="21" creationId="{DD136760-57DC-4301-8BEA-B71AD2D13905}"/>
          </ac:spMkLst>
        </pc:spChg>
        <pc:spChg chg="add del">
          <ac:chgData name="chandana udupa" userId="21615460-5611-43b0-9214-ac615ce629d0" providerId="ADAL" clId="{FFE0E2D3-D0E6-4688-A18D-F9D2BEAD9594}" dt="2020-02-16T09:31:22.550" v="1369" actId="26606"/>
          <ac:spMkLst>
            <pc:docMk/>
            <pc:sldMk cId="799687968" sldId="266"/>
            <ac:spMk id="22" creationId="{BDC58DEA-1307-4F44-AD47-E613D8B76A89}"/>
          </ac:spMkLst>
        </pc:spChg>
        <pc:spChg chg="add del">
          <ac:chgData name="chandana udupa" userId="21615460-5611-43b0-9214-ac615ce629d0" providerId="ADAL" clId="{FFE0E2D3-D0E6-4688-A18D-F9D2BEAD9594}" dt="2020-02-16T09:31:22.550" v="1369" actId="26606"/>
          <ac:spMkLst>
            <pc:docMk/>
            <pc:sldMk cId="799687968" sldId="266"/>
            <ac:spMk id="23" creationId="{C99B912D-1E4B-42AF-A2BE-CFEFEC916EE7}"/>
          </ac:spMkLst>
        </pc:spChg>
        <pc:spChg chg="add mod">
          <ac:chgData name="chandana udupa" userId="21615460-5611-43b0-9214-ac615ce629d0" providerId="ADAL" clId="{FFE0E2D3-D0E6-4688-A18D-F9D2BEAD9594}" dt="2020-02-16T10:49:57.616" v="1600" actId="1076"/>
          <ac:spMkLst>
            <pc:docMk/>
            <pc:sldMk cId="799687968" sldId="266"/>
            <ac:spMk id="27" creationId="{BD5A3EE8-1C39-43EA-8B5C-D0975B701AB9}"/>
          </ac:spMkLst>
        </pc:spChg>
        <pc:spChg chg="add del">
          <ac:chgData name="chandana udupa" userId="21615460-5611-43b0-9214-ac615ce629d0" providerId="ADAL" clId="{FFE0E2D3-D0E6-4688-A18D-F9D2BEAD9594}" dt="2020-02-16T09:32:17.532" v="1374" actId="26606"/>
          <ac:spMkLst>
            <pc:docMk/>
            <pc:sldMk cId="799687968" sldId="266"/>
            <ac:spMk id="31" creationId="{F747F1B4-B831-4277-8AB0-32767F7EB7BF}"/>
          </ac:spMkLst>
        </pc:spChg>
        <pc:spChg chg="add del">
          <ac:chgData name="chandana udupa" userId="21615460-5611-43b0-9214-ac615ce629d0" providerId="ADAL" clId="{FFE0E2D3-D0E6-4688-A18D-F9D2BEAD9594}" dt="2020-02-16T09:32:17.532" v="1374" actId="26606"/>
          <ac:spMkLst>
            <pc:docMk/>
            <pc:sldMk cId="799687968" sldId="266"/>
            <ac:spMk id="33" creationId="{D80CFA21-AB7C-4BEB-9BFF-05764FBBF3C6}"/>
          </ac:spMkLst>
        </pc:spChg>
        <pc:spChg chg="add del">
          <ac:chgData name="chandana udupa" userId="21615460-5611-43b0-9214-ac615ce629d0" providerId="ADAL" clId="{FFE0E2D3-D0E6-4688-A18D-F9D2BEAD9594}" dt="2020-02-16T09:32:17.532" v="1374" actId="26606"/>
          <ac:spMkLst>
            <pc:docMk/>
            <pc:sldMk cId="799687968" sldId="266"/>
            <ac:spMk id="35" creationId="{12F7E335-851A-4CAE-B09F-E657819D4600}"/>
          </ac:spMkLst>
        </pc:spChg>
        <pc:spChg chg="add del">
          <ac:chgData name="chandana udupa" userId="21615460-5611-43b0-9214-ac615ce629d0" providerId="ADAL" clId="{FFE0E2D3-D0E6-4688-A18D-F9D2BEAD9594}" dt="2020-02-16T09:32:17.532" v="1374" actId="26606"/>
          <ac:spMkLst>
            <pc:docMk/>
            <pc:sldMk cId="799687968" sldId="266"/>
            <ac:spMk id="37" creationId="{10B541F0-7F6E-402E-84D8-CF96EACA5FBC}"/>
          </ac:spMkLst>
        </pc:spChg>
        <pc:graphicFrameChg chg="add del">
          <ac:chgData name="chandana udupa" userId="21615460-5611-43b0-9214-ac615ce629d0" providerId="ADAL" clId="{FFE0E2D3-D0E6-4688-A18D-F9D2BEAD9594}" dt="2020-02-16T09:30:58.187" v="1365" actId="26606"/>
          <ac:graphicFrameMkLst>
            <pc:docMk/>
            <pc:sldMk cId="799687968" sldId="266"/>
            <ac:graphicFrameMk id="5" creationId="{B3CC62D8-3BBA-4493-85D2-FB79B7668B8D}"/>
          </ac:graphicFrameMkLst>
        </pc:graphicFrameChg>
        <pc:graphicFrameChg chg="add del">
          <ac:chgData name="chandana udupa" userId="21615460-5611-43b0-9214-ac615ce629d0" providerId="ADAL" clId="{FFE0E2D3-D0E6-4688-A18D-F9D2BEAD9594}" dt="2020-02-16T09:31:12.510" v="1367" actId="26606"/>
          <ac:graphicFrameMkLst>
            <pc:docMk/>
            <pc:sldMk cId="799687968" sldId="266"/>
            <ac:graphicFrameMk id="18" creationId="{0B07259B-1A0B-4FBB-A243-B2E451C255BF}"/>
          </ac:graphicFrameMkLst>
        </pc:graphicFrameChg>
        <pc:graphicFrameChg chg="add del">
          <ac:chgData name="chandana udupa" userId="21615460-5611-43b0-9214-ac615ce629d0" providerId="ADAL" clId="{FFE0E2D3-D0E6-4688-A18D-F9D2BEAD9594}" dt="2020-02-16T09:31:22.550" v="1369" actId="26606"/>
          <ac:graphicFrameMkLst>
            <pc:docMk/>
            <pc:sldMk cId="799687968" sldId="266"/>
            <ac:graphicFrameMk id="24" creationId="{231C2C97-5351-4BA6-BDF7-885F3B8BD08A}"/>
          </ac:graphicFrameMkLst>
        </pc:graphicFrameChg>
        <pc:graphicFrameChg chg="add mod modGraphic">
          <ac:chgData name="chandana udupa" userId="21615460-5611-43b0-9214-ac615ce629d0" providerId="ADAL" clId="{FFE0E2D3-D0E6-4688-A18D-F9D2BEAD9594}" dt="2020-02-16T19:59:45.259" v="2024"/>
          <ac:graphicFrameMkLst>
            <pc:docMk/>
            <pc:sldMk cId="799687968" sldId="266"/>
            <ac:graphicFrameMk id="26" creationId="{0B07259B-1A0B-4FBB-A243-B2E451C255BF}"/>
          </ac:graphicFrameMkLst>
        </pc:graphicFrameChg>
        <pc:picChg chg="add del mod">
          <ac:chgData name="chandana udupa" userId="21615460-5611-43b0-9214-ac615ce629d0" providerId="ADAL" clId="{FFE0E2D3-D0E6-4688-A18D-F9D2BEAD9594}" dt="2020-02-16T10:17:07.164" v="1481" actId="478"/>
          <ac:picMkLst>
            <pc:docMk/>
            <pc:sldMk cId="799687968" sldId="266"/>
            <ac:picMk id="4" creationId="{20EE4B09-00FF-479B-8C5B-9F027C54994F}"/>
          </ac:picMkLst>
        </pc:picChg>
        <pc:picChg chg="add del mod">
          <ac:chgData name="chandana udupa" userId="21615460-5611-43b0-9214-ac615ce629d0" providerId="ADAL" clId="{FFE0E2D3-D0E6-4688-A18D-F9D2BEAD9594}" dt="2020-02-16T10:28:24.192" v="1555" actId="478"/>
          <ac:picMkLst>
            <pc:docMk/>
            <pc:sldMk cId="799687968" sldId="266"/>
            <ac:picMk id="6" creationId="{612CBEA2-518D-4B98-BC42-1CCCFE7F3441}"/>
          </ac:picMkLst>
        </pc:picChg>
        <pc:picChg chg="add mod">
          <ac:chgData name="chandana udupa" userId="21615460-5611-43b0-9214-ac615ce629d0" providerId="ADAL" clId="{FFE0E2D3-D0E6-4688-A18D-F9D2BEAD9594}" dt="2020-02-16T11:16:46.054" v="1622" actId="1076"/>
          <ac:picMkLst>
            <pc:docMk/>
            <pc:sldMk cId="799687968" sldId="266"/>
            <ac:picMk id="8" creationId="{D4FC64A8-6322-40C5-A460-7C4659C876A6}"/>
          </ac:picMkLst>
        </pc:picChg>
        <pc:picChg chg="add mod">
          <ac:chgData name="chandana udupa" userId="21615460-5611-43b0-9214-ac615ce629d0" providerId="ADAL" clId="{FFE0E2D3-D0E6-4688-A18D-F9D2BEAD9594}" dt="2020-02-16T10:20:25.870" v="1498" actId="1076"/>
          <ac:picMkLst>
            <pc:docMk/>
            <pc:sldMk cId="799687968" sldId="266"/>
            <ac:picMk id="9" creationId="{DB1AD825-C2D5-4ED1-981F-947D52CBCCBD}"/>
          </ac:picMkLst>
        </pc:picChg>
        <pc:picChg chg="add mod">
          <ac:chgData name="chandana udupa" userId="21615460-5611-43b0-9214-ac615ce629d0" providerId="ADAL" clId="{FFE0E2D3-D0E6-4688-A18D-F9D2BEAD9594}" dt="2020-02-16T11:16:35.839" v="1621" actId="1076"/>
          <ac:picMkLst>
            <pc:docMk/>
            <pc:sldMk cId="799687968" sldId="266"/>
            <ac:picMk id="13" creationId="{3C22A9EE-25FB-4597-ADD9-DFA39070A4B7}"/>
          </ac:picMkLst>
        </pc:picChg>
        <pc:picChg chg="add mod">
          <ac:chgData name="chandana udupa" userId="21615460-5611-43b0-9214-ac615ce629d0" providerId="ADAL" clId="{FFE0E2D3-D0E6-4688-A18D-F9D2BEAD9594}" dt="2020-02-16T19:59:05.791" v="2020" actId="14100"/>
          <ac:picMkLst>
            <pc:docMk/>
            <pc:sldMk cId="799687968" sldId="266"/>
            <ac:picMk id="17" creationId="{ECFCD713-607D-44F1-AD71-92E4E28CAB2A}"/>
          </ac:picMkLst>
        </pc:picChg>
        <pc:picChg chg="mod">
          <ac:chgData name="chandana udupa" userId="21615460-5611-43b0-9214-ac615ce629d0" providerId="ADAL" clId="{FFE0E2D3-D0E6-4688-A18D-F9D2BEAD9594}" dt="2020-02-16T19:59:14.581" v="2021" actId="108"/>
          <ac:picMkLst>
            <pc:docMk/>
            <pc:sldMk cId="799687968" sldId="266"/>
            <ac:picMk id="24" creationId="{3CDE6B03-50D6-479C-B22D-48334FB17BDD}"/>
          </ac:picMkLst>
        </pc:picChg>
        <pc:picChg chg="add del mod">
          <ac:chgData name="chandana udupa" userId="21615460-5611-43b0-9214-ac615ce629d0" providerId="ADAL" clId="{FFE0E2D3-D0E6-4688-A18D-F9D2BEAD9594}" dt="2020-02-16T10:48:57.101" v="1592" actId="478"/>
          <ac:picMkLst>
            <pc:docMk/>
            <pc:sldMk cId="799687968" sldId="266"/>
            <ac:picMk id="25" creationId="{80790871-49B2-4319-9009-6AF8625D8CCD}"/>
          </ac:picMkLst>
        </pc:picChg>
      </pc:sldChg>
      <pc:sldChg chg="addSp delSp modSp add">
        <pc:chgData name="chandana udupa" userId="21615460-5611-43b0-9214-ac615ce629d0" providerId="ADAL" clId="{FFE0E2D3-D0E6-4688-A18D-F9D2BEAD9594}" dt="2020-02-16T19:58:28.197" v="2018" actId="20577"/>
        <pc:sldMkLst>
          <pc:docMk/>
          <pc:sldMk cId="2249562177" sldId="267"/>
        </pc:sldMkLst>
        <pc:spChg chg="mod">
          <ac:chgData name="chandana udupa" userId="21615460-5611-43b0-9214-ac615ce629d0" providerId="ADAL" clId="{FFE0E2D3-D0E6-4688-A18D-F9D2BEAD9594}" dt="2020-02-16T09:30:12.524" v="1361" actId="20577"/>
          <ac:spMkLst>
            <pc:docMk/>
            <pc:sldMk cId="2249562177" sldId="267"/>
            <ac:spMk id="2" creationId="{EF7B34C6-33EA-4EF1-BFEF-4B9C3522A792}"/>
          </ac:spMkLst>
        </pc:spChg>
        <pc:spChg chg="del">
          <ac:chgData name="chandana udupa" userId="21615460-5611-43b0-9214-ac615ce629d0" providerId="ADAL" clId="{FFE0E2D3-D0E6-4688-A18D-F9D2BEAD9594}" dt="2020-02-16T09:30:15.173" v="1362"/>
          <ac:spMkLst>
            <pc:docMk/>
            <pc:sldMk cId="2249562177" sldId="267"/>
            <ac:spMk id="3" creationId="{2AD433C4-80B6-450A-AB18-CE5AE2089C61}"/>
          </ac:spMkLst>
        </pc:spChg>
        <pc:spChg chg="mod">
          <ac:chgData name="chandana udupa" userId="21615460-5611-43b0-9214-ac615ce629d0" providerId="ADAL" clId="{FFE0E2D3-D0E6-4688-A18D-F9D2BEAD9594}" dt="2020-02-16T19:58:28.197" v="2018" actId="20577"/>
          <ac:spMkLst>
            <pc:docMk/>
            <pc:sldMk cId="2249562177" sldId="267"/>
            <ac:spMk id="35" creationId="{55242C15-FF5C-44DD-B3D3-2949702692CC}"/>
          </ac:spMkLst>
        </pc:spChg>
        <pc:graphicFrameChg chg="add del">
          <ac:chgData name="chandana udupa" userId="21615460-5611-43b0-9214-ac615ce629d0" providerId="ADAL" clId="{FFE0E2D3-D0E6-4688-A18D-F9D2BEAD9594}" dt="2020-02-16T10:15:33.725" v="1472" actId="21"/>
          <ac:graphicFrameMkLst>
            <pc:docMk/>
            <pc:sldMk cId="2249562177" sldId="267"/>
            <ac:graphicFrameMk id="5" creationId="{ED76E12C-1267-4AAC-B067-96EB211F5378}"/>
          </ac:graphicFrameMkLst>
        </pc:graphicFrameChg>
        <pc:graphicFrameChg chg="add del mod modGraphic">
          <ac:chgData name="chandana udupa" userId="21615460-5611-43b0-9214-ac615ce629d0" providerId="ADAL" clId="{FFE0E2D3-D0E6-4688-A18D-F9D2BEAD9594}" dt="2020-02-16T10:16:09.562" v="1477" actId="478"/>
          <ac:graphicFrameMkLst>
            <pc:docMk/>
            <pc:sldMk cId="2249562177" sldId="267"/>
            <ac:graphicFrameMk id="6" creationId="{DB4AFB76-34E5-486F-A9E3-68CC7F44E43B}"/>
          </ac:graphicFrameMkLst>
        </pc:graphicFrameChg>
        <pc:picChg chg="add mod">
          <ac:chgData name="chandana udupa" userId="21615460-5611-43b0-9214-ac615ce629d0" providerId="ADAL" clId="{FFE0E2D3-D0E6-4688-A18D-F9D2BEAD9594}" dt="2020-02-16T15:33:51.161" v="1670" actId="692"/>
          <ac:picMkLst>
            <pc:docMk/>
            <pc:sldMk cId="2249562177" sldId="267"/>
            <ac:picMk id="4" creationId="{1D983F33-BC7E-4C65-A614-F7BFF30D9CD0}"/>
          </ac:picMkLst>
        </pc:picChg>
      </pc:sldChg>
    </pc:docChg>
  </pc:docChgLst>
  <pc:docChgLst>
    <pc:chgData name="nekkanti sahani" userId="S::nekkanti.sahani@mip.polimi.it::69ae1f77-7a63-49d8-b0e4-992978ddcf1c" providerId="AD" clId="Web-{B6975AAD-02F9-444D-8AA6-57EAD861B8EB}"/>
    <pc:docChg chg="addSld delSld modSld">
      <pc:chgData name="nekkanti sahani" userId="S::nekkanti.sahani@mip.polimi.it::69ae1f77-7a63-49d8-b0e4-992978ddcf1c" providerId="AD" clId="Web-{B6975AAD-02F9-444D-8AA6-57EAD861B8EB}" dt="2020-02-17T13:03:23.845" v="295"/>
      <pc:docMkLst>
        <pc:docMk/>
      </pc:docMkLst>
      <pc:sldChg chg="modNotes">
        <pc:chgData name="nekkanti sahani" userId="S::nekkanti.sahani@mip.polimi.it::69ae1f77-7a63-49d8-b0e4-992978ddcf1c" providerId="AD" clId="Web-{B6975AAD-02F9-444D-8AA6-57EAD861B8EB}" dt="2020-02-17T13:03:23.845" v="295"/>
        <pc:sldMkLst>
          <pc:docMk/>
          <pc:sldMk cId="318142268" sldId="258"/>
        </pc:sldMkLst>
      </pc:sldChg>
      <pc:sldChg chg="modSp">
        <pc:chgData name="nekkanti sahani" userId="S::nekkanti.sahani@mip.polimi.it::69ae1f77-7a63-49d8-b0e4-992978ddcf1c" providerId="AD" clId="Web-{B6975AAD-02F9-444D-8AA6-57EAD861B8EB}" dt="2020-02-17T12:58:37.970" v="17" actId="20577"/>
        <pc:sldMkLst>
          <pc:docMk/>
          <pc:sldMk cId="3736524937" sldId="270"/>
        </pc:sldMkLst>
        <pc:spChg chg="mod">
          <ac:chgData name="nekkanti sahani" userId="S::nekkanti.sahani@mip.polimi.it::69ae1f77-7a63-49d8-b0e4-992978ddcf1c" providerId="AD" clId="Web-{B6975AAD-02F9-444D-8AA6-57EAD861B8EB}" dt="2020-02-17T12:58:21.095" v="14" actId="20577"/>
          <ac:spMkLst>
            <pc:docMk/>
            <pc:sldMk cId="3736524937" sldId="270"/>
            <ac:spMk id="2" creationId="{C1CAFF14-5322-4135-A2BF-417964558F28}"/>
          </ac:spMkLst>
        </pc:spChg>
        <pc:spChg chg="mod">
          <ac:chgData name="nekkanti sahani" userId="S::nekkanti.sahani@mip.polimi.it::69ae1f77-7a63-49d8-b0e4-992978ddcf1c" providerId="AD" clId="Web-{B6975AAD-02F9-444D-8AA6-57EAD861B8EB}" dt="2020-02-17T12:58:37.970" v="17" actId="20577"/>
          <ac:spMkLst>
            <pc:docMk/>
            <pc:sldMk cId="3736524937" sldId="270"/>
            <ac:spMk id="3" creationId="{D5C007C8-AB8A-4866-81A1-07E637CF72DE}"/>
          </ac:spMkLst>
        </pc:spChg>
      </pc:sldChg>
      <pc:sldChg chg="modSp del">
        <pc:chgData name="nekkanti sahani" userId="S::nekkanti.sahani@mip.polimi.it::69ae1f77-7a63-49d8-b0e4-992978ddcf1c" providerId="AD" clId="Web-{B6975AAD-02F9-444D-8AA6-57EAD861B8EB}" dt="2020-02-17T12:49:51.204" v="13"/>
        <pc:sldMkLst>
          <pc:docMk/>
          <pc:sldMk cId="639550786" sldId="271"/>
        </pc:sldMkLst>
        <pc:spChg chg="mod">
          <ac:chgData name="nekkanti sahani" userId="S::nekkanti.sahani@mip.polimi.it::69ae1f77-7a63-49d8-b0e4-992978ddcf1c" providerId="AD" clId="Web-{B6975AAD-02F9-444D-8AA6-57EAD861B8EB}" dt="2020-02-17T12:19:26.173" v="0" actId="20577"/>
          <ac:spMkLst>
            <pc:docMk/>
            <pc:sldMk cId="639550786" sldId="271"/>
            <ac:spMk id="2" creationId="{C1CAFF14-5322-4135-A2BF-417964558F28}"/>
          </ac:spMkLst>
        </pc:spChg>
      </pc:sldChg>
      <pc:sldChg chg="new del">
        <pc:chgData name="nekkanti sahani" userId="S::nekkanti.sahani@mip.polimi.it::69ae1f77-7a63-49d8-b0e4-992978ddcf1c" providerId="AD" clId="Web-{B6975AAD-02F9-444D-8AA6-57EAD861B8EB}" dt="2020-02-17T12:34:24.688" v="2"/>
        <pc:sldMkLst>
          <pc:docMk/>
          <pc:sldMk cId="2708050788" sldId="272"/>
        </pc:sldMkLst>
      </pc:sldChg>
    </pc:docChg>
  </pc:docChgLst>
  <pc:docChgLst>
    <pc:chgData name="Tianer Qi" userId="S::tianer.qi@mip.polimi.it::5f30dd43-ca77-4fc2-b2e7-5c0eb9803ca7" providerId="AD" clId="Web-{73D8ADBE-D24B-40D3-B5C6-ECBC46A8C852}"/>
    <pc:docChg chg="modSld">
      <pc:chgData name="Tianer Qi" userId="S::tianer.qi@mip.polimi.it::5f30dd43-ca77-4fc2-b2e7-5c0eb9803ca7" providerId="AD" clId="Web-{73D8ADBE-D24B-40D3-B5C6-ECBC46A8C852}" dt="2020-02-16T15:44:37.646" v="9"/>
      <pc:docMkLst>
        <pc:docMk/>
      </pc:docMkLst>
      <pc:sldChg chg="addSp delSp modSp">
        <pc:chgData name="Tianer Qi" userId="S::tianer.qi@mip.polimi.it::5f30dd43-ca77-4fc2-b2e7-5c0eb9803ca7" providerId="AD" clId="Web-{73D8ADBE-D24B-40D3-B5C6-ECBC46A8C852}" dt="2020-02-16T15:44:37.646" v="9"/>
        <pc:sldMkLst>
          <pc:docMk/>
          <pc:sldMk cId="2249562177" sldId="267"/>
        </pc:sldMkLst>
        <pc:spChg chg="add del mod">
          <ac:chgData name="Tianer Qi" userId="S::tianer.qi@mip.polimi.it::5f30dd43-ca77-4fc2-b2e7-5c0eb9803ca7" providerId="AD" clId="Web-{73D8ADBE-D24B-40D3-B5C6-ECBC46A8C852}" dt="2020-02-16T15:44:12.895" v="2"/>
          <ac:spMkLst>
            <pc:docMk/>
            <pc:sldMk cId="2249562177" sldId="267"/>
            <ac:spMk id="3" creationId="{AC8EA0BA-28FB-4772-9979-035EE95E808F}"/>
          </ac:spMkLst>
        </pc:spChg>
        <pc:spChg chg="add mod">
          <ac:chgData name="Tianer Qi" userId="S::tianer.qi@mip.polimi.it::5f30dd43-ca77-4fc2-b2e7-5c0eb9803ca7" providerId="AD" clId="Web-{73D8ADBE-D24B-40D3-B5C6-ECBC46A8C852}" dt="2020-02-16T15:44:37.646" v="9"/>
          <ac:spMkLst>
            <pc:docMk/>
            <pc:sldMk cId="2249562177" sldId="267"/>
            <ac:spMk id="5" creationId="{E3E539CB-0092-4FC1-90C6-B0FCAC0B273B}"/>
          </ac:spMkLst>
        </pc:spChg>
      </pc:sldChg>
    </pc:docChg>
  </pc:docChgLst>
  <pc:docChgLst>
    <pc:chgData name="Yalin Tekin" userId="S::yalin.tekin@mip.polimi.it::3a94fcc9-eb32-4e50-9eaa-407c12059ba3" providerId="AD" clId="Web-{B141A5AC-5DBB-4D19-B68D-4506220A5E45}"/>
    <pc:docChg chg="addSld delSld sldOrd">
      <pc:chgData name="Yalin Tekin" userId="S::yalin.tekin@mip.polimi.it::3a94fcc9-eb32-4e50-9eaa-407c12059ba3" providerId="AD" clId="Web-{B141A5AC-5DBB-4D19-B68D-4506220A5E45}" dt="2020-02-16T16:01:40.474" v="2"/>
      <pc:docMkLst>
        <pc:docMk/>
      </pc:docMkLst>
      <pc:sldChg chg="new del ord">
        <pc:chgData name="Yalin Tekin" userId="S::yalin.tekin@mip.polimi.it::3a94fcc9-eb32-4e50-9eaa-407c12059ba3" providerId="AD" clId="Web-{B141A5AC-5DBB-4D19-B68D-4506220A5E45}" dt="2020-02-16T16:01:40.474" v="2"/>
        <pc:sldMkLst>
          <pc:docMk/>
          <pc:sldMk cId="2784060880" sldId="268"/>
        </pc:sldMkLst>
      </pc:sldChg>
    </pc:docChg>
  </pc:docChgLst>
  <pc:docChgLst>
    <pc:chgData name="Tianer Qi" userId="S::tianer.qi@mip.polimi.it::5f30dd43-ca77-4fc2-b2e7-5c0eb9803ca7" providerId="AD" clId="Web-{EF70F01C-5053-453B-A149-EB88BA81387B}"/>
    <pc:docChg chg="modSld">
      <pc:chgData name="Tianer Qi" userId="S::tianer.qi@mip.polimi.it::5f30dd43-ca77-4fc2-b2e7-5c0eb9803ca7" providerId="AD" clId="Web-{EF70F01C-5053-453B-A149-EB88BA81387B}" dt="2020-02-16T19:18:35.217" v="7" actId="1076"/>
      <pc:docMkLst>
        <pc:docMk/>
      </pc:docMkLst>
      <pc:sldChg chg="modSp">
        <pc:chgData name="Tianer Qi" userId="S::tianer.qi@mip.polimi.it::5f30dd43-ca77-4fc2-b2e7-5c0eb9803ca7" providerId="AD" clId="Web-{EF70F01C-5053-453B-A149-EB88BA81387B}" dt="2020-02-16T19:18:35.217" v="7" actId="1076"/>
        <pc:sldMkLst>
          <pc:docMk/>
          <pc:sldMk cId="799687968" sldId="266"/>
        </pc:sldMkLst>
        <pc:spChg chg="mod">
          <ac:chgData name="Tianer Qi" userId="S::tianer.qi@mip.polimi.it::5f30dd43-ca77-4fc2-b2e7-5c0eb9803ca7" providerId="AD" clId="Web-{EF70F01C-5053-453B-A149-EB88BA81387B}" dt="2020-02-16T19:18:21.576" v="4" actId="1076"/>
          <ac:spMkLst>
            <pc:docMk/>
            <pc:sldMk cId="799687968" sldId="266"/>
            <ac:spMk id="27" creationId="{BD5A3EE8-1C39-43EA-8B5C-D0975B701AB9}"/>
          </ac:spMkLst>
        </pc:spChg>
        <pc:spChg chg="mod">
          <ac:chgData name="Tianer Qi" userId="S::tianer.qi@mip.polimi.it::5f30dd43-ca77-4fc2-b2e7-5c0eb9803ca7" providerId="AD" clId="Web-{EF70F01C-5053-453B-A149-EB88BA81387B}" dt="2020-02-16T19:18:35.217" v="7" actId="1076"/>
          <ac:spMkLst>
            <pc:docMk/>
            <pc:sldMk cId="799687968" sldId="266"/>
            <ac:spMk id="268" creationId="{60ABBE7E-7024-4882-BB08-D868B756F07F}"/>
          </ac:spMkLst>
        </pc:spChg>
        <pc:graphicFrameChg chg="mod">
          <ac:chgData name="Tianer Qi" userId="S::tianer.qi@mip.polimi.it::5f30dd43-ca77-4fc2-b2e7-5c0eb9803ca7" providerId="AD" clId="Web-{EF70F01C-5053-453B-A149-EB88BA81387B}" dt="2020-02-16T19:17:59.059" v="0" actId="1076"/>
          <ac:graphicFrameMkLst>
            <pc:docMk/>
            <pc:sldMk cId="799687968" sldId="266"/>
            <ac:graphicFrameMk id="26" creationId="{0B07259B-1A0B-4FBB-A243-B2E451C255BF}"/>
          </ac:graphicFrameMkLst>
        </pc:graphicFrameChg>
        <pc:picChg chg="mod">
          <ac:chgData name="Tianer Qi" userId="S::tianer.qi@mip.polimi.it::5f30dd43-ca77-4fc2-b2e7-5c0eb9803ca7" providerId="AD" clId="Web-{EF70F01C-5053-453B-A149-EB88BA81387B}" dt="2020-02-16T19:18:14.637" v="3" actId="1076"/>
          <ac:picMkLst>
            <pc:docMk/>
            <pc:sldMk cId="799687968" sldId="266"/>
            <ac:picMk id="8" creationId="{D4FC64A8-6322-40C5-A460-7C4659C876A6}"/>
          </ac:picMkLst>
        </pc:picChg>
        <pc:picChg chg="mod">
          <ac:chgData name="Tianer Qi" userId="S::tianer.qi@mip.polimi.it::5f30dd43-ca77-4fc2-b2e7-5c0eb9803ca7" providerId="AD" clId="Web-{EF70F01C-5053-453B-A149-EB88BA81387B}" dt="2020-02-16T19:18:07.747" v="2" actId="1076"/>
          <ac:picMkLst>
            <pc:docMk/>
            <pc:sldMk cId="799687968" sldId="266"/>
            <ac:picMk id="17" creationId="{ECFCD713-607D-44F1-AD71-92E4E28CAB2A}"/>
          </ac:picMkLst>
        </pc:picChg>
        <pc:picChg chg="mod">
          <ac:chgData name="Tianer Qi" userId="S::tianer.qi@mip.polimi.it::5f30dd43-ca77-4fc2-b2e7-5c0eb9803ca7" providerId="AD" clId="Web-{EF70F01C-5053-453B-A149-EB88BA81387B}" dt="2020-02-16T19:18:01.575" v="1" actId="1076"/>
          <ac:picMkLst>
            <pc:docMk/>
            <pc:sldMk cId="799687968" sldId="266"/>
            <ac:picMk id="24" creationId="{3CDE6B03-50D6-479C-B22D-48334FB17BDD}"/>
          </ac:picMkLst>
        </pc:picChg>
      </pc:sldChg>
    </pc:docChg>
  </pc:docChgLst>
  <pc:docChgLst>
    <pc:chgData name="Tianer Qi" userId="S::tianer.qi@mip.polimi.it::5f30dd43-ca77-4fc2-b2e7-5c0eb9803ca7" providerId="AD" clId="Web-{052691FB-63D6-423C-BC29-944DF22544A5}"/>
    <pc:docChg chg="addSld delSld modSld">
      <pc:chgData name="Tianer Qi" userId="S::tianer.qi@mip.polimi.it::5f30dd43-ca77-4fc2-b2e7-5c0eb9803ca7" providerId="AD" clId="Web-{052691FB-63D6-423C-BC29-944DF22544A5}" dt="2020-02-16T18:56:27.912" v="521" actId="1076"/>
      <pc:docMkLst>
        <pc:docMk/>
      </pc:docMkLst>
      <pc:sldChg chg="addSp modSp">
        <pc:chgData name="Tianer Qi" userId="S::tianer.qi@mip.polimi.it::5f30dd43-ca77-4fc2-b2e7-5c0eb9803ca7" providerId="AD" clId="Web-{052691FB-63D6-423C-BC29-944DF22544A5}" dt="2020-02-16T18:56:27.912" v="521" actId="1076"/>
        <pc:sldMkLst>
          <pc:docMk/>
          <pc:sldMk cId="799687968" sldId="266"/>
        </pc:sldMkLst>
        <pc:spChg chg="mod">
          <ac:chgData name="Tianer Qi" userId="S::tianer.qi@mip.polimi.it::5f30dd43-ca77-4fc2-b2e7-5c0eb9803ca7" providerId="AD" clId="Web-{052691FB-63D6-423C-BC29-944DF22544A5}" dt="2020-02-16T18:56:27.912" v="521" actId="1076"/>
          <ac:spMkLst>
            <pc:docMk/>
            <pc:sldMk cId="799687968" sldId="266"/>
            <ac:spMk id="27" creationId="{BD5A3EE8-1C39-43EA-8B5C-D0975B701AB9}"/>
          </ac:spMkLst>
        </pc:spChg>
        <pc:spChg chg="add mod">
          <ac:chgData name="Tianer Qi" userId="S::tianer.qi@mip.polimi.it::5f30dd43-ca77-4fc2-b2e7-5c0eb9803ca7" providerId="AD" clId="Web-{052691FB-63D6-423C-BC29-944DF22544A5}" dt="2020-02-16T18:56:17.959" v="520" actId="1076"/>
          <ac:spMkLst>
            <pc:docMk/>
            <pc:sldMk cId="799687968" sldId="266"/>
            <ac:spMk id="268" creationId="{60ABBE7E-7024-4882-BB08-D868B756F07F}"/>
          </ac:spMkLst>
        </pc:spChg>
        <pc:graphicFrameChg chg="mod modGraphic">
          <ac:chgData name="Tianer Qi" userId="S::tianer.qi@mip.polimi.it::5f30dd43-ca77-4fc2-b2e7-5c0eb9803ca7" providerId="AD" clId="Web-{052691FB-63D6-423C-BC29-944DF22544A5}" dt="2020-02-16T18:50:21.785" v="450" actId="1076"/>
          <ac:graphicFrameMkLst>
            <pc:docMk/>
            <pc:sldMk cId="799687968" sldId="266"/>
            <ac:graphicFrameMk id="26" creationId="{0B07259B-1A0B-4FBB-A243-B2E451C255BF}"/>
          </ac:graphicFrameMkLst>
        </pc:graphicFrameChg>
        <pc:picChg chg="mod">
          <ac:chgData name="Tianer Qi" userId="S::tianer.qi@mip.polimi.it::5f30dd43-ca77-4fc2-b2e7-5c0eb9803ca7" providerId="AD" clId="Web-{052691FB-63D6-423C-BC29-944DF22544A5}" dt="2020-02-16T18:51:46.098" v="463" actId="1076"/>
          <ac:picMkLst>
            <pc:docMk/>
            <pc:sldMk cId="799687968" sldId="266"/>
            <ac:picMk id="8" creationId="{D4FC64A8-6322-40C5-A460-7C4659C876A6}"/>
          </ac:picMkLst>
        </pc:picChg>
        <pc:picChg chg="mod">
          <ac:chgData name="Tianer Qi" userId="S::tianer.qi@mip.polimi.it::5f30dd43-ca77-4fc2-b2e7-5c0eb9803ca7" providerId="AD" clId="Web-{052691FB-63D6-423C-BC29-944DF22544A5}" dt="2020-02-16T18:52:10.958" v="465" actId="1076"/>
          <ac:picMkLst>
            <pc:docMk/>
            <pc:sldMk cId="799687968" sldId="266"/>
            <ac:picMk id="17" creationId="{ECFCD713-607D-44F1-AD71-92E4E28CAB2A}"/>
          </ac:picMkLst>
        </pc:picChg>
        <pc:picChg chg="add mod">
          <ac:chgData name="Tianer Qi" userId="S::tianer.qi@mip.polimi.it::5f30dd43-ca77-4fc2-b2e7-5c0eb9803ca7" providerId="AD" clId="Web-{052691FB-63D6-423C-BC29-944DF22544A5}" dt="2020-02-16T18:52:14.911" v="466" actId="1076"/>
          <ac:picMkLst>
            <pc:docMk/>
            <pc:sldMk cId="799687968" sldId="266"/>
            <ac:picMk id="24" creationId="{3CDE6B03-50D6-479C-B22D-48334FB17BDD}"/>
          </ac:picMkLst>
        </pc:picChg>
      </pc:sldChg>
      <pc:sldChg chg="addSp delSp modSp mod setBg">
        <pc:chgData name="Tianer Qi" userId="S::tianer.qi@mip.polimi.it::5f30dd43-ca77-4fc2-b2e7-5c0eb9803ca7" providerId="AD" clId="Web-{052691FB-63D6-423C-BC29-944DF22544A5}" dt="2020-02-16T16:39:35.094" v="399" actId="14100"/>
        <pc:sldMkLst>
          <pc:docMk/>
          <pc:sldMk cId="2249562177" sldId="267"/>
        </pc:sldMkLst>
        <pc:spChg chg="mod">
          <ac:chgData name="Tianer Qi" userId="S::tianer.qi@mip.polimi.it::5f30dd43-ca77-4fc2-b2e7-5c0eb9803ca7" providerId="AD" clId="Web-{052691FB-63D6-423C-BC29-944DF22544A5}" dt="2020-02-16T16:31:37.842" v="216" actId="1076"/>
          <ac:spMkLst>
            <pc:docMk/>
            <pc:sldMk cId="2249562177" sldId="267"/>
            <ac:spMk id="2" creationId="{EF7B34C6-33EA-4EF1-BFEF-4B9C3522A792}"/>
          </ac:spMkLst>
        </pc:spChg>
        <pc:spChg chg="add del mod">
          <ac:chgData name="Tianer Qi" userId="S::tianer.qi@mip.polimi.it::5f30dd43-ca77-4fc2-b2e7-5c0eb9803ca7" providerId="AD" clId="Web-{052691FB-63D6-423C-BC29-944DF22544A5}" dt="2020-02-16T16:14:47.209" v="151"/>
          <ac:spMkLst>
            <pc:docMk/>
            <pc:sldMk cId="2249562177" sldId="267"/>
            <ac:spMk id="3" creationId="{97912680-9F6A-4652-80B0-50A47B88173D}"/>
          </ac:spMkLst>
        </pc:spChg>
        <pc:spChg chg="add del mod">
          <ac:chgData name="Tianer Qi" userId="S::tianer.qi@mip.polimi.it::5f30dd43-ca77-4fc2-b2e7-5c0eb9803ca7" providerId="AD" clId="Web-{052691FB-63D6-423C-BC29-944DF22544A5}" dt="2020-02-16T16:12:49.521" v="130"/>
          <ac:spMkLst>
            <pc:docMk/>
            <pc:sldMk cId="2249562177" sldId="267"/>
            <ac:spMk id="5" creationId="{E01A1A57-382F-47D3-BE74-B4BF147B88DA}"/>
          </ac:spMkLst>
        </pc:spChg>
        <pc:spChg chg="del mod">
          <ac:chgData name="Tianer Qi" userId="S::tianer.qi@mip.polimi.it::5f30dd43-ca77-4fc2-b2e7-5c0eb9803ca7" providerId="AD" clId="Web-{052691FB-63D6-423C-BC29-944DF22544A5}" dt="2020-02-16T15:46:09.260" v="1"/>
          <ac:spMkLst>
            <pc:docMk/>
            <pc:sldMk cId="2249562177" sldId="267"/>
            <ac:spMk id="5" creationId="{E3E539CB-0092-4FC1-90C6-B0FCAC0B273B}"/>
          </ac:spMkLst>
        </pc:spChg>
        <pc:spChg chg="add del mod ord">
          <ac:chgData name="Tianer Qi" userId="S::tianer.qi@mip.polimi.it::5f30dd43-ca77-4fc2-b2e7-5c0eb9803ca7" providerId="AD" clId="Web-{052691FB-63D6-423C-BC29-944DF22544A5}" dt="2020-02-16T16:34:17.655" v="237"/>
          <ac:spMkLst>
            <pc:docMk/>
            <pc:sldMk cId="2249562177" sldId="267"/>
            <ac:spMk id="6" creationId="{472E1036-1112-41CD-B558-96900EEC5F67}"/>
          </ac:spMkLst>
        </pc:spChg>
        <pc:spChg chg="add del mod">
          <ac:chgData name="Tianer Qi" userId="S::tianer.qi@mip.polimi.it::5f30dd43-ca77-4fc2-b2e7-5c0eb9803ca7" providerId="AD" clId="Web-{052691FB-63D6-423C-BC29-944DF22544A5}" dt="2020-02-16T16:15:03.350" v="154"/>
          <ac:spMkLst>
            <pc:docMk/>
            <pc:sldMk cId="2249562177" sldId="267"/>
            <ac:spMk id="7" creationId="{4C1CEF9A-F9AC-4B2D-9E01-14939F4755CE}"/>
          </ac:spMkLst>
        </pc:spChg>
        <pc:spChg chg="add del mod">
          <ac:chgData name="Tianer Qi" userId="S::tianer.qi@mip.polimi.it::5f30dd43-ca77-4fc2-b2e7-5c0eb9803ca7" providerId="AD" clId="Web-{052691FB-63D6-423C-BC29-944DF22544A5}" dt="2020-02-16T16:15:41.663" v="161"/>
          <ac:spMkLst>
            <pc:docMk/>
            <pc:sldMk cId="2249562177" sldId="267"/>
            <ac:spMk id="8" creationId="{271A0B87-08A0-462B-92C6-EB0611F48A9C}"/>
          </ac:spMkLst>
        </pc:spChg>
        <pc:spChg chg="add del">
          <ac:chgData name="Tianer Qi" userId="S::tianer.qi@mip.polimi.it::5f30dd43-ca77-4fc2-b2e7-5c0eb9803ca7" providerId="AD" clId="Web-{052691FB-63D6-423C-BC29-944DF22544A5}" dt="2020-02-16T16:29:30.950" v="185"/>
          <ac:spMkLst>
            <pc:docMk/>
            <pc:sldMk cId="2249562177" sldId="267"/>
            <ac:spMk id="13" creationId="{A46B443C-2FC2-4E2D-85B2-45096BE44F3F}"/>
          </ac:spMkLst>
        </pc:spChg>
        <pc:spChg chg="add del">
          <ac:chgData name="Tianer Qi" userId="S::tianer.qi@mip.polimi.it::5f30dd43-ca77-4fc2-b2e7-5c0eb9803ca7" providerId="AD" clId="Web-{052691FB-63D6-423C-BC29-944DF22544A5}" dt="2020-02-16T16:29:30.950" v="185"/>
          <ac:spMkLst>
            <pc:docMk/>
            <pc:sldMk cId="2249562177" sldId="267"/>
            <ac:spMk id="14" creationId="{F8595138-C2F6-4C4C-B5E4-AA951F9313DA}"/>
          </ac:spMkLst>
        </pc:spChg>
        <pc:spChg chg="add del">
          <ac:chgData name="Tianer Qi" userId="S::tianer.qi@mip.polimi.it::5f30dd43-ca77-4fc2-b2e7-5c0eb9803ca7" providerId="AD" clId="Web-{052691FB-63D6-423C-BC29-944DF22544A5}" dt="2020-02-16T16:29:17.340" v="183"/>
          <ac:spMkLst>
            <pc:docMk/>
            <pc:sldMk cId="2249562177" sldId="267"/>
            <ac:spMk id="15" creationId="{AA5D1E5A-8C41-48B6-B7D0-FF3011399D3D}"/>
          </ac:spMkLst>
        </pc:spChg>
        <pc:spChg chg="add del">
          <ac:chgData name="Tianer Qi" userId="S::tianer.qi@mip.polimi.it::5f30dd43-ca77-4fc2-b2e7-5c0eb9803ca7" providerId="AD" clId="Web-{052691FB-63D6-423C-BC29-944DF22544A5}" dt="2020-02-16T16:29:30.950" v="185"/>
          <ac:spMkLst>
            <pc:docMk/>
            <pc:sldMk cId="2249562177" sldId="267"/>
            <ac:spMk id="16" creationId="{FE3FFFD4-D361-4331-B6AC-64765DC7E1FD}"/>
          </ac:spMkLst>
        </pc:spChg>
        <pc:spChg chg="add">
          <ac:chgData name="Tianer Qi" userId="S::tianer.qi@mip.polimi.it::5f30dd43-ca77-4fc2-b2e7-5c0eb9803ca7" providerId="AD" clId="Web-{052691FB-63D6-423C-BC29-944DF22544A5}" dt="2020-02-16T16:29:31.012" v="186"/>
          <ac:spMkLst>
            <pc:docMk/>
            <pc:sldMk cId="2249562177" sldId="267"/>
            <ac:spMk id="17" creationId="{18073EE4-EB60-444A-A7EA-82035FCDE085}"/>
          </ac:spMkLst>
        </pc:spChg>
        <pc:spChg chg="add del">
          <ac:chgData name="Tianer Qi" userId="S::tianer.qi@mip.polimi.it::5f30dd43-ca77-4fc2-b2e7-5c0eb9803ca7" providerId="AD" clId="Web-{052691FB-63D6-423C-BC29-944DF22544A5}" dt="2020-02-16T16:29:17.340" v="183"/>
          <ac:spMkLst>
            <pc:docMk/>
            <pc:sldMk cId="2249562177" sldId="267"/>
            <ac:spMk id="18" creationId="{475CE30D-8C95-4716-A3AB-29EC9A5F19E2}"/>
          </ac:spMkLst>
        </pc:spChg>
        <pc:spChg chg="add">
          <ac:chgData name="Tianer Qi" userId="S::tianer.qi@mip.polimi.it::5f30dd43-ca77-4fc2-b2e7-5c0eb9803ca7" providerId="AD" clId="Web-{052691FB-63D6-423C-BC29-944DF22544A5}" dt="2020-02-16T16:29:31.012" v="186"/>
          <ac:spMkLst>
            <pc:docMk/>
            <pc:sldMk cId="2249562177" sldId="267"/>
            <ac:spMk id="19" creationId="{86AD7ABD-24C8-4B21-A948-ABC2F8C70B69}"/>
          </ac:spMkLst>
        </pc:spChg>
        <pc:spChg chg="add del">
          <ac:chgData name="Tianer Qi" userId="S::tianer.qi@mip.polimi.it::5f30dd43-ca77-4fc2-b2e7-5c0eb9803ca7" providerId="AD" clId="Web-{052691FB-63D6-423C-BC29-944DF22544A5}" dt="2020-02-16T16:29:17.340" v="183"/>
          <ac:spMkLst>
            <pc:docMk/>
            <pc:sldMk cId="2249562177" sldId="267"/>
            <ac:spMk id="20" creationId="{5262E9D7-B5C1-4E6C-B3EF-2F4807705467}"/>
          </ac:spMkLst>
        </pc:spChg>
        <pc:spChg chg="add">
          <ac:chgData name="Tianer Qi" userId="S::tianer.qi@mip.polimi.it::5f30dd43-ca77-4fc2-b2e7-5c0eb9803ca7" providerId="AD" clId="Web-{052691FB-63D6-423C-BC29-944DF22544A5}" dt="2020-02-16T16:29:31.012" v="186"/>
          <ac:spMkLst>
            <pc:docMk/>
            <pc:sldMk cId="2249562177" sldId="267"/>
            <ac:spMk id="21" creationId="{B63082B3-0202-4A7D-A42B-721E4CE9E2D4}"/>
          </ac:spMkLst>
        </pc:spChg>
        <pc:spChg chg="add del">
          <ac:chgData name="Tianer Qi" userId="S::tianer.qi@mip.polimi.it::5f30dd43-ca77-4fc2-b2e7-5c0eb9803ca7" providerId="AD" clId="Web-{052691FB-63D6-423C-BC29-944DF22544A5}" dt="2020-02-16T16:29:17.340" v="183"/>
          <ac:spMkLst>
            <pc:docMk/>
            <pc:sldMk cId="2249562177" sldId="267"/>
            <ac:spMk id="22" creationId="{C8C7DA03-3808-49BC-946F-ECACEAE88D84}"/>
          </ac:spMkLst>
        </pc:spChg>
        <pc:spChg chg="add del mod">
          <ac:chgData name="Tianer Qi" userId="S::tianer.qi@mip.polimi.it::5f30dd43-ca77-4fc2-b2e7-5c0eb9803ca7" providerId="AD" clId="Web-{052691FB-63D6-423C-BC29-944DF22544A5}" dt="2020-02-16T16:35:57.374" v="303"/>
          <ac:spMkLst>
            <pc:docMk/>
            <pc:sldMk cId="2249562177" sldId="267"/>
            <ac:spMk id="23" creationId="{6B961A14-CD16-4CB2-85DD-264A59ED9F62}"/>
          </ac:spMkLst>
        </pc:spChg>
        <pc:spChg chg="add del mod">
          <ac:chgData name="Tianer Qi" userId="S::tianer.qi@mip.polimi.it::5f30dd43-ca77-4fc2-b2e7-5c0eb9803ca7" providerId="AD" clId="Web-{052691FB-63D6-423C-BC29-944DF22544A5}" dt="2020-02-16T16:36:20.032" v="309"/>
          <ac:spMkLst>
            <pc:docMk/>
            <pc:sldMk cId="2249562177" sldId="267"/>
            <ac:spMk id="33" creationId="{6404FBE9-F540-4A39-82A4-691D805257E8}"/>
          </ac:spMkLst>
        </pc:spChg>
        <pc:spChg chg="add del">
          <ac:chgData name="Tianer Qi" userId="S::tianer.qi@mip.polimi.it::5f30dd43-ca77-4fc2-b2e7-5c0eb9803ca7" providerId="AD" clId="Web-{052691FB-63D6-423C-BC29-944DF22544A5}" dt="2020-02-16T16:36:12.515" v="305"/>
          <ac:spMkLst>
            <pc:docMk/>
            <pc:sldMk cId="2249562177" sldId="267"/>
            <ac:spMk id="34" creationId="{4CDB2780-5822-499B-8B4A-E6E874912AEC}"/>
          </ac:spMkLst>
        </pc:spChg>
        <pc:spChg chg="add mod">
          <ac:chgData name="Tianer Qi" userId="S::tianer.qi@mip.polimi.it::5f30dd43-ca77-4fc2-b2e7-5c0eb9803ca7" providerId="AD" clId="Web-{052691FB-63D6-423C-BC29-944DF22544A5}" dt="2020-02-16T16:39:22" v="398" actId="1076"/>
          <ac:spMkLst>
            <pc:docMk/>
            <pc:sldMk cId="2249562177" sldId="267"/>
            <ac:spMk id="35" creationId="{55242C15-FF5C-44DD-B3D3-2949702692CC}"/>
          </ac:spMkLst>
        </pc:spChg>
        <pc:graphicFrameChg chg="add del mod ord modGraphic">
          <ac:chgData name="Tianer Qi" userId="S::tianer.qi@mip.polimi.it::5f30dd43-ca77-4fc2-b2e7-5c0eb9803ca7" providerId="AD" clId="Web-{052691FB-63D6-423C-BC29-944DF22544A5}" dt="2020-02-16T16:34:32.420" v="240"/>
          <ac:graphicFrameMkLst>
            <pc:docMk/>
            <pc:sldMk cId="2249562177" sldId="267"/>
            <ac:graphicFrameMk id="24" creationId="{645D5A0D-2F8A-4BCF-86C8-905B24E707C1}"/>
          </ac:graphicFrameMkLst>
        </pc:graphicFrameChg>
        <pc:picChg chg="mod ord">
          <ac:chgData name="Tianer Qi" userId="S::tianer.qi@mip.polimi.it::5f30dd43-ca77-4fc2-b2e7-5c0eb9803ca7" providerId="AD" clId="Web-{052691FB-63D6-423C-BC29-944DF22544A5}" dt="2020-02-16T16:39:35.094" v="399" actId="14100"/>
          <ac:picMkLst>
            <pc:docMk/>
            <pc:sldMk cId="2249562177" sldId="267"/>
            <ac:picMk id="4" creationId="{1D983F33-BC7E-4C65-A614-F7BFF30D9CD0}"/>
          </ac:picMkLst>
        </pc:picChg>
        <pc:picChg chg="add del mod ord">
          <ac:chgData name="Tianer Qi" userId="S::tianer.qi@mip.polimi.it::5f30dd43-ca77-4fc2-b2e7-5c0eb9803ca7" providerId="AD" clId="Web-{052691FB-63D6-423C-BC29-944DF22544A5}" dt="2020-02-16T16:33:58.561" v="229"/>
          <ac:picMkLst>
            <pc:docMk/>
            <pc:sldMk cId="2249562177" sldId="267"/>
            <ac:picMk id="10" creationId="{0C04A2BA-66FC-406A-BD15-676472F2247E}"/>
          </ac:picMkLst>
        </pc:picChg>
        <pc:picChg chg="add del mod">
          <ac:chgData name="Tianer Qi" userId="S::tianer.qi@mip.polimi.it::5f30dd43-ca77-4fc2-b2e7-5c0eb9803ca7" providerId="AD" clId="Web-{052691FB-63D6-423C-BC29-944DF22544A5}" dt="2020-02-16T16:33:26.451" v="221"/>
          <ac:picMkLst>
            <pc:docMk/>
            <pc:sldMk cId="2249562177" sldId="267"/>
            <ac:picMk id="11" creationId="{2BCEF1DC-9F27-4CAD-AF06-D9713B1BA5EB}"/>
          </ac:picMkLst>
        </pc:picChg>
      </pc:sldChg>
      <pc:sldChg chg="new del">
        <pc:chgData name="Tianer Qi" userId="S::tianer.qi@mip.polimi.it::5f30dd43-ca77-4fc2-b2e7-5c0eb9803ca7" providerId="AD" clId="Web-{052691FB-63D6-423C-BC29-944DF22544A5}" dt="2020-02-16T17:37:07.399" v="401"/>
        <pc:sldMkLst>
          <pc:docMk/>
          <pc:sldMk cId="1986278778" sldId="2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81B31-68BE-49F0-BA1D-3016F7AE9D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CCC6E7-39AA-4421-A47D-C07ADD0CF579}">
      <dgm:prSet/>
      <dgm:spPr/>
      <dgm:t>
        <a:bodyPr/>
        <a:lstStyle/>
        <a:p>
          <a:r>
            <a:rPr lang="en-US" b="0" i="0"/>
            <a:t>Problem Identification​</a:t>
          </a:r>
          <a:endParaRPr lang="en-US"/>
        </a:p>
      </dgm:t>
    </dgm:pt>
    <dgm:pt modelId="{5B3AEEE7-2393-4C35-B2E4-8651DA55E42C}" type="parTrans" cxnId="{828D5435-CD5E-4AE0-A5B6-48DFE9A9BA24}">
      <dgm:prSet/>
      <dgm:spPr/>
      <dgm:t>
        <a:bodyPr/>
        <a:lstStyle/>
        <a:p>
          <a:endParaRPr lang="en-US"/>
        </a:p>
      </dgm:t>
    </dgm:pt>
    <dgm:pt modelId="{B9B8870E-B892-42DD-82D2-6B3A534FBADC}" type="sibTrans" cxnId="{828D5435-CD5E-4AE0-A5B6-48DFE9A9BA24}">
      <dgm:prSet/>
      <dgm:spPr/>
      <dgm:t>
        <a:bodyPr/>
        <a:lstStyle/>
        <a:p>
          <a:endParaRPr lang="en-US"/>
        </a:p>
      </dgm:t>
    </dgm:pt>
    <dgm:pt modelId="{13CDFB91-CD75-434F-93ED-7CFDA322EA3B}">
      <dgm:prSet/>
      <dgm:spPr/>
      <dgm:t>
        <a:bodyPr/>
        <a:lstStyle/>
        <a:p>
          <a:r>
            <a:rPr lang="en-US" b="0" i="0"/>
            <a:t>Proposed Solution</a:t>
          </a:r>
          <a:endParaRPr lang="en-US"/>
        </a:p>
      </dgm:t>
    </dgm:pt>
    <dgm:pt modelId="{DA4B225B-0AE1-406D-BF69-27A789DAE5C8}" type="parTrans" cxnId="{C7E69510-0EF9-4438-8321-E0002531A188}">
      <dgm:prSet/>
      <dgm:spPr/>
      <dgm:t>
        <a:bodyPr/>
        <a:lstStyle/>
        <a:p>
          <a:endParaRPr lang="en-US"/>
        </a:p>
      </dgm:t>
    </dgm:pt>
    <dgm:pt modelId="{1CB1F923-2E3C-4C9A-A3A1-31782D1B5BCE}" type="sibTrans" cxnId="{C7E69510-0EF9-4438-8321-E0002531A188}">
      <dgm:prSet/>
      <dgm:spPr/>
      <dgm:t>
        <a:bodyPr/>
        <a:lstStyle/>
        <a:p>
          <a:endParaRPr lang="en-US"/>
        </a:p>
      </dgm:t>
    </dgm:pt>
    <dgm:pt modelId="{AB247A34-1D26-4FD1-A315-64E9D35F4B6B}">
      <dgm:prSet/>
      <dgm:spPr/>
      <dgm:t>
        <a:bodyPr/>
        <a:lstStyle/>
        <a:p>
          <a:r>
            <a:rPr lang="en-US" b="0" i="0"/>
            <a:t>Data sources, Tools &amp; Methodology​</a:t>
          </a:r>
          <a:endParaRPr lang="en-US"/>
        </a:p>
      </dgm:t>
    </dgm:pt>
    <dgm:pt modelId="{1FB02785-DB08-4838-A6A2-893978861DB3}" type="parTrans" cxnId="{E9DB8173-BEBC-4095-A3B4-90FC9A699884}">
      <dgm:prSet/>
      <dgm:spPr/>
      <dgm:t>
        <a:bodyPr/>
        <a:lstStyle/>
        <a:p>
          <a:endParaRPr lang="en-US"/>
        </a:p>
      </dgm:t>
    </dgm:pt>
    <dgm:pt modelId="{519F17EA-0ED4-4FFE-B405-8497DBAF5EF2}" type="sibTrans" cxnId="{E9DB8173-BEBC-4095-A3B4-90FC9A699884}">
      <dgm:prSet/>
      <dgm:spPr/>
      <dgm:t>
        <a:bodyPr/>
        <a:lstStyle/>
        <a:p>
          <a:endParaRPr lang="en-US"/>
        </a:p>
      </dgm:t>
    </dgm:pt>
    <dgm:pt modelId="{9D4C9A07-7790-4A1D-AC88-F0FFA12909A7}">
      <dgm:prSet/>
      <dgm:spPr/>
      <dgm:t>
        <a:bodyPr/>
        <a:lstStyle/>
        <a:p>
          <a:r>
            <a:rPr lang="en-US" b="0" i="0"/>
            <a:t>NOSQL – Neo4J</a:t>
          </a:r>
          <a:endParaRPr lang="en-US"/>
        </a:p>
      </dgm:t>
    </dgm:pt>
    <dgm:pt modelId="{C407019B-6140-4E0A-9548-64348941328E}" type="parTrans" cxnId="{1B533984-5953-4359-804A-A02E7E4DD238}">
      <dgm:prSet/>
      <dgm:spPr/>
      <dgm:t>
        <a:bodyPr/>
        <a:lstStyle/>
        <a:p>
          <a:endParaRPr lang="en-US"/>
        </a:p>
      </dgm:t>
    </dgm:pt>
    <dgm:pt modelId="{92E70783-CBE7-41D1-B7A3-7D6AB4F81BFB}" type="sibTrans" cxnId="{1B533984-5953-4359-804A-A02E7E4DD238}">
      <dgm:prSet/>
      <dgm:spPr/>
      <dgm:t>
        <a:bodyPr/>
        <a:lstStyle/>
        <a:p>
          <a:endParaRPr lang="en-US"/>
        </a:p>
      </dgm:t>
    </dgm:pt>
    <dgm:pt modelId="{BBEE321F-1605-49F4-9F8C-F9ADB6688F21}">
      <dgm:prSet/>
      <dgm:spPr/>
      <dgm:t>
        <a:bodyPr/>
        <a:lstStyle/>
        <a:p>
          <a:r>
            <a:rPr lang="en-US" b="0" i="0"/>
            <a:t>PySpark​</a:t>
          </a:r>
          <a:endParaRPr lang="en-US"/>
        </a:p>
      </dgm:t>
    </dgm:pt>
    <dgm:pt modelId="{94A42DF4-0EC6-4CFD-B60C-2E1F9FC31986}" type="parTrans" cxnId="{894224E9-F315-484E-BBB0-6073244DBF4B}">
      <dgm:prSet/>
      <dgm:spPr/>
      <dgm:t>
        <a:bodyPr/>
        <a:lstStyle/>
        <a:p>
          <a:endParaRPr lang="en-US"/>
        </a:p>
      </dgm:t>
    </dgm:pt>
    <dgm:pt modelId="{506411F6-FB55-4A88-8DB8-9FF6EA4C8C28}" type="sibTrans" cxnId="{894224E9-F315-484E-BBB0-6073244DBF4B}">
      <dgm:prSet/>
      <dgm:spPr/>
      <dgm:t>
        <a:bodyPr/>
        <a:lstStyle/>
        <a:p>
          <a:endParaRPr lang="en-US"/>
        </a:p>
      </dgm:t>
    </dgm:pt>
    <dgm:pt modelId="{0EEA20F7-2A89-4DDF-A328-278884F5DA41}">
      <dgm:prSet/>
      <dgm:spPr/>
      <dgm:t>
        <a:bodyPr/>
        <a:lstStyle/>
        <a:p>
          <a:r>
            <a:rPr lang="en-US" b="0" i="0"/>
            <a:t>Conclusions</a:t>
          </a:r>
          <a:endParaRPr lang="en-US"/>
        </a:p>
      </dgm:t>
    </dgm:pt>
    <dgm:pt modelId="{C546EE90-1431-45B7-B918-4E60E5310AFD}" type="parTrans" cxnId="{956842AC-CB74-4460-9E4E-15AEE06230B0}">
      <dgm:prSet/>
      <dgm:spPr/>
      <dgm:t>
        <a:bodyPr/>
        <a:lstStyle/>
        <a:p>
          <a:endParaRPr lang="en-US"/>
        </a:p>
      </dgm:t>
    </dgm:pt>
    <dgm:pt modelId="{1ED9D479-53D2-46D1-9B56-5F9DFA6E8267}" type="sibTrans" cxnId="{956842AC-CB74-4460-9E4E-15AEE06230B0}">
      <dgm:prSet/>
      <dgm:spPr/>
      <dgm:t>
        <a:bodyPr/>
        <a:lstStyle/>
        <a:p>
          <a:endParaRPr lang="en-US"/>
        </a:p>
      </dgm:t>
    </dgm:pt>
    <dgm:pt modelId="{79F17B8E-FCBA-48A9-A13A-1477B196FDE1}" type="pres">
      <dgm:prSet presAssocID="{B2F81B31-68BE-49F0-BA1D-3016F7AE9D1F}" presName="root" presStyleCnt="0">
        <dgm:presLayoutVars>
          <dgm:dir/>
          <dgm:resizeHandles val="exact"/>
        </dgm:presLayoutVars>
      </dgm:prSet>
      <dgm:spPr/>
    </dgm:pt>
    <dgm:pt modelId="{62EBA0B0-8BDA-45F3-86BD-1AF8A0635B57}" type="pres">
      <dgm:prSet presAssocID="{54CCC6E7-39AA-4421-A47D-C07ADD0CF579}" presName="compNode" presStyleCnt="0"/>
      <dgm:spPr/>
    </dgm:pt>
    <dgm:pt modelId="{B24A6CED-C6F0-4BCD-B3BD-158DBCC98811}" type="pres">
      <dgm:prSet presAssocID="{54CCC6E7-39AA-4421-A47D-C07ADD0CF579}" presName="bgRect" presStyleLbl="bgShp" presStyleIdx="0" presStyleCnt="6"/>
      <dgm:spPr/>
    </dgm:pt>
    <dgm:pt modelId="{6E8CC256-24F5-489B-A2CA-A2C54962976B}" type="pres">
      <dgm:prSet presAssocID="{54CCC6E7-39AA-4421-A47D-C07ADD0CF5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F7DF924-45C7-4159-95B4-F4D6250FD580}" type="pres">
      <dgm:prSet presAssocID="{54CCC6E7-39AA-4421-A47D-C07ADD0CF579}" presName="spaceRect" presStyleCnt="0"/>
      <dgm:spPr/>
    </dgm:pt>
    <dgm:pt modelId="{89B478DA-A87E-4D43-A048-6A3D9B127564}" type="pres">
      <dgm:prSet presAssocID="{54CCC6E7-39AA-4421-A47D-C07ADD0CF579}" presName="parTx" presStyleLbl="revTx" presStyleIdx="0" presStyleCnt="6">
        <dgm:presLayoutVars>
          <dgm:chMax val="0"/>
          <dgm:chPref val="0"/>
        </dgm:presLayoutVars>
      </dgm:prSet>
      <dgm:spPr/>
    </dgm:pt>
    <dgm:pt modelId="{7EEFE008-A6F9-4F0E-AF0E-BF6C3CE83701}" type="pres">
      <dgm:prSet presAssocID="{B9B8870E-B892-42DD-82D2-6B3A534FBADC}" presName="sibTrans" presStyleCnt="0"/>
      <dgm:spPr/>
    </dgm:pt>
    <dgm:pt modelId="{215109B9-C911-475F-B8CF-F355987161D2}" type="pres">
      <dgm:prSet presAssocID="{13CDFB91-CD75-434F-93ED-7CFDA322EA3B}" presName="compNode" presStyleCnt="0"/>
      <dgm:spPr/>
    </dgm:pt>
    <dgm:pt modelId="{03D43B21-6E75-4537-A432-358A1F878212}" type="pres">
      <dgm:prSet presAssocID="{13CDFB91-CD75-434F-93ED-7CFDA322EA3B}" presName="bgRect" presStyleLbl="bgShp" presStyleIdx="1" presStyleCnt="6"/>
      <dgm:spPr/>
    </dgm:pt>
    <dgm:pt modelId="{5DC482B2-B27A-4BCB-8A6F-4E4DCB079CC5}" type="pres">
      <dgm:prSet presAssocID="{13CDFB91-CD75-434F-93ED-7CFDA322EA3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0AFB82F-8F67-4995-802B-18D8460A9C01}" type="pres">
      <dgm:prSet presAssocID="{13CDFB91-CD75-434F-93ED-7CFDA322EA3B}" presName="spaceRect" presStyleCnt="0"/>
      <dgm:spPr/>
    </dgm:pt>
    <dgm:pt modelId="{0929DE90-6F72-4454-86D0-81F45CBCF81F}" type="pres">
      <dgm:prSet presAssocID="{13CDFB91-CD75-434F-93ED-7CFDA322EA3B}" presName="parTx" presStyleLbl="revTx" presStyleIdx="1" presStyleCnt="6">
        <dgm:presLayoutVars>
          <dgm:chMax val="0"/>
          <dgm:chPref val="0"/>
        </dgm:presLayoutVars>
      </dgm:prSet>
      <dgm:spPr/>
    </dgm:pt>
    <dgm:pt modelId="{50C49B8C-93E7-4B09-8A5D-441B46419325}" type="pres">
      <dgm:prSet presAssocID="{1CB1F923-2E3C-4C9A-A3A1-31782D1B5BCE}" presName="sibTrans" presStyleCnt="0"/>
      <dgm:spPr/>
    </dgm:pt>
    <dgm:pt modelId="{E1B0FC21-F314-4CB0-A131-915C34E45A37}" type="pres">
      <dgm:prSet presAssocID="{AB247A34-1D26-4FD1-A315-64E9D35F4B6B}" presName="compNode" presStyleCnt="0"/>
      <dgm:spPr/>
    </dgm:pt>
    <dgm:pt modelId="{386B3000-D26F-4D1F-B17E-4D256E7BB4AB}" type="pres">
      <dgm:prSet presAssocID="{AB247A34-1D26-4FD1-A315-64E9D35F4B6B}" presName="bgRect" presStyleLbl="bgShp" presStyleIdx="2" presStyleCnt="6" custLinFactY="-20179" custLinFactNeighborX="-1841" custLinFactNeighborY="-100000"/>
      <dgm:spPr/>
    </dgm:pt>
    <dgm:pt modelId="{3C728BA5-A381-4E2C-8086-8F667820B1F4}" type="pres">
      <dgm:prSet presAssocID="{AB247A34-1D26-4FD1-A315-64E9D35F4B6B}" presName="iconRect" presStyleLbl="node1" presStyleIdx="2" presStyleCnt="6" custLinFactY="-100000" custLinFactNeighborX="5330" custLinFactNeighborY="-13183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F75537F-458A-448D-85B8-E84B6F29A2C5}" type="pres">
      <dgm:prSet presAssocID="{AB247A34-1D26-4FD1-A315-64E9D35F4B6B}" presName="spaceRect" presStyleCnt="0"/>
      <dgm:spPr/>
    </dgm:pt>
    <dgm:pt modelId="{5F5A2B98-5B08-4B02-AD25-75AC6B861042}" type="pres">
      <dgm:prSet presAssocID="{AB247A34-1D26-4FD1-A315-64E9D35F4B6B}" presName="parTx" presStyleLbl="revTx" presStyleIdx="2" presStyleCnt="6" custLinFactY="-28972" custLinFactNeighborX="150" custLinFactNeighborY="-100000">
        <dgm:presLayoutVars>
          <dgm:chMax val="0"/>
          <dgm:chPref val="0"/>
        </dgm:presLayoutVars>
      </dgm:prSet>
      <dgm:spPr/>
    </dgm:pt>
    <dgm:pt modelId="{06C43C2F-13D5-4557-AB27-1B4B452C792E}" type="pres">
      <dgm:prSet presAssocID="{519F17EA-0ED4-4FFE-B405-8497DBAF5EF2}" presName="sibTrans" presStyleCnt="0"/>
      <dgm:spPr/>
    </dgm:pt>
    <dgm:pt modelId="{5CAB2787-0CE1-450E-BF51-E4032C06ABD6}" type="pres">
      <dgm:prSet presAssocID="{9D4C9A07-7790-4A1D-AC88-F0FFA12909A7}" presName="compNode" presStyleCnt="0"/>
      <dgm:spPr/>
    </dgm:pt>
    <dgm:pt modelId="{98DD0D44-DFAF-49EB-980A-E075A987A160}" type="pres">
      <dgm:prSet presAssocID="{9D4C9A07-7790-4A1D-AC88-F0FFA12909A7}" presName="bgRect" presStyleLbl="bgShp" presStyleIdx="3" presStyleCnt="6" custLinFactY="-20181" custLinFactNeighborX="824" custLinFactNeighborY="-100000"/>
      <dgm:spPr/>
    </dgm:pt>
    <dgm:pt modelId="{2C66D2C0-3E41-466E-90C1-0274B506A136}" type="pres">
      <dgm:prSet presAssocID="{9D4C9A07-7790-4A1D-AC88-F0FFA12909A7}" presName="iconRect" presStyleLbl="node1" presStyleIdx="3" presStyleCnt="6" custLinFactY="-100000" custLinFactNeighborX="2665" custLinFactNeighborY="-101572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0630E3-7CAB-41D6-B7BA-9E9A07E64F31}" type="pres">
      <dgm:prSet presAssocID="{9D4C9A07-7790-4A1D-AC88-F0FFA12909A7}" presName="spaceRect" presStyleCnt="0"/>
      <dgm:spPr/>
    </dgm:pt>
    <dgm:pt modelId="{27F93485-44CC-4DF1-A6A1-231DEAD7B5E5}" type="pres">
      <dgm:prSet presAssocID="{9D4C9A07-7790-4A1D-AC88-F0FFA12909A7}" presName="parTx" presStyleLbl="revTx" presStyleIdx="3" presStyleCnt="6" custLinFactY="-20181" custLinFactNeighborX="150" custLinFactNeighborY="-100000">
        <dgm:presLayoutVars>
          <dgm:chMax val="0"/>
          <dgm:chPref val="0"/>
        </dgm:presLayoutVars>
      </dgm:prSet>
      <dgm:spPr/>
    </dgm:pt>
    <dgm:pt modelId="{54A74D30-5E6E-4F03-920D-FB047BF70C67}" type="pres">
      <dgm:prSet presAssocID="{92E70783-CBE7-41D1-B7A3-7D6AB4F81BFB}" presName="sibTrans" presStyleCnt="0"/>
      <dgm:spPr/>
    </dgm:pt>
    <dgm:pt modelId="{6D485651-8045-4E9E-B09B-9D5912DDD249}" type="pres">
      <dgm:prSet presAssocID="{BBEE321F-1605-49F4-9F8C-F9ADB6688F21}" presName="compNode" presStyleCnt="0"/>
      <dgm:spPr/>
    </dgm:pt>
    <dgm:pt modelId="{91E11BDF-88BD-456E-A4E5-0A7F2282FD2C}" type="pres">
      <dgm:prSet presAssocID="{BBEE321F-1605-49F4-9F8C-F9ADB6688F21}" presName="bgRect" presStyleLbl="bgShp" presStyleIdx="4" presStyleCnt="6" custLinFactY="-24576" custLinFactNeighborX="284" custLinFactNeighborY="-100000"/>
      <dgm:spPr/>
    </dgm:pt>
    <dgm:pt modelId="{75A1280E-D9AE-421A-92A1-D4FD42F777B9}" type="pres">
      <dgm:prSet presAssocID="{BBEE321F-1605-49F4-9F8C-F9ADB6688F21}" presName="iconRect" presStyleLbl="node1" presStyleIdx="4" presStyleCnt="6" custLinFactY="-100000" custLinFactNeighborX="2665" custLinFactNeighborY="-11850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E2AB08-67CF-4CC3-9403-18706862AC03}" type="pres">
      <dgm:prSet presAssocID="{BBEE321F-1605-49F4-9F8C-F9ADB6688F21}" presName="spaceRect" presStyleCnt="0"/>
      <dgm:spPr/>
    </dgm:pt>
    <dgm:pt modelId="{6FB6D69F-6803-4120-BE34-5B45F2A6D2EF}" type="pres">
      <dgm:prSet presAssocID="{BBEE321F-1605-49F4-9F8C-F9ADB6688F21}" presName="parTx" presStyleLbl="revTx" presStyleIdx="4" presStyleCnt="6" custLinFactY="-23110" custLinFactNeighborX="160" custLinFactNeighborY="-100000">
        <dgm:presLayoutVars>
          <dgm:chMax val="0"/>
          <dgm:chPref val="0"/>
        </dgm:presLayoutVars>
      </dgm:prSet>
      <dgm:spPr/>
    </dgm:pt>
    <dgm:pt modelId="{6FE17138-5F59-42BE-9F59-83926C0609DD}" type="pres">
      <dgm:prSet presAssocID="{506411F6-FB55-4A88-8DB8-9FF6EA4C8C28}" presName="sibTrans" presStyleCnt="0"/>
      <dgm:spPr/>
    </dgm:pt>
    <dgm:pt modelId="{C1F034E2-A252-42BD-BD42-7F48F9EB3C62}" type="pres">
      <dgm:prSet presAssocID="{0EEA20F7-2A89-4DDF-A328-278884F5DA41}" presName="compNode" presStyleCnt="0"/>
      <dgm:spPr/>
    </dgm:pt>
    <dgm:pt modelId="{53EB682F-7EB5-4EE2-A795-4DF2C4793CC0}" type="pres">
      <dgm:prSet presAssocID="{0EEA20F7-2A89-4DDF-A328-278884F5DA41}" presName="bgRect" presStyleLbl="bgShp" presStyleIdx="5" presStyleCnt="6" custLinFactY="-27507" custLinFactNeighborX="1422" custLinFactNeighborY="-100000"/>
      <dgm:spPr/>
    </dgm:pt>
    <dgm:pt modelId="{B4AAD51A-5A73-4EFE-8E0F-0F110F8DFA0F}" type="pres">
      <dgm:prSet presAssocID="{0EEA20F7-2A89-4DDF-A328-278884F5DA41}" presName="iconRect" presStyleLbl="node1" presStyleIdx="5" presStyleCnt="6" custLinFactY="-100000" custLinFactNeighborX="-2665" custLinFactNeighborY="-12650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171D926-E153-4BBC-9074-9F49767459B6}" type="pres">
      <dgm:prSet presAssocID="{0EEA20F7-2A89-4DDF-A328-278884F5DA41}" presName="spaceRect" presStyleCnt="0"/>
      <dgm:spPr/>
    </dgm:pt>
    <dgm:pt modelId="{48B8EC86-7E38-4E52-9E7F-3EB0B9A1FD13}" type="pres">
      <dgm:prSet presAssocID="{0EEA20F7-2A89-4DDF-A328-278884F5DA41}" presName="parTx" presStyleLbl="revTx" presStyleIdx="5" presStyleCnt="6" custLinFactY="-21644" custLinFactNeighborX="-320" custLinFactNeighborY="-100000">
        <dgm:presLayoutVars>
          <dgm:chMax val="0"/>
          <dgm:chPref val="0"/>
        </dgm:presLayoutVars>
      </dgm:prSet>
      <dgm:spPr/>
    </dgm:pt>
  </dgm:ptLst>
  <dgm:cxnLst>
    <dgm:cxn modelId="{3FAED804-A132-4859-858F-AC2C9DF5D9D0}" type="presOf" srcId="{9D4C9A07-7790-4A1D-AC88-F0FFA12909A7}" destId="{27F93485-44CC-4DF1-A6A1-231DEAD7B5E5}" srcOrd="0" destOrd="0" presId="urn:microsoft.com/office/officeart/2018/2/layout/IconVerticalSolidList"/>
    <dgm:cxn modelId="{C7E69510-0EF9-4438-8321-E0002531A188}" srcId="{B2F81B31-68BE-49F0-BA1D-3016F7AE9D1F}" destId="{13CDFB91-CD75-434F-93ED-7CFDA322EA3B}" srcOrd="1" destOrd="0" parTransId="{DA4B225B-0AE1-406D-BF69-27A789DAE5C8}" sibTransId="{1CB1F923-2E3C-4C9A-A3A1-31782D1B5BCE}"/>
    <dgm:cxn modelId="{828D5435-CD5E-4AE0-A5B6-48DFE9A9BA24}" srcId="{B2F81B31-68BE-49F0-BA1D-3016F7AE9D1F}" destId="{54CCC6E7-39AA-4421-A47D-C07ADD0CF579}" srcOrd="0" destOrd="0" parTransId="{5B3AEEE7-2393-4C35-B2E4-8651DA55E42C}" sibTransId="{B9B8870E-B892-42DD-82D2-6B3A534FBADC}"/>
    <dgm:cxn modelId="{5B587C5C-C7CE-4912-B5C8-A20B5D580E39}" type="presOf" srcId="{AB247A34-1D26-4FD1-A315-64E9D35F4B6B}" destId="{5F5A2B98-5B08-4B02-AD25-75AC6B861042}" srcOrd="0" destOrd="0" presId="urn:microsoft.com/office/officeart/2018/2/layout/IconVerticalSolidList"/>
    <dgm:cxn modelId="{9644E870-DFE2-4CA8-B540-85BF3D52C5EB}" type="presOf" srcId="{0EEA20F7-2A89-4DDF-A328-278884F5DA41}" destId="{48B8EC86-7E38-4E52-9E7F-3EB0B9A1FD13}" srcOrd="0" destOrd="0" presId="urn:microsoft.com/office/officeart/2018/2/layout/IconVerticalSolidList"/>
    <dgm:cxn modelId="{E9DB8173-BEBC-4095-A3B4-90FC9A699884}" srcId="{B2F81B31-68BE-49F0-BA1D-3016F7AE9D1F}" destId="{AB247A34-1D26-4FD1-A315-64E9D35F4B6B}" srcOrd="2" destOrd="0" parTransId="{1FB02785-DB08-4838-A6A2-893978861DB3}" sibTransId="{519F17EA-0ED4-4FFE-B405-8497DBAF5EF2}"/>
    <dgm:cxn modelId="{1B533984-5953-4359-804A-A02E7E4DD238}" srcId="{B2F81B31-68BE-49F0-BA1D-3016F7AE9D1F}" destId="{9D4C9A07-7790-4A1D-AC88-F0FFA12909A7}" srcOrd="3" destOrd="0" parTransId="{C407019B-6140-4E0A-9548-64348941328E}" sibTransId="{92E70783-CBE7-41D1-B7A3-7D6AB4F81BFB}"/>
    <dgm:cxn modelId="{D954258F-C3A7-4B45-9C00-84CD8B64A24F}" type="presOf" srcId="{13CDFB91-CD75-434F-93ED-7CFDA322EA3B}" destId="{0929DE90-6F72-4454-86D0-81F45CBCF81F}" srcOrd="0" destOrd="0" presId="urn:microsoft.com/office/officeart/2018/2/layout/IconVerticalSolidList"/>
    <dgm:cxn modelId="{5AD6FE90-3E10-493A-8AA7-61F24DEA35B7}" type="presOf" srcId="{B2F81B31-68BE-49F0-BA1D-3016F7AE9D1F}" destId="{79F17B8E-FCBA-48A9-A13A-1477B196FDE1}" srcOrd="0" destOrd="0" presId="urn:microsoft.com/office/officeart/2018/2/layout/IconVerticalSolidList"/>
    <dgm:cxn modelId="{BC27449D-9F9C-4D2F-97A9-D0A655E806FC}" type="presOf" srcId="{54CCC6E7-39AA-4421-A47D-C07ADD0CF579}" destId="{89B478DA-A87E-4D43-A048-6A3D9B127564}" srcOrd="0" destOrd="0" presId="urn:microsoft.com/office/officeart/2018/2/layout/IconVerticalSolidList"/>
    <dgm:cxn modelId="{956842AC-CB74-4460-9E4E-15AEE06230B0}" srcId="{B2F81B31-68BE-49F0-BA1D-3016F7AE9D1F}" destId="{0EEA20F7-2A89-4DDF-A328-278884F5DA41}" srcOrd="5" destOrd="0" parTransId="{C546EE90-1431-45B7-B918-4E60E5310AFD}" sibTransId="{1ED9D479-53D2-46D1-9B56-5F9DFA6E8267}"/>
    <dgm:cxn modelId="{894224E9-F315-484E-BBB0-6073244DBF4B}" srcId="{B2F81B31-68BE-49F0-BA1D-3016F7AE9D1F}" destId="{BBEE321F-1605-49F4-9F8C-F9ADB6688F21}" srcOrd="4" destOrd="0" parTransId="{94A42DF4-0EC6-4CFD-B60C-2E1F9FC31986}" sibTransId="{506411F6-FB55-4A88-8DB8-9FF6EA4C8C28}"/>
    <dgm:cxn modelId="{C57E70F7-E60D-4548-9CC0-720A1153696E}" type="presOf" srcId="{BBEE321F-1605-49F4-9F8C-F9ADB6688F21}" destId="{6FB6D69F-6803-4120-BE34-5B45F2A6D2EF}" srcOrd="0" destOrd="0" presId="urn:microsoft.com/office/officeart/2018/2/layout/IconVerticalSolidList"/>
    <dgm:cxn modelId="{F57871ED-C5EF-429D-98E2-02226215DC92}" type="presParOf" srcId="{79F17B8E-FCBA-48A9-A13A-1477B196FDE1}" destId="{62EBA0B0-8BDA-45F3-86BD-1AF8A0635B57}" srcOrd="0" destOrd="0" presId="urn:microsoft.com/office/officeart/2018/2/layout/IconVerticalSolidList"/>
    <dgm:cxn modelId="{E69B59FF-38A0-4FC2-8131-10295D96DE7A}" type="presParOf" srcId="{62EBA0B0-8BDA-45F3-86BD-1AF8A0635B57}" destId="{B24A6CED-C6F0-4BCD-B3BD-158DBCC98811}" srcOrd="0" destOrd="0" presId="urn:microsoft.com/office/officeart/2018/2/layout/IconVerticalSolidList"/>
    <dgm:cxn modelId="{2FE923AE-1E2F-46BB-8D06-1E46082E5EDB}" type="presParOf" srcId="{62EBA0B0-8BDA-45F3-86BD-1AF8A0635B57}" destId="{6E8CC256-24F5-489B-A2CA-A2C54962976B}" srcOrd="1" destOrd="0" presId="urn:microsoft.com/office/officeart/2018/2/layout/IconVerticalSolidList"/>
    <dgm:cxn modelId="{3B4A0588-5A17-4AA2-B25B-01FBF96BB40F}" type="presParOf" srcId="{62EBA0B0-8BDA-45F3-86BD-1AF8A0635B57}" destId="{CF7DF924-45C7-4159-95B4-F4D6250FD580}" srcOrd="2" destOrd="0" presId="urn:microsoft.com/office/officeart/2018/2/layout/IconVerticalSolidList"/>
    <dgm:cxn modelId="{6B6C8739-BFEB-4297-A2E6-245C94C09B0F}" type="presParOf" srcId="{62EBA0B0-8BDA-45F3-86BD-1AF8A0635B57}" destId="{89B478DA-A87E-4D43-A048-6A3D9B127564}" srcOrd="3" destOrd="0" presId="urn:microsoft.com/office/officeart/2018/2/layout/IconVerticalSolidList"/>
    <dgm:cxn modelId="{58A4907E-04F4-44F2-934A-BCADEAA1CEFC}" type="presParOf" srcId="{79F17B8E-FCBA-48A9-A13A-1477B196FDE1}" destId="{7EEFE008-A6F9-4F0E-AF0E-BF6C3CE83701}" srcOrd="1" destOrd="0" presId="urn:microsoft.com/office/officeart/2018/2/layout/IconVerticalSolidList"/>
    <dgm:cxn modelId="{893FEC95-B060-4699-89A3-10CE69DD84A1}" type="presParOf" srcId="{79F17B8E-FCBA-48A9-A13A-1477B196FDE1}" destId="{215109B9-C911-475F-B8CF-F355987161D2}" srcOrd="2" destOrd="0" presId="urn:microsoft.com/office/officeart/2018/2/layout/IconVerticalSolidList"/>
    <dgm:cxn modelId="{8E29C679-9319-4E45-93CF-DF8BA9C85A55}" type="presParOf" srcId="{215109B9-C911-475F-B8CF-F355987161D2}" destId="{03D43B21-6E75-4537-A432-358A1F878212}" srcOrd="0" destOrd="0" presId="urn:microsoft.com/office/officeart/2018/2/layout/IconVerticalSolidList"/>
    <dgm:cxn modelId="{7FB78501-DB5F-4D7C-8A24-80132AC024C2}" type="presParOf" srcId="{215109B9-C911-475F-B8CF-F355987161D2}" destId="{5DC482B2-B27A-4BCB-8A6F-4E4DCB079CC5}" srcOrd="1" destOrd="0" presId="urn:microsoft.com/office/officeart/2018/2/layout/IconVerticalSolidList"/>
    <dgm:cxn modelId="{F89F639E-61C0-4B85-A233-0F0D44982520}" type="presParOf" srcId="{215109B9-C911-475F-B8CF-F355987161D2}" destId="{70AFB82F-8F67-4995-802B-18D8460A9C01}" srcOrd="2" destOrd="0" presId="urn:microsoft.com/office/officeart/2018/2/layout/IconVerticalSolidList"/>
    <dgm:cxn modelId="{1B1A0450-E13E-4DF2-A5DF-B63F8CBAC2FD}" type="presParOf" srcId="{215109B9-C911-475F-B8CF-F355987161D2}" destId="{0929DE90-6F72-4454-86D0-81F45CBCF81F}" srcOrd="3" destOrd="0" presId="urn:microsoft.com/office/officeart/2018/2/layout/IconVerticalSolidList"/>
    <dgm:cxn modelId="{5B92BF43-E3AB-49A1-9210-0C9358DDD886}" type="presParOf" srcId="{79F17B8E-FCBA-48A9-A13A-1477B196FDE1}" destId="{50C49B8C-93E7-4B09-8A5D-441B46419325}" srcOrd="3" destOrd="0" presId="urn:microsoft.com/office/officeart/2018/2/layout/IconVerticalSolidList"/>
    <dgm:cxn modelId="{7D2739E3-C6B5-468D-9282-F5AFF31C3771}" type="presParOf" srcId="{79F17B8E-FCBA-48A9-A13A-1477B196FDE1}" destId="{E1B0FC21-F314-4CB0-A131-915C34E45A37}" srcOrd="4" destOrd="0" presId="urn:microsoft.com/office/officeart/2018/2/layout/IconVerticalSolidList"/>
    <dgm:cxn modelId="{19E7337F-F118-4E9D-945A-CD80D0229FEE}" type="presParOf" srcId="{E1B0FC21-F314-4CB0-A131-915C34E45A37}" destId="{386B3000-D26F-4D1F-B17E-4D256E7BB4AB}" srcOrd="0" destOrd="0" presId="urn:microsoft.com/office/officeart/2018/2/layout/IconVerticalSolidList"/>
    <dgm:cxn modelId="{1969E24D-E0AA-4C32-9FCE-2922B69D3D13}" type="presParOf" srcId="{E1B0FC21-F314-4CB0-A131-915C34E45A37}" destId="{3C728BA5-A381-4E2C-8086-8F667820B1F4}" srcOrd="1" destOrd="0" presId="urn:microsoft.com/office/officeart/2018/2/layout/IconVerticalSolidList"/>
    <dgm:cxn modelId="{31C2B4C8-DC97-4643-83EE-0DE3E0150864}" type="presParOf" srcId="{E1B0FC21-F314-4CB0-A131-915C34E45A37}" destId="{2F75537F-458A-448D-85B8-E84B6F29A2C5}" srcOrd="2" destOrd="0" presId="urn:microsoft.com/office/officeart/2018/2/layout/IconVerticalSolidList"/>
    <dgm:cxn modelId="{D23444E3-E3B0-4C05-A7D1-D6C2C23173B4}" type="presParOf" srcId="{E1B0FC21-F314-4CB0-A131-915C34E45A37}" destId="{5F5A2B98-5B08-4B02-AD25-75AC6B861042}" srcOrd="3" destOrd="0" presId="urn:microsoft.com/office/officeart/2018/2/layout/IconVerticalSolidList"/>
    <dgm:cxn modelId="{E242D2D4-AD4D-4F74-8E5F-CDA28CCA1935}" type="presParOf" srcId="{79F17B8E-FCBA-48A9-A13A-1477B196FDE1}" destId="{06C43C2F-13D5-4557-AB27-1B4B452C792E}" srcOrd="5" destOrd="0" presId="urn:microsoft.com/office/officeart/2018/2/layout/IconVerticalSolidList"/>
    <dgm:cxn modelId="{857BD9E2-4A4B-40AF-B4A6-95F647ACB2BE}" type="presParOf" srcId="{79F17B8E-FCBA-48A9-A13A-1477B196FDE1}" destId="{5CAB2787-0CE1-450E-BF51-E4032C06ABD6}" srcOrd="6" destOrd="0" presId="urn:microsoft.com/office/officeart/2018/2/layout/IconVerticalSolidList"/>
    <dgm:cxn modelId="{FCA2A939-7ECC-40C0-BCB1-483B3DAE56F0}" type="presParOf" srcId="{5CAB2787-0CE1-450E-BF51-E4032C06ABD6}" destId="{98DD0D44-DFAF-49EB-980A-E075A987A160}" srcOrd="0" destOrd="0" presId="urn:microsoft.com/office/officeart/2018/2/layout/IconVerticalSolidList"/>
    <dgm:cxn modelId="{3B424E39-EDFA-4BE0-9A12-083D6103F67E}" type="presParOf" srcId="{5CAB2787-0CE1-450E-BF51-E4032C06ABD6}" destId="{2C66D2C0-3E41-466E-90C1-0274B506A136}" srcOrd="1" destOrd="0" presId="urn:microsoft.com/office/officeart/2018/2/layout/IconVerticalSolidList"/>
    <dgm:cxn modelId="{A05E4093-4339-4978-91CF-BB7E7613C34B}" type="presParOf" srcId="{5CAB2787-0CE1-450E-BF51-E4032C06ABD6}" destId="{D90630E3-7CAB-41D6-B7BA-9E9A07E64F31}" srcOrd="2" destOrd="0" presId="urn:microsoft.com/office/officeart/2018/2/layout/IconVerticalSolidList"/>
    <dgm:cxn modelId="{99B99715-2F04-4DE7-A840-71508C1C17AE}" type="presParOf" srcId="{5CAB2787-0CE1-450E-BF51-E4032C06ABD6}" destId="{27F93485-44CC-4DF1-A6A1-231DEAD7B5E5}" srcOrd="3" destOrd="0" presId="urn:microsoft.com/office/officeart/2018/2/layout/IconVerticalSolidList"/>
    <dgm:cxn modelId="{39245CB9-E33C-4F41-96BC-C119388A1D3B}" type="presParOf" srcId="{79F17B8E-FCBA-48A9-A13A-1477B196FDE1}" destId="{54A74D30-5E6E-4F03-920D-FB047BF70C67}" srcOrd="7" destOrd="0" presId="urn:microsoft.com/office/officeart/2018/2/layout/IconVerticalSolidList"/>
    <dgm:cxn modelId="{8837D97D-B94D-4867-BEAD-6AB25FC80B63}" type="presParOf" srcId="{79F17B8E-FCBA-48A9-A13A-1477B196FDE1}" destId="{6D485651-8045-4E9E-B09B-9D5912DDD249}" srcOrd="8" destOrd="0" presId="urn:microsoft.com/office/officeart/2018/2/layout/IconVerticalSolidList"/>
    <dgm:cxn modelId="{F6D8333F-2A99-4F04-ADCA-F94730ADFA80}" type="presParOf" srcId="{6D485651-8045-4E9E-B09B-9D5912DDD249}" destId="{91E11BDF-88BD-456E-A4E5-0A7F2282FD2C}" srcOrd="0" destOrd="0" presId="urn:microsoft.com/office/officeart/2018/2/layout/IconVerticalSolidList"/>
    <dgm:cxn modelId="{5DF68970-D202-4FE5-9E14-4A8C1FD93535}" type="presParOf" srcId="{6D485651-8045-4E9E-B09B-9D5912DDD249}" destId="{75A1280E-D9AE-421A-92A1-D4FD42F777B9}" srcOrd="1" destOrd="0" presId="urn:microsoft.com/office/officeart/2018/2/layout/IconVerticalSolidList"/>
    <dgm:cxn modelId="{FE4A73F4-C6F3-4ACC-A73B-F62EA9773ED3}" type="presParOf" srcId="{6D485651-8045-4E9E-B09B-9D5912DDD249}" destId="{70E2AB08-67CF-4CC3-9403-18706862AC03}" srcOrd="2" destOrd="0" presId="urn:microsoft.com/office/officeart/2018/2/layout/IconVerticalSolidList"/>
    <dgm:cxn modelId="{87623D4D-BD10-42C9-B841-306469CBC2E8}" type="presParOf" srcId="{6D485651-8045-4E9E-B09B-9D5912DDD249}" destId="{6FB6D69F-6803-4120-BE34-5B45F2A6D2EF}" srcOrd="3" destOrd="0" presId="urn:microsoft.com/office/officeart/2018/2/layout/IconVerticalSolidList"/>
    <dgm:cxn modelId="{3DE6F095-6746-457A-A064-8ADB6E121A20}" type="presParOf" srcId="{79F17B8E-FCBA-48A9-A13A-1477B196FDE1}" destId="{6FE17138-5F59-42BE-9F59-83926C0609DD}" srcOrd="9" destOrd="0" presId="urn:microsoft.com/office/officeart/2018/2/layout/IconVerticalSolidList"/>
    <dgm:cxn modelId="{921E80EC-5DAE-4BFE-A342-5D793DBF1BF0}" type="presParOf" srcId="{79F17B8E-FCBA-48A9-A13A-1477B196FDE1}" destId="{C1F034E2-A252-42BD-BD42-7F48F9EB3C62}" srcOrd="10" destOrd="0" presId="urn:microsoft.com/office/officeart/2018/2/layout/IconVerticalSolidList"/>
    <dgm:cxn modelId="{02D2AFA1-573E-4508-9135-328DD2DB8F3C}" type="presParOf" srcId="{C1F034E2-A252-42BD-BD42-7F48F9EB3C62}" destId="{53EB682F-7EB5-4EE2-A795-4DF2C4793CC0}" srcOrd="0" destOrd="0" presId="urn:microsoft.com/office/officeart/2018/2/layout/IconVerticalSolidList"/>
    <dgm:cxn modelId="{BCDA3F3A-FF9D-4898-9D7D-0641F2D4158B}" type="presParOf" srcId="{C1F034E2-A252-42BD-BD42-7F48F9EB3C62}" destId="{B4AAD51A-5A73-4EFE-8E0F-0F110F8DFA0F}" srcOrd="1" destOrd="0" presId="urn:microsoft.com/office/officeart/2018/2/layout/IconVerticalSolidList"/>
    <dgm:cxn modelId="{46DDCDC1-999A-4183-AA59-F76EA1B76C77}" type="presParOf" srcId="{C1F034E2-A252-42BD-BD42-7F48F9EB3C62}" destId="{C171D926-E153-4BBC-9074-9F49767459B6}" srcOrd="2" destOrd="0" presId="urn:microsoft.com/office/officeart/2018/2/layout/IconVerticalSolidList"/>
    <dgm:cxn modelId="{3E310F9E-8C82-48AB-9EDF-A855B91B1C57}" type="presParOf" srcId="{C1F034E2-A252-42BD-BD42-7F48F9EB3C62}" destId="{48B8EC86-7E38-4E52-9E7F-3EB0B9A1FD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9E5A5-995C-4076-A467-CB0E7C9E4B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46F9F17-562D-44F4-B338-52A63E03CC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/>
            <a:t>Data Cleaning – Identification of duplicate rows (same app names with different review count) and removal of the same</a:t>
          </a:r>
          <a:r>
            <a:rPr lang="en-IN" sz="1400">
              <a:latin typeface="Century Gothic" panose="020B0502020202020204"/>
            </a:rPr>
            <a:t> and</a:t>
          </a:r>
          <a:r>
            <a:rPr lang="en-IN" altLang="zh-CN" sz="1400">
              <a:latin typeface="Century Gothic" panose="020B0502020202020204"/>
            </a:rPr>
            <a:t> 'nan' value</a:t>
          </a:r>
          <a:endParaRPr lang="zh-CN" altLang="en-IN" sz="1400"/>
        </a:p>
      </dgm:t>
    </dgm:pt>
    <dgm:pt modelId="{337257D5-F86D-4518-91E8-DF7FBF0625A7}" type="parTrans" cxnId="{E5A834BD-A3C7-4BD5-829F-C57A988FCC02}">
      <dgm:prSet/>
      <dgm:spPr/>
      <dgm:t>
        <a:bodyPr/>
        <a:lstStyle/>
        <a:p>
          <a:endParaRPr lang="en-US"/>
        </a:p>
      </dgm:t>
    </dgm:pt>
    <dgm:pt modelId="{D408E57C-0FF6-4B48-9413-EBFE1099DFFE}" type="sibTrans" cxnId="{E5A834BD-A3C7-4BD5-829F-C57A988FCC02}">
      <dgm:prSet/>
      <dgm:spPr/>
      <dgm:t>
        <a:bodyPr/>
        <a:lstStyle/>
        <a:p>
          <a:endParaRPr lang="en-US"/>
        </a:p>
      </dgm:t>
    </dgm:pt>
    <dgm:pt modelId="{5FA4B7EE-CB8B-4192-A309-09BF819FA6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/>
            <a:t>Created the constraint on Application name for it to be unique in future also</a:t>
          </a:r>
          <a:endParaRPr lang="en-US" sz="1400"/>
        </a:p>
      </dgm:t>
    </dgm:pt>
    <dgm:pt modelId="{8678EA94-2F39-45FB-A410-472C5B97C26D}" type="parTrans" cxnId="{F7FC8564-2644-4950-8B63-C1E210EE707A}">
      <dgm:prSet/>
      <dgm:spPr/>
      <dgm:t>
        <a:bodyPr/>
        <a:lstStyle/>
        <a:p>
          <a:endParaRPr lang="en-US"/>
        </a:p>
      </dgm:t>
    </dgm:pt>
    <dgm:pt modelId="{D363924D-1924-45A1-9C51-1F448FC64B58}" type="sibTrans" cxnId="{F7FC8564-2644-4950-8B63-C1E210EE707A}">
      <dgm:prSet/>
      <dgm:spPr/>
      <dgm:t>
        <a:bodyPr/>
        <a:lstStyle/>
        <a:p>
          <a:endParaRPr lang="en-US"/>
        </a:p>
      </dgm:t>
    </dgm:pt>
    <dgm:pt modelId="{08574B2C-580C-4F28-A1B5-D7FB732437BB}" type="pres">
      <dgm:prSet presAssocID="{15F9E5A5-995C-4076-A467-CB0E7C9E4B9F}" presName="root" presStyleCnt="0">
        <dgm:presLayoutVars>
          <dgm:dir/>
          <dgm:resizeHandles val="exact"/>
        </dgm:presLayoutVars>
      </dgm:prSet>
      <dgm:spPr/>
    </dgm:pt>
    <dgm:pt modelId="{659813F4-6A9A-4DD0-BC25-84E76871A0EB}" type="pres">
      <dgm:prSet presAssocID="{C46F9F17-562D-44F4-B338-52A63E03CCE6}" presName="compNode" presStyleCnt="0"/>
      <dgm:spPr/>
    </dgm:pt>
    <dgm:pt modelId="{50A9D651-549E-48A4-89A6-844B678B1654}" type="pres">
      <dgm:prSet presAssocID="{C46F9F17-562D-44F4-B338-52A63E03CCE6}" presName="bgRect" presStyleLbl="bgShp" presStyleIdx="0" presStyleCnt="2" custScaleX="95588" custScaleY="29379" custLinFactNeighborX="4" custLinFactNeighborY="-53753"/>
      <dgm:spPr/>
    </dgm:pt>
    <dgm:pt modelId="{767FD7ED-BBB9-4665-84BC-336A84703B76}" type="pres">
      <dgm:prSet presAssocID="{C46F9F17-562D-44F4-B338-52A63E03CCE6}" presName="iconRect" presStyleLbl="node1" presStyleIdx="0" presStyleCnt="2" custScaleX="43126" custScaleY="35318" custLinFactY="-768" custLinFactNeighborX="-48984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3455690-B02F-4326-A3AB-4C00D355DD17}" type="pres">
      <dgm:prSet presAssocID="{C46F9F17-562D-44F4-B338-52A63E03CCE6}" presName="spaceRect" presStyleCnt="0"/>
      <dgm:spPr/>
    </dgm:pt>
    <dgm:pt modelId="{D8C94A90-F24E-42BE-8E87-9BBA4990E31C}" type="pres">
      <dgm:prSet presAssocID="{C46F9F17-562D-44F4-B338-52A63E03CCE6}" presName="parTx" presStyleLbl="revTx" presStyleIdx="0" presStyleCnt="2" custScaleX="102922" custScaleY="100000" custLinFactNeighborX="-12057" custLinFactNeighborY="-52038">
        <dgm:presLayoutVars>
          <dgm:chMax val="0"/>
          <dgm:chPref val="0"/>
        </dgm:presLayoutVars>
      </dgm:prSet>
      <dgm:spPr/>
    </dgm:pt>
    <dgm:pt modelId="{27C15230-8D73-442C-AD0C-0DC0220B5773}" type="pres">
      <dgm:prSet presAssocID="{D408E57C-0FF6-4B48-9413-EBFE1099DFFE}" presName="sibTrans" presStyleCnt="0"/>
      <dgm:spPr/>
    </dgm:pt>
    <dgm:pt modelId="{31DA76A1-8A5C-45BF-812B-BF72701DB51D}" type="pres">
      <dgm:prSet presAssocID="{5FA4B7EE-CB8B-4192-A309-09BF819FA657}" presName="compNode" presStyleCnt="0"/>
      <dgm:spPr/>
    </dgm:pt>
    <dgm:pt modelId="{371F901F-C898-4979-A3E1-F9042B7053DD}" type="pres">
      <dgm:prSet presAssocID="{5FA4B7EE-CB8B-4192-A309-09BF819FA657}" presName="bgRect" presStyleLbl="bgShp" presStyleIdx="1" presStyleCnt="2" custScaleX="96450" custScaleY="28879" custLinFactNeighborX="-272" custLinFactNeighborY="26270"/>
      <dgm:spPr/>
    </dgm:pt>
    <dgm:pt modelId="{3065B852-716E-4083-A8FA-225800EDCDAF}" type="pres">
      <dgm:prSet presAssocID="{5FA4B7EE-CB8B-4192-A309-09BF819FA657}" presName="iconRect" presStyleLbl="node1" presStyleIdx="1" presStyleCnt="2" custScaleX="37319" custScaleY="33460" custLinFactNeighborX="-57071" custLinFactNeighborY="4823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9050">
          <a:solidFill>
            <a:schemeClr val="bg2">
              <a:lumMod val="75000"/>
            </a:schemeClr>
          </a:solidFill>
        </a:ln>
      </dgm:spPr>
    </dgm:pt>
    <dgm:pt modelId="{333C202F-05A3-4841-A1D4-F236CC8CDF87}" type="pres">
      <dgm:prSet presAssocID="{5FA4B7EE-CB8B-4192-A309-09BF819FA657}" presName="spaceRect" presStyleCnt="0"/>
      <dgm:spPr/>
    </dgm:pt>
    <dgm:pt modelId="{7E934345-014F-4DA1-BC1E-202404C00A71}" type="pres">
      <dgm:prSet presAssocID="{5FA4B7EE-CB8B-4192-A309-09BF819FA657}" presName="parTx" presStyleLbl="revTx" presStyleIdx="1" presStyleCnt="2" custLinFactNeighborX="-12798" custLinFactNeighborY="26287">
        <dgm:presLayoutVars>
          <dgm:chMax val="0"/>
          <dgm:chPref val="0"/>
        </dgm:presLayoutVars>
      </dgm:prSet>
      <dgm:spPr/>
    </dgm:pt>
  </dgm:ptLst>
  <dgm:cxnLst>
    <dgm:cxn modelId="{B9C8B012-7B3E-46CC-A14D-74D1D937006A}" type="presOf" srcId="{15F9E5A5-995C-4076-A467-CB0E7C9E4B9F}" destId="{08574B2C-580C-4F28-A1B5-D7FB732437BB}" srcOrd="0" destOrd="0" presId="urn:microsoft.com/office/officeart/2018/2/layout/IconVerticalSolidList"/>
    <dgm:cxn modelId="{E7F8421A-35B6-4987-86F6-E44C80B64086}" type="presOf" srcId="{5FA4B7EE-CB8B-4192-A309-09BF819FA657}" destId="{7E934345-014F-4DA1-BC1E-202404C00A71}" srcOrd="0" destOrd="0" presId="urn:microsoft.com/office/officeart/2018/2/layout/IconVerticalSolidList"/>
    <dgm:cxn modelId="{8F56CC1F-3AF6-4E63-BC2D-09F2E8FD1995}" type="presOf" srcId="{C46F9F17-562D-44F4-B338-52A63E03CCE6}" destId="{D8C94A90-F24E-42BE-8E87-9BBA4990E31C}" srcOrd="0" destOrd="0" presId="urn:microsoft.com/office/officeart/2018/2/layout/IconVerticalSolidList"/>
    <dgm:cxn modelId="{F7FC8564-2644-4950-8B63-C1E210EE707A}" srcId="{15F9E5A5-995C-4076-A467-CB0E7C9E4B9F}" destId="{5FA4B7EE-CB8B-4192-A309-09BF819FA657}" srcOrd="1" destOrd="0" parTransId="{8678EA94-2F39-45FB-A410-472C5B97C26D}" sibTransId="{D363924D-1924-45A1-9C51-1F448FC64B58}"/>
    <dgm:cxn modelId="{E5A834BD-A3C7-4BD5-829F-C57A988FCC02}" srcId="{15F9E5A5-995C-4076-A467-CB0E7C9E4B9F}" destId="{C46F9F17-562D-44F4-B338-52A63E03CCE6}" srcOrd="0" destOrd="0" parTransId="{337257D5-F86D-4518-91E8-DF7FBF0625A7}" sibTransId="{D408E57C-0FF6-4B48-9413-EBFE1099DFFE}"/>
    <dgm:cxn modelId="{5C8B81A1-2E4B-47ED-8787-381A10FC843B}" type="presParOf" srcId="{08574B2C-580C-4F28-A1B5-D7FB732437BB}" destId="{659813F4-6A9A-4DD0-BC25-84E76871A0EB}" srcOrd="0" destOrd="0" presId="urn:microsoft.com/office/officeart/2018/2/layout/IconVerticalSolidList"/>
    <dgm:cxn modelId="{9240F7DF-3BFE-492B-BB37-17A8BB767D69}" type="presParOf" srcId="{659813F4-6A9A-4DD0-BC25-84E76871A0EB}" destId="{50A9D651-549E-48A4-89A6-844B678B1654}" srcOrd="0" destOrd="0" presId="urn:microsoft.com/office/officeart/2018/2/layout/IconVerticalSolidList"/>
    <dgm:cxn modelId="{775DF8A7-2862-44FC-B434-825FAD1A7BE2}" type="presParOf" srcId="{659813F4-6A9A-4DD0-BC25-84E76871A0EB}" destId="{767FD7ED-BBB9-4665-84BC-336A84703B76}" srcOrd="1" destOrd="0" presId="urn:microsoft.com/office/officeart/2018/2/layout/IconVerticalSolidList"/>
    <dgm:cxn modelId="{D6A1F43E-EB79-4BBB-A0EB-6D6ED8F9D696}" type="presParOf" srcId="{659813F4-6A9A-4DD0-BC25-84E76871A0EB}" destId="{13455690-B02F-4326-A3AB-4C00D355DD17}" srcOrd="2" destOrd="0" presId="urn:microsoft.com/office/officeart/2018/2/layout/IconVerticalSolidList"/>
    <dgm:cxn modelId="{EB276E25-E204-4CB5-B016-F50919F87265}" type="presParOf" srcId="{659813F4-6A9A-4DD0-BC25-84E76871A0EB}" destId="{D8C94A90-F24E-42BE-8E87-9BBA4990E31C}" srcOrd="3" destOrd="0" presId="urn:microsoft.com/office/officeart/2018/2/layout/IconVerticalSolidList"/>
    <dgm:cxn modelId="{BF99FB82-D5AF-4E58-99E0-F263FA09FAF4}" type="presParOf" srcId="{08574B2C-580C-4F28-A1B5-D7FB732437BB}" destId="{27C15230-8D73-442C-AD0C-0DC0220B5773}" srcOrd="1" destOrd="0" presId="urn:microsoft.com/office/officeart/2018/2/layout/IconVerticalSolidList"/>
    <dgm:cxn modelId="{110E4C54-02C1-4476-8DE3-46E70980E83A}" type="presParOf" srcId="{08574B2C-580C-4F28-A1B5-D7FB732437BB}" destId="{31DA76A1-8A5C-45BF-812B-BF72701DB51D}" srcOrd="2" destOrd="0" presId="urn:microsoft.com/office/officeart/2018/2/layout/IconVerticalSolidList"/>
    <dgm:cxn modelId="{B4750E60-3DAA-4576-B64A-775CC1793EE6}" type="presParOf" srcId="{31DA76A1-8A5C-45BF-812B-BF72701DB51D}" destId="{371F901F-C898-4979-A3E1-F9042B7053DD}" srcOrd="0" destOrd="0" presId="urn:microsoft.com/office/officeart/2018/2/layout/IconVerticalSolidList"/>
    <dgm:cxn modelId="{AAAFE751-7F8B-46C4-9FB7-61E5A3F9A3D8}" type="presParOf" srcId="{31DA76A1-8A5C-45BF-812B-BF72701DB51D}" destId="{3065B852-716E-4083-A8FA-225800EDCDAF}" srcOrd="1" destOrd="0" presId="urn:microsoft.com/office/officeart/2018/2/layout/IconVerticalSolidList"/>
    <dgm:cxn modelId="{5175B1F6-8C6B-44D8-8BF6-280294EE4302}" type="presParOf" srcId="{31DA76A1-8A5C-45BF-812B-BF72701DB51D}" destId="{333C202F-05A3-4841-A1D4-F236CC8CDF87}" srcOrd="2" destOrd="0" presId="urn:microsoft.com/office/officeart/2018/2/layout/IconVerticalSolidList"/>
    <dgm:cxn modelId="{B6321177-018F-4BC3-BD9E-09E9C9DF4241}" type="presParOf" srcId="{31DA76A1-8A5C-45BF-812B-BF72701DB51D}" destId="{7E934345-014F-4DA1-BC1E-202404C00A71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A6CED-C6F0-4BCD-B3BD-158DBCC98811}">
      <dsp:nvSpPr>
        <dsp:cNvPr id="0" name=""/>
        <dsp:cNvSpPr/>
      </dsp:nvSpPr>
      <dsp:spPr>
        <a:xfrm>
          <a:off x="0" y="147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CC256-24F5-489B-A2CA-A2C54962976B}">
      <dsp:nvSpPr>
        <dsp:cNvPr id="0" name=""/>
        <dsp:cNvSpPr/>
      </dsp:nvSpPr>
      <dsp:spPr>
        <a:xfrm>
          <a:off x="190639" y="143276"/>
          <a:ext cx="346616" cy="34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478DA-A87E-4D43-A048-6A3D9B127564}">
      <dsp:nvSpPr>
        <dsp:cNvPr id="0" name=""/>
        <dsp:cNvSpPr/>
      </dsp:nvSpPr>
      <dsp:spPr>
        <a:xfrm>
          <a:off x="727895" y="147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Problem Identification​</a:t>
          </a:r>
          <a:endParaRPr lang="en-US" sz="1900" kern="1200"/>
        </a:p>
      </dsp:txBody>
      <dsp:txXfrm>
        <a:off x="727895" y="1478"/>
        <a:ext cx="5768154" cy="630212"/>
      </dsp:txXfrm>
    </dsp:sp>
    <dsp:sp modelId="{03D43B21-6E75-4537-A432-358A1F878212}">
      <dsp:nvSpPr>
        <dsp:cNvPr id="0" name=""/>
        <dsp:cNvSpPr/>
      </dsp:nvSpPr>
      <dsp:spPr>
        <a:xfrm>
          <a:off x="0" y="789244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482B2-B27A-4BCB-8A6F-4E4DCB079CC5}">
      <dsp:nvSpPr>
        <dsp:cNvPr id="0" name=""/>
        <dsp:cNvSpPr/>
      </dsp:nvSpPr>
      <dsp:spPr>
        <a:xfrm>
          <a:off x="190639" y="931042"/>
          <a:ext cx="346616" cy="34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9DE90-6F72-4454-86D0-81F45CBCF81F}">
      <dsp:nvSpPr>
        <dsp:cNvPr id="0" name=""/>
        <dsp:cNvSpPr/>
      </dsp:nvSpPr>
      <dsp:spPr>
        <a:xfrm>
          <a:off x="727895" y="789244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Proposed Solution</a:t>
          </a:r>
          <a:endParaRPr lang="en-US" sz="1900" kern="1200"/>
        </a:p>
      </dsp:txBody>
      <dsp:txXfrm>
        <a:off x="727895" y="789244"/>
        <a:ext cx="5768154" cy="630212"/>
      </dsp:txXfrm>
    </dsp:sp>
    <dsp:sp modelId="{386B3000-D26F-4D1F-B17E-4D256E7BB4AB}">
      <dsp:nvSpPr>
        <dsp:cNvPr id="0" name=""/>
        <dsp:cNvSpPr/>
      </dsp:nvSpPr>
      <dsp:spPr>
        <a:xfrm>
          <a:off x="0" y="819627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8BA5-A381-4E2C-8086-8F667820B1F4}">
      <dsp:nvSpPr>
        <dsp:cNvPr id="0" name=""/>
        <dsp:cNvSpPr/>
      </dsp:nvSpPr>
      <dsp:spPr>
        <a:xfrm>
          <a:off x="209114" y="915242"/>
          <a:ext cx="346616" cy="34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A2B98-5B08-4B02-AD25-75AC6B861042}">
      <dsp:nvSpPr>
        <dsp:cNvPr id="0" name=""/>
        <dsp:cNvSpPr/>
      </dsp:nvSpPr>
      <dsp:spPr>
        <a:xfrm>
          <a:off x="727895" y="764212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Data sources, Tools &amp; Methodology​</a:t>
          </a:r>
          <a:endParaRPr lang="en-US" sz="1900" kern="1200"/>
        </a:p>
      </dsp:txBody>
      <dsp:txXfrm>
        <a:off x="727895" y="764212"/>
        <a:ext cx="5768154" cy="630212"/>
      </dsp:txXfrm>
    </dsp:sp>
    <dsp:sp modelId="{98DD0D44-DFAF-49EB-980A-E075A987A160}">
      <dsp:nvSpPr>
        <dsp:cNvPr id="0" name=""/>
        <dsp:cNvSpPr/>
      </dsp:nvSpPr>
      <dsp:spPr>
        <a:xfrm>
          <a:off x="0" y="1607380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6D2C0-3E41-466E-90C1-0274B506A136}">
      <dsp:nvSpPr>
        <dsp:cNvPr id="0" name=""/>
        <dsp:cNvSpPr/>
      </dsp:nvSpPr>
      <dsp:spPr>
        <a:xfrm>
          <a:off x="199876" y="1807891"/>
          <a:ext cx="346616" cy="346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93485-44CC-4DF1-A6A1-231DEAD7B5E5}">
      <dsp:nvSpPr>
        <dsp:cNvPr id="0" name=""/>
        <dsp:cNvSpPr/>
      </dsp:nvSpPr>
      <dsp:spPr>
        <a:xfrm>
          <a:off x="727895" y="1607380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NOSQL – Neo4J</a:t>
          </a:r>
          <a:endParaRPr lang="en-US" sz="1900" kern="1200"/>
        </a:p>
      </dsp:txBody>
      <dsp:txXfrm>
        <a:off x="727895" y="1607380"/>
        <a:ext cx="5768154" cy="630212"/>
      </dsp:txXfrm>
    </dsp:sp>
    <dsp:sp modelId="{91E11BDF-88BD-456E-A4E5-0A7F2282FD2C}">
      <dsp:nvSpPr>
        <dsp:cNvPr id="0" name=""/>
        <dsp:cNvSpPr/>
      </dsp:nvSpPr>
      <dsp:spPr>
        <a:xfrm>
          <a:off x="0" y="236744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1280E-D9AE-421A-92A1-D4FD42F777B9}">
      <dsp:nvSpPr>
        <dsp:cNvPr id="0" name=""/>
        <dsp:cNvSpPr/>
      </dsp:nvSpPr>
      <dsp:spPr>
        <a:xfrm>
          <a:off x="199876" y="2536957"/>
          <a:ext cx="346616" cy="346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6D69F-6803-4120-BE34-5B45F2A6D2EF}">
      <dsp:nvSpPr>
        <dsp:cNvPr id="0" name=""/>
        <dsp:cNvSpPr/>
      </dsp:nvSpPr>
      <dsp:spPr>
        <a:xfrm>
          <a:off x="727895" y="2376687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PySpark​</a:t>
          </a:r>
          <a:endParaRPr lang="en-US" sz="1900" kern="1200"/>
        </a:p>
      </dsp:txBody>
      <dsp:txXfrm>
        <a:off x="727895" y="2376687"/>
        <a:ext cx="5768154" cy="630212"/>
      </dsp:txXfrm>
    </dsp:sp>
    <dsp:sp modelId="{53EB682F-7EB5-4EE2-A795-4DF2C4793CC0}">
      <dsp:nvSpPr>
        <dsp:cNvPr id="0" name=""/>
        <dsp:cNvSpPr/>
      </dsp:nvSpPr>
      <dsp:spPr>
        <a:xfrm>
          <a:off x="0" y="3136743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AD51A-5A73-4EFE-8E0F-0F110F8DFA0F}">
      <dsp:nvSpPr>
        <dsp:cNvPr id="0" name=""/>
        <dsp:cNvSpPr/>
      </dsp:nvSpPr>
      <dsp:spPr>
        <a:xfrm>
          <a:off x="181401" y="3297015"/>
          <a:ext cx="346616" cy="346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8EC86-7E38-4E52-9E7F-3EB0B9A1FD13}">
      <dsp:nvSpPr>
        <dsp:cNvPr id="0" name=""/>
        <dsp:cNvSpPr/>
      </dsp:nvSpPr>
      <dsp:spPr>
        <a:xfrm>
          <a:off x="709437" y="3173692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Conclusions</a:t>
          </a:r>
          <a:endParaRPr lang="en-US" sz="1900" kern="1200"/>
        </a:p>
      </dsp:txBody>
      <dsp:txXfrm>
        <a:off x="709437" y="3173692"/>
        <a:ext cx="5768154" cy="630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9D651-549E-48A4-89A6-844B678B1654}">
      <dsp:nvSpPr>
        <dsp:cNvPr id="0" name=""/>
        <dsp:cNvSpPr/>
      </dsp:nvSpPr>
      <dsp:spPr>
        <a:xfrm>
          <a:off x="55451" y="594148"/>
          <a:ext cx="10515582" cy="4886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FD7ED-BBB9-4665-84BC-336A84703B76}">
      <dsp:nvSpPr>
        <dsp:cNvPr id="0" name=""/>
        <dsp:cNvSpPr/>
      </dsp:nvSpPr>
      <dsp:spPr>
        <a:xfrm>
          <a:off x="127483" y="649159"/>
          <a:ext cx="394488" cy="323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94A90-F24E-42BE-8E87-9BBA4990E31C}">
      <dsp:nvSpPr>
        <dsp:cNvPr id="0" name=""/>
        <dsp:cNvSpPr/>
      </dsp:nvSpPr>
      <dsp:spPr>
        <a:xfrm>
          <a:off x="505839" y="35403"/>
          <a:ext cx="9345318" cy="1663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17" tIns="176017" rIns="176017" bIns="1760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Cleaning – Identification of duplicate rows (same app names with different review count) and removal of the same</a:t>
          </a:r>
          <a:r>
            <a:rPr lang="en-IN" sz="1400" kern="1200">
              <a:latin typeface="Century Gothic" panose="020B0502020202020204"/>
            </a:rPr>
            <a:t> and</a:t>
          </a:r>
          <a:r>
            <a:rPr lang="en-IN" altLang="zh-CN" sz="1400" kern="1200">
              <a:latin typeface="Century Gothic" panose="020B0502020202020204"/>
            </a:rPr>
            <a:t> 'nan' value</a:t>
          </a:r>
          <a:endParaRPr lang="zh-CN" altLang="en-IN" sz="1400" kern="1200"/>
        </a:p>
      </dsp:txBody>
      <dsp:txXfrm>
        <a:off x="505839" y="35403"/>
        <a:ext cx="9345318" cy="1663154"/>
      </dsp:txXfrm>
    </dsp:sp>
    <dsp:sp modelId="{371F901F-C898-4979-A3E1-F9042B7053DD}">
      <dsp:nvSpPr>
        <dsp:cNvPr id="0" name=""/>
        <dsp:cNvSpPr/>
      </dsp:nvSpPr>
      <dsp:spPr>
        <a:xfrm>
          <a:off x="25088" y="4008154"/>
          <a:ext cx="10610410" cy="480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5B852-716E-4083-A8FA-225800EDCDAF}">
      <dsp:nvSpPr>
        <dsp:cNvPr id="0" name=""/>
        <dsp:cNvSpPr/>
      </dsp:nvSpPr>
      <dsp:spPr>
        <a:xfrm>
          <a:off x="127482" y="4099610"/>
          <a:ext cx="341369" cy="306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34345-014F-4DA1-BC1E-202404C00A71}">
      <dsp:nvSpPr>
        <dsp:cNvPr id="0" name=""/>
        <dsp:cNvSpPr/>
      </dsp:nvSpPr>
      <dsp:spPr>
        <a:xfrm>
          <a:off x="618629" y="3417011"/>
          <a:ext cx="9080000" cy="1663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17" tIns="176017" rIns="176017" bIns="1760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Created the constraint on Application name for it to be unique in future also</a:t>
          </a:r>
          <a:endParaRPr lang="en-US" sz="1400" kern="1200"/>
        </a:p>
      </dsp:txBody>
      <dsp:txXfrm>
        <a:off x="618629" y="3417011"/>
        <a:ext cx="9080000" cy="1663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DD9D7-336F-497D-B4DD-8A53873E07EB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DF1BA-D1CF-459F-8771-889B260BE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DATA CLEANING\\ EXPLORING THE APPLICATION CATEGORIES\\</a:t>
            </a:r>
          </a:p>
          <a:p>
            <a:r>
              <a:rPr lang="en-US">
                <a:cs typeface="Calibri"/>
              </a:rPr>
              <a:t>DISTRIBUTION OF APPLICATION RATINGS\\ SIZE AND PRICE OF THE APPLICATION\\</a:t>
            </a:r>
          </a:p>
          <a:p>
            <a:r>
              <a:rPr lang="en-US">
                <a:cs typeface="Calibri"/>
              </a:rPr>
              <a:t>CORROLATIN BETWEEN APPLICATION CATEGORY AND PRICE\\</a:t>
            </a:r>
          </a:p>
          <a:p>
            <a:r>
              <a:rPr lang="en-US">
                <a:cs typeface="Calibri"/>
              </a:rPr>
              <a:t>POPULARITY OF PAID APPLICATIONS AND FREE APPS\\</a:t>
            </a:r>
          </a:p>
          <a:p>
            <a:r>
              <a:rPr lang="en-US">
                <a:cs typeface="Calibri"/>
              </a:rPr>
              <a:t>SENTIMENT ANALYSIS OF THE USER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F1BA-D1CF-459F-8771-889B260BEC6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60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F1BA-D1CF-459F-8771-889B260BEC6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4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8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385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0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46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0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0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7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5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3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able, computer, different, young&#10;&#10;Description automatically generated">
            <a:extLst>
              <a:ext uri="{FF2B5EF4-FFF2-40B4-BE49-F238E27FC236}">
                <a16:creationId xmlns:a16="http://schemas.microsoft.com/office/drawing/2014/main" id="{AB67A059-B75D-4868-A84E-3381E38F1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" r="105" b="1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EB062-BD1E-49CC-8134-8224548A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61287"/>
            <a:ext cx="4650493" cy="195297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/>
              <a:t>Android Application                 Market on Play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5158C-5F0C-49B7-B966-586341ABE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4457700"/>
            <a:ext cx="3438906" cy="14676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Yalin</a:t>
            </a:r>
            <a:r>
              <a:rPr lang="en-US" sz="17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7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Tekin</a:t>
            </a:r>
            <a:endParaRPr lang="en-US" sz="17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accent1">
                    <a:lumMod val="40000"/>
                    <a:lumOff val="60000"/>
                  </a:schemeClr>
                </a:solidFill>
              </a:rPr>
              <a:t>Nekkanti Sahani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accent1">
                    <a:lumMod val="40000"/>
                    <a:lumOff val="60000"/>
                  </a:schemeClr>
                </a:solidFill>
              </a:rPr>
              <a:t>Tianer Qi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accent1">
                    <a:lumMod val="40000"/>
                    <a:lumOff val="60000"/>
                  </a:schemeClr>
                </a:solidFill>
              </a:rPr>
              <a:t>Chandana Udupa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9189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E1F9-7256-459C-9735-85DADA31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10" y="153893"/>
            <a:ext cx="9164206" cy="831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PySpark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277895-26DB-4D51-A3E0-C28AB4B4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9" y="3096815"/>
            <a:ext cx="3397870" cy="2667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B9A729-FC01-47E8-B0CA-887F79FBB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7539" y="3096815"/>
            <a:ext cx="3692566" cy="26734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D5A5FC-04BA-4079-A630-39A3C6ED6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174" y="3096815"/>
            <a:ext cx="3692566" cy="2667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62203-1D0F-4025-8DE3-D897ECDF3000}"/>
              </a:ext>
            </a:extLst>
          </p:cNvPr>
          <p:cNvSpPr txBox="1"/>
          <p:nvPr/>
        </p:nvSpPr>
        <p:spPr>
          <a:xfrm>
            <a:off x="455984" y="1434959"/>
            <a:ext cx="11736016" cy="222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900">
                <a:latin typeface="+mj-lt"/>
                <a:ea typeface="+mj-ea"/>
                <a:cs typeface="+mj-cs"/>
              </a:rPr>
              <a:t>Correlation between different variables-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9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b="1">
                <a:latin typeface="+mj-lt"/>
                <a:ea typeface="+mj-ea"/>
                <a:cs typeface="+mj-cs"/>
              </a:rPr>
              <a:t>Sentiment &amp; Rating			       Price &amp; Number of installations			     Rating &amp; Number of installations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500" b="1"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900"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9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5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5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5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5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5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71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FF14-5322-4135-A2BF-4179645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>
                <a:solidFill>
                  <a:srgbClr val="F2F2F2"/>
                </a:solidFill>
              </a:rPr>
              <a:t>Conclusion &amp; Future Work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C8-AB8A-4866-81A1-07E637CF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1209822"/>
            <a:ext cx="11015003" cy="5038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IN" sz="1900" b="1">
                <a:latin typeface="Calibri"/>
                <a:cs typeface="Calibri"/>
              </a:rPr>
              <a:t>KEY INSIGHTS:</a:t>
            </a:r>
            <a:endParaRPr lang="en-US" sz="1900">
              <a:latin typeface="Calibri"/>
              <a:cs typeface="Calibri"/>
            </a:endParaRPr>
          </a:p>
          <a:p>
            <a:pPr lvl="1"/>
            <a:r>
              <a:rPr lang="en-IN" sz="1900">
                <a:latin typeface="Calibri"/>
                <a:cs typeface="Calibri"/>
              </a:rPr>
              <a:t>Data cleaning &amp; constraint usage</a:t>
            </a:r>
            <a:endParaRPr lang="en-US" sz="1900">
              <a:latin typeface="Calibri"/>
              <a:cs typeface="Calibri"/>
            </a:endParaRPr>
          </a:p>
          <a:p>
            <a:pPr lvl="1"/>
            <a:r>
              <a:rPr lang="en-US" sz="1900">
                <a:latin typeface="Calibri"/>
                <a:cs typeface="Calibri"/>
              </a:rPr>
              <a:t>Correlation between ‘Rating’ and the other columns, we can perform a simple prediction.</a:t>
            </a:r>
          </a:p>
          <a:p>
            <a:pPr lvl="2"/>
            <a:r>
              <a:rPr lang="en-US" sz="1900">
                <a:latin typeface="Calibri"/>
                <a:cs typeface="Calibri"/>
              </a:rPr>
              <a:t>The most expensive apps are not frequently installed</a:t>
            </a:r>
          </a:p>
          <a:p>
            <a:pPr lvl="2"/>
            <a:r>
              <a:rPr lang="en-US" sz="1900">
                <a:latin typeface="Calibri"/>
                <a:cs typeface="Calibri"/>
              </a:rPr>
              <a:t>Higher rated apps are more frequently installed</a:t>
            </a:r>
            <a:endParaRPr lang="en-IN" sz="1900">
              <a:latin typeface="Calibri"/>
              <a:cs typeface="Calibri"/>
            </a:endParaRPr>
          </a:p>
          <a:p>
            <a:pPr marL="0" indent="0">
              <a:buNone/>
            </a:pPr>
            <a:endParaRPr lang="en-IN" sz="1900" b="1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900" b="1">
                <a:latin typeface="Calibri"/>
                <a:cs typeface="Calibri"/>
              </a:rPr>
              <a:t>FUTURE WORK :</a:t>
            </a:r>
          </a:p>
          <a:p>
            <a:r>
              <a:rPr lang="en-IN" sz="1900">
                <a:latin typeface="Calibri"/>
                <a:cs typeface="Calibri"/>
              </a:rPr>
              <a:t>Enlargement of dataset for accurate insights</a:t>
            </a:r>
          </a:p>
          <a:p>
            <a:r>
              <a:rPr lang="en-IN" sz="1900">
                <a:latin typeface="Calibri"/>
                <a:cs typeface="Calibri"/>
              </a:rPr>
              <a:t>Code to connect neo4j from PySpark</a:t>
            </a:r>
          </a:p>
          <a:p>
            <a:r>
              <a:rPr lang="en-IN" sz="1900">
                <a:latin typeface="Calibri"/>
                <a:cs typeface="Calibri"/>
              </a:rPr>
              <a:t>Implement machine learning for sentiment analysis of the apps</a:t>
            </a:r>
          </a:p>
        </p:txBody>
      </p:sp>
    </p:spTree>
    <p:extLst>
      <p:ext uri="{BB962C8B-B14F-4D97-AF65-F5344CB8AC3E}">
        <p14:creationId xmlns:p14="http://schemas.microsoft.com/office/powerpoint/2010/main" val="373652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C84C-C929-4F04-8F85-47601D0C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endParaRPr lang="en-IN"/>
          </a:p>
          <a:p>
            <a:pPr marL="0" indent="0">
              <a:buNone/>
            </a:pPr>
            <a:r>
              <a:rPr lang="en-IN" sz="5400"/>
              <a:t>                       </a:t>
            </a:r>
            <a:r>
              <a:rPr lang="en-IN" sz="5400">
                <a:latin typeface="Calibri" panose="020F0502020204030204" pitchFamily="34" charset="0"/>
              </a:rPr>
              <a:t>THANK YOU 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105E34CB-9DD9-49AC-85C8-494E06D06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69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FB37A-C7A3-4F22-88FB-5A1A1C2E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1023731"/>
            <a:ext cx="3108626" cy="4572000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2F2F2"/>
                </a:solidFill>
              </a:rPr>
              <a:t>Index</a:t>
            </a:r>
            <a:endParaRPr lang="en-IN" sz="44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ECEE6-EC70-4ABB-A888-9F10DD5A8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3795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938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557D-D79A-452D-9B46-790B21A7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Problem Identification​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403B8-CFEC-4C6F-8D38-E641EDE29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93" y="647699"/>
            <a:ext cx="3663505" cy="3242202"/>
          </a:xfrm>
          <a:prstGeom prst="rect">
            <a:avLst/>
          </a:prstGeom>
          <a:solidFill>
            <a:schemeClr val="accent1"/>
          </a:solidFill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16501-0FB6-46FF-923D-8FB0105F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Predict the ratings of the App (before/after launching it on Play Store)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This analysis will help the app development industry and the business to decide on new products and next release by providing insights</a:t>
            </a:r>
          </a:p>
          <a:p>
            <a:pPr marL="0" indent="0">
              <a:lnSpc>
                <a:spcPct val="90000"/>
              </a:lnSpc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Find correlation between two or more variables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05A12-42E4-4758-83F6-106FFEBE9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0" y="4342887"/>
            <a:ext cx="5449471" cy="164846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181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6312-5508-4006-AC6E-7ED278D0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Data sources, Tools &amp; Methodology</a:t>
            </a:r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Content Placeholder 4" descr="Table">
            <a:extLst>
              <a:ext uri="{FF2B5EF4-FFF2-40B4-BE49-F238E27FC236}">
                <a16:creationId xmlns:a16="http://schemas.microsoft.com/office/drawing/2014/main" id="{1464C6FE-35D5-4EA6-B644-8AC4177F5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549" y="1686125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58213-0D93-42A2-93A5-4BDEB9EE7C31}"/>
              </a:ext>
            </a:extLst>
          </p:cNvPr>
          <p:cNvSpPr txBox="1"/>
          <p:nvPr/>
        </p:nvSpPr>
        <p:spPr>
          <a:xfrm>
            <a:off x="550189" y="2512037"/>
            <a:ext cx="200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2">
                    <a:lumMod val="60000"/>
                    <a:lumOff val="40000"/>
                  </a:schemeClr>
                </a:solidFill>
              </a:rPr>
              <a:t>DATA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40EFD-576D-489F-AFF8-3D88D89FE8FB}"/>
              </a:ext>
            </a:extLst>
          </p:cNvPr>
          <p:cNvSpPr txBox="1"/>
          <p:nvPr/>
        </p:nvSpPr>
        <p:spPr>
          <a:xfrm>
            <a:off x="271219" y="2942650"/>
            <a:ext cx="2286001" cy="18158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Dataset for the project is from the Kaggle website-</a:t>
            </a:r>
          </a:p>
          <a:p>
            <a:pPr marL="342900" indent="-342900">
              <a:buAutoNum type="arabicParenR"/>
            </a:pPr>
            <a:r>
              <a:rPr lang="en-IN" sz="1600"/>
              <a:t>googleplaystore.csv</a:t>
            </a:r>
          </a:p>
          <a:p>
            <a:pPr marL="342900" indent="-342900">
              <a:buAutoNum type="arabicParenR"/>
            </a:pPr>
            <a:r>
              <a:rPr lang="en-IN" sz="1600"/>
              <a:t>googleplaystore_user_reviews.csv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E43317-CD35-444D-8089-8EB15AE86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0606"/>
                    </a14:imgEffect>
                    <a14:imgEffect>
                      <a14:saturation sat="141000"/>
                    </a14:imgEffect>
                    <a14:imgEffect>
                      <a14:brightnessContrast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5072" y="1853248"/>
            <a:ext cx="574521" cy="580154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CA3F78-9CA7-41BC-9CE8-4717B8455B84}"/>
              </a:ext>
            </a:extLst>
          </p:cNvPr>
          <p:cNvSpPr txBox="1"/>
          <p:nvPr/>
        </p:nvSpPr>
        <p:spPr>
          <a:xfrm>
            <a:off x="5130025" y="2512037"/>
            <a:ext cx="107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2">
                    <a:lumMod val="60000"/>
                    <a:lumOff val="40000"/>
                  </a:schemeClr>
                </a:solidFill>
              </a:rPr>
              <a:t>NoSQL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246AC-94B0-4F3D-8771-75FBE22840D9}"/>
              </a:ext>
            </a:extLst>
          </p:cNvPr>
          <p:cNvSpPr txBox="1"/>
          <p:nvPr/>
        </p:nvSpPr>
        <p:spPr>
          <a:xfrm>
            <a:off x="4039948" y="2942650"/>
            <a:ext cx="3104771" cy="18158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IN"/>
              <a:t>Data design-</a:t>
            </a:r>
          </a:p>
          <a:p>
            <a:r>
              <a:rPr lang="en-IN"/>
              <a:t>Created 3 nodes (</a:t>
            </a:r>
            <a:r>
              <a:rPr lang="en-US"/>
              <a:t>Application, Category &amp; Application_User_Review</a:t>
            </a:r>
            <a:r>
              <a:rPr lang="en-IN"/>
              <a:t>) and 2 relationships (</a:t>
            </a:r>
            <a:r>
              <a:rPr lang="en-US"/>
              <a:t>Belongs_To, Reviewed</a:t>
            </a:r>
          </a:p>
          <a:p>
            <a:r>
              <a:rPr lang="en-IN"/>
              <a:t>).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415D75-2BB9-477D-9C40-2E84C38CC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162" y="1914528"/>
            <a:ext cx="1223636" cy="517993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336C14-F77C-43DE-BCE6-00704C0AC61B}"/>
              </a:ext>
            </a:extLst>
          </p:cNvPr>
          <p:cNvSpPr txBox="1"/>
          <p:nvPr/>
        </p:nvSpPr>
        <p:spPr>
          <a:xfrm>
            <a:off x="9219997" y="2513349"/>
            <a:ext cx="107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2">
                    <a:lumMod val="60000"/>
                    <a:lumOff val="40000"/>
                  </a:schemeClr>
                </a:solidFill>
              </a:rPr>
              <a:t>SPARK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9EE37-C96E-4EA4-93A1-405F8439F794}"/>
              </a:ext>
            </a:extLst>
          </p:cNvPr>
          <p:cNvSpPr txBox="1"/>
          <p:nvPr/>
        </p:nvSpPr>
        <p:spPr>
          <a:xfrm>
            <a:off x="8509931" y="2942649"/>
            <a:ext cx="2478368" cy="18158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/>
              <a:t> Used PySpark </a:t>
            </a:r>
            <a:r>
              <a:rPr lang="en-US" sz="1600"/>
              <a:t>to find the correlation between two or more variables from the data set to determine success factor of an application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85681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D180-46B4-4E46-8398-923DADA8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06A8-03E6-4871-A6BE-79E15F04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7" y="1331258"/>
            <a:ext cx="8946541" cy="4195481"/>
          </a:xfrm>
        </p:spPr>
        <p:txBody>
          <a:bodyPr>
            <a:normAutofit/>
          </a:bodyPr>
          <a:lstStyle/>
          <a:p>
            <a:r>
              <a:rPr lang="en-IN"/>
              <a:t>Why Neo4j?</a:t>
            </a:r>
          </a:p>
          <a:p>
            <a:pPr marL="0" indent="0">
              <a:buNone/>
            </a:pP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Data design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51B214A-3335-449A-A965-5A99DCD9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64" y="1823258"/>
            <a:ext cx="3075017" cy="1703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36459-8205-45A4-A9DC-C34889D91BD7}"/>
              </a:ext>
            </a:extLst>
          </p:cNvPr>
          <p:cNvSpPr txBox="1"/>
          <p:nvPr/>
        </p:nvSpPr>
        <p:spPr>
          <a:xfrm>
            <a:off x="4569536" y="1843870"/>
            <a:ext cx="69133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•	Faster database operations</a:t>
            </a:r>
          </a:p>
          <a:p>
            <a:r>
              <a:rPr lang="en-US" sz="1400"/>
              <a:t>•	More flexible</a:t>
            </a:r>
          </a:p>
          <a:p>
            <a:r>
              <a:rPr lang="en-US" sz="1400"/>
              <a:t>•	With the increase in the reviews of the application, the speed of 	database operations will not decrease. </a:t>
            </a:r>
          </a:p>
          <a:p>
            <a:r>
              <a:rPr lang="en-US" sz="1400"/>
              <a:t>•	The structure of the entity relationship is very natural &amp; fits the intuitive 	feeling of human beings.</a:t>
            </a:r>
          </a:p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9B4CA8-EAA9-492C-B48A-5A75EEAF6660}"/>
              </a:ext>
            </a:extLst>
          </p:cNvPr>
          <p:cNvSpPr/>
          <p:nvPr/>
        </p:nvSpPr>
        <p:spPr>
          <a:xfrm>
            <a:off x="6972695" y="4441155"/>
            <a:ext cx="4309955" cy="18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 =&gt;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I) APPLICATION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II) CATEGORY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III) APPLICATION_USER_REVIEW</a:t>
            </a:r>
            <a:endParaRPr lang="en-IN" sz="140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RELATIONSHIPS =&gt; </a:t>
            </a:r>
            <a:r>
              <a:rPr lang="en-IN" sz="140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BELONGS_TO, REVIEWED</a:t>
            </a:r>
            <a:endParaRPr lang="en-IN" sz="140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A9702-3BC7-4DC0-9AB7-CD0C5809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64" y="4441155"/>
            <a:ext cx="5489654" cy="1577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28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9278-9799-4350-B9BD-86C5113E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/>
              <a:t>Neo4j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B07259B-1A0B-4FBB-A243-B2E451C25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17450"/>
              </p:ext>
            </p:extLst>
          </p:nvPr>
        </p:nvGraphicFramePr>
        <p:xfrm>
          <a:off x="646111" y="908107"/>
          <a:ext cx="11000944" cy="554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D4FC64A8-6322-40C5-A460-7C4659C87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6647" y="2975034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AD825-C2D5-4ED1-981F-947D52CBCC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595" y="5892521"/>
            <a:ext cx="4419600" cy="266700"/>
          </a:xfrm>
          <a:prstGeom prst="rect">
            <a:avLst/>
          </a:prstGeom>
        </p:spPr>
      </p:pic>
      <p:pic>
        <p:nvPicPr>
          <p:cNvPr id="13" name="Graphic 12" descr="Arrow Slight curve">
            <a:extLst>
              <a:ext uri="{FF2B5EF4-FFF2-40B4-BE49-F238E27FC236}">
                <a16:creationId xmlns:a16="http://schemas.microsoft.com/office/drawing/2014/main" id="{3C22A9EE-25FB-4597-ADD9-DFA39070A4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552784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A7C70-43CF-4E6A-803B-523A4A39C7C3}"/>
              </a:ext>
            </a:extLst>
          </p:cNvPr>
          <p:cNvSpPr txBox="1"/>
          <p:nvPr/>
        </p:nvSpPr>
        <p:spPr>
          <a:xfrm>
            <a:off x="6890327" y="5615709"/>
            <a:ext cx="345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/>
              <a:t>Neo4j will automatically create an index. Cypher will use that index for lookups just like other indexes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FCD713-607D-44F1-AD71-92E4E28CAB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82" y="2119765"/>
            <a:ext cx="2812365" cy="14005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D5A3EE8-1C39-43EA-8B5C-D0975B701AB9}"/>
              </a:ext>
            </a:extLst>
          </p:cNvPr>
          <p:cNvSpPr txBox="1"/>
          <p:nvPr/>
        </p:nvSpPr>
        <p:spPr>
          <a:xfrm>
            <a:off x="6892794" y="2574441"/>
            <a:ext cx="3301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Deleted 12022 nodes, deleted 12022 relationships, completed after 1064 </a:t>
            </a:r>
            <a:r>
              <a:rPr lang="en-US" sz="1400" err="1"/>
              <a:t>ms.</a:t>
            </a:r>
            <a:endParaRPr lang="en-IN" sz="1400"/>
          </a:p>
        </p:txBody>
      </p:sp>
      <p:pic>
        <p:nvPicPr>
          <p:cNvPr id="24" name="图片 24" descr="手机屏幕截图&#10;&#10;已生成高可信度的说明">
            <a:extLst>
              <a:ext uri="{FF2B5EF4-FFF2-40B4-BE49-F238E27FC236}">
                <a16:creationId xmlns:a16="http://schemas.microsoft.com/office/drawing/2014/main" id="{3CDE6B03-50D6-479C-B22D-48334FB17B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606" y="3731605"/>
            <a:ext cx="2814841" cy="1003455"/>
          </a:xfrm>
          <a:prstGeom prst="rect">
            <a:avLst/>
          </a:prstGeom>
        </p:spPr>
      </p:pic>
      <p:sp>
        <p:nvSpPr>
          <p:cNvPr id="268" name="文本框 267">
            <a:extLst>
              <a:ext uri="{FF2B5EF4-FFF2-40B4-BE49-F238E27FC236}">
                <a16:creationId xmlns:a16="http://schemas.microsoft.com/office/drawing/2014/main" id="{60ABBE7E-7024-4882-BB08-D868B756F07F}"/>
              </a:ext>
            </a:extLst>
          </p:cNvPr>
          <p:cNvSpPr txBox="1"/>
          <p:nvPr/>
        </p:nvSpPr>
        <p:spPr>
          <a:xfrm>
            <a:off x="6893170" y="3734451"/>
            <a:ext cx="233940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ea typeface="+mn-lt"/>
                <a:cs typeface="+mn-lt"/>
              </a:rPr>
              <a:t>Deleted 26863 nodes, completed after 238 ms.</a:t>
            </a:r>
            <a:endParaRPr lang="zh-CN" sz="1400">
              <a:ea typeface="+mn-lt"/>
              <a:cs typeface="+mn-lt"/>
            </a:endParaRPr>
          </a:p>
          <a:p>
            <a:pPr algn="l"/>
            <a:endParaRPr lang="zh-CN" altLang="en-US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996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B34C6-33EA-4EF1-BFEF-4B9C3522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Neo4j</a:t>
            </a: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9B3602A-1C12-4338-925C-8B4BE34C3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671409"/>
            <a:ext cx="5449889" cy="351517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5242C15-FF5C-44DD-B3D3-2949702692CC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cap="all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 data storage in Neo4j by data modelling</a:t>
            </a:r>
          </a:p>
        </p:txBody>
      </p:sp>
    </p:spTree>
    <p:extLst>
      <p:ext uri="{BB962C8B-B14F-4D97-AF65-F5344CB8AC3E}">
        <p14:creationId xmlns:p14="http://schemas.microsoft.com/office/powerpoint/2010/main" val="224956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B1C0-B58E-4FC8-855B-AE1310BD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PySpark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A87A-AF54-4872-A1BF-F623A5AD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65461"/>
            <a:ext cx="9802582" cy="4646129"/>
          </a:xfrm>
        </p:spPr>
        <p:txBody>
          <a:bodyPr>
            <a:normAutofit fontScale="92500" lnSpcReduction="20000"/>
          </a:bodyPr>
          <a:lstStyle/>
          <a:p>
            <a:r>
              <a:rPr lang="en-IN"/>
              <a:t>Tools used for set up - Amazon EC2, </a:t>
            </a:r>
            <a:r>
              <a:rPr lang="en-IN" err="1"/>
              <a:t>Jupyter</a:t>
            </a:r>
            <a:r>
              <a:rPr lang="en-IN"/>
              <a:t> Notebook, putty</a:t>
            </a:r>
          </a:p>
          <a:p>
            <a:r>
              <a:rPr lang="en-IN"/>
              <a:t>Steps followed are-</a:t>
            </a:r>
          </a:p>
          <a:p>
            <a:pPr lvl="1"/>
            <a:r>
              <a:rPr lang="en-IN"/>
              <a:t>Importing libraries</a:t>
            </a:r>
          </a:p>
          <a:p>
            <a:pPr lvl="1"/>
            <a:r>
              <a:rPr lang="en-IN"/>
              <a:t>Dataset loading</a:t>
            </a:r>
          </a:p>
          <a:p>
            <a:pPr lvl="1"/>
            <a:endParaRPr lang="en-IN"/>
          </a:p>
          <a:p>
            <a:pPr lvl="1"/>
            <a:endParaRPr lang="en-IN"/>
          </a:p>
          <a:p>
            <a:pPr lvl="1"/>
            <a:endParaRPr lang="en-IN"/>
          </a:p>
          <a:p>
            <a:pPr lvl="1"/>
            <a:endParaRPr lang="en-IN"/>
          </a:p>
          <a:p>
            <a:pPr lvl="1"/>
            <a:r>
              <a:rPr lang="en-IN"/>
              <a:t>Transformations and data type conversions using “</a:t>
            </a:r>
            <a:r>
              <a:rPr lang="en-IN" err="1"/>
              <a:t>withColumn</a:t>
            </a:r>
            <a:r>
              <a:rPr lang="en-IN"/>
              <a:t>”</a:t>
            </a:r>
          </a:p>
          <a:p>
            <a:pPr lvl="3"/>
            <a:r>
              <a:rPr lang="en-US" b="1"/>
              <a:t>Column renaming</a:t>
            </a:r>
            <a:r>
              <a:rPr lang="en-US"/>
              <a:t>: Removing spaces.</a:t>
            </a:r>
          </a:p>
          <a:p>
            <a:pPr lvl="3"/>
            <a:r>
              <a:rPr lang="en-US" b="1"/>
              <a:t>Rating</a:t>
            </a:r>
            <a:r>
              <a:rPr lang="en-US"/>
              <a:t>: Cast to Double.</a:t>
            </a:r>
          </a:p>
          <a:p>
            <a:pPr lvl="3"/>
            <a:r>
              <a:rPr lang="en-US" b="1"/>
              <a:t>Installs</a:t>
            </a:r>
            <a:r>
              <a:rPr lang="en-US"/>
              <a:t>: Apply </a:t>
            </a:r>
            <a:r>
              <a:rPr lang="en-US" err="1"/>
              <a:t>regexp</a:t>
            </a:r>
            <a:r>
              <a:rPr lang="en-US"/>
              <a:t> to remove unwanted characters and cast to Integer.</a:t>
            </a:r>
          </a:p>
          <a:p>
            <a:pPr lvl="3"/>
            <a:r>
              <a:rPr lang="en-US" b="1"/>
              <a:t>Price</a:t>
            </a:r>
            <a:r>
              <a:rPr lang="en-US"/>
              <a:t>: Apply </a:t>
            </a:r>
            <a:r>
              <a:rPr lang="en-US" err="1"/>
              <a:t>regexp</a:t>
            </a:r>
            <a:r>
              <a:rPr lang="en-US"/>
              <a:t> to remove unwanted characters and cast to Double.</a:t>
            </a:r>
          </a:p>
          <a:p>
            <a:pPr lvl="3"/>
            <a:r>
              <a:rPr lang="en-US" b="1"/>
              <a:t>Last updated</a:t>
            </a:r>
            <a:r>
              <a:rPr lang="en-US"/>
              <a:t>: Cast to Date.</a:t>
            </a:r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F5231-B8F2-4119-AD00-E4863003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99" y="3077963"/>
            <a:ext cx="5331338" cy="10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3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D54A-E285-47B1-9BE5-5363D054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PySpark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A54B-1414-4D01-9E1D-3FD88563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82808"/>
            <a:ext cx="10683528" cy="4971200"/>
          </a:xfrm>
        </p:spPr>
        <p:txBody>
          <a:bodyPr>
            <a:normAutofit/>
          </a:bodyPr>
          <a:lstStyle/>
          <a:p>
            <a:r>
              <a:rPr lang="en-IN"/>
              <a:t>Top 10 applications regarding the highest number of </a:t>
            </a:r>
            <a:r>
              <a:rPr lang="en-IN" b="1"/>
              <a:t>positive sentiments</a:t>
            </a:r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r>
              <a:rPr lang="en-IN"/>
              <a:t>Histogram for the number of installations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AF041-5B3D-4312-B2F3-D841EC22B3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3456" y="4463973"/>
            <a:ext cx="3486847" cy="2022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EEFF58-74B8-48B8-9AEB-B5424D8F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56" y="1839252"/>
            <a:ext cx="3177463" cy="2022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793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6C592676F0E934F8856A74BBFB7F2F4" ma:contentTypeVersion="4" ma:contentTypeDescription="Creare un nuovo documento." ma:contentTypeScope="" ma:versionID="e8e543e666a73d61d3d12282af7c352e">
  <xsd:schema xmlns:xsd="http://www.w3.org/2001/XMLSchema" xmlns:xs="http://www.w3.org/2001/XMLSchema" xmlns:p="http://schemas.microsoft.com/office/2006/metadata/properties" xmlns:ns2="e79fd14a-8267-4616-9247-0d966aa3b0c1" targetNamespace="http://schemas.microsoft.com/office/2006/metadata/properties" ma:root="true" ma:fieldsID="75ae0a1955b1b1a1ecccbfeb1a377ba8" ns2:_="">
    <xsd:import namespace="e79fd14a-8267-4616-9247-0d966aa3b0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fd14a-8267-4616-9247-0d966aa3b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74CE49-9B82-4F93-87C9-83C1A54D7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2FEA5-2A9D-4AD3-B05E-726D261AC7EC}">
  <ds:schemaRefs>
    <ds:schemaRef ds:uri="e79fd14a-8267-4616-9247-0d966aa3b0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3C1B43C-0E3A-435B-AD6D-5B18B07DEE12}">
  <ds:schemaRefs>
    <ds:schemaRef ds:uri="e79fd14a-8267-4616-9247-0d966aa3b0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Android Application                 Market on Play store</vt:lpstr>
      <vt:lpstr>Index</vt:lpstr>
      <vt:lpstr>Problem Identification​</vt:lpstr>
      <vt:lpstr>Data sources, Tools &amp; Methodology</vt:lpstr>
      <vt:lpstr>Neo4j</vt:lpstr>
      <vt:lpstr>Neo4j</vt:lpstr>
      <vt:lpstr>Neo4j</vt:lpstr>
      <vt:lpstr>PySpark</vt:lpstr>
      <vt:lpstr>PySpark</vt:lpstr>
      <vt:lpstr>PySpark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                Market on Play store</dc:title>
  <dc:creator>chandana Udupa</dc:creator>
  <cp:revision>1</cp:revision>
  <dcterms:created xsi:type="dcterms:W3CDTF">2020-02-17T13:37:38Z</dcterms:created>
  <dcterms:modified xsi:type="dcterms:W3CDTF">2020-02-17T13:44:26Z</dcterms:modified>
</cp:coreProperties>
</file>