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Salesforce Lead Management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Final Project Presentation</a:t>
            </a:r>
          </a:p>
          <a:p>
            <a:r>
              <a:rPr dirty="0"/>
              <a:t>By:</a:t>
            </a:r>
            <a:r>
              <a:rPr lang="en-IN" dirty="0"/>
              <a:t> </a:t>
            </a:r>
            <a:r>
              <a:rPr lang="en-IN"/>
              <a:t>T. Madhu </a:t>
            </a:r>
            <a:r>
              <a:rPr lang="en-IN" dirty="0"/>
              <a:t>Chandana Devi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Industry Context &amp; 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Industry: CRM and Sales Automation</a:t>
            </a:r>
          </a:p>
          <a:p>
            <a:pPr marL="0" indent="0">
              <a:buNone/>
            </a:pPr>
            <a:r>
              <a:rPr dirty="0"/>
              <a:t>• Problem: Manual lead tracking and delayed follow-ups</a:t>
            </a:r>
          </a:p>
          <a:p>
            <a:pPr marL="0" indent="0">
              <a:buNone/>
            </a:pPr>
            <a:r>
              <a:rPr dirty="0"/>
              <a:t>• Challenges: Poor visibility, duplicate entries, low conversion rate</a:t>
            </a:r>
          </a:p>
          <a:p>
            <a:pPr marL="0" indent="0">
              <a:buNone/>
            </a:pPr>
            <a:r>
              <a:rPr dirty="0"/>
              <a:t>• Goal: Build an automated, transparent lead management system using Salesforce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Salesforce Solution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Custom Lead object with automation rules</a:t>
            </a:r>
          </a:p>
          <a:p>
            <a:pPr marL="0" indent="0">
              <a:buNone/>
            </a:pPr>
            <a:r>
              <a:rPr dirty="0"/>
              <a:t>• Auto-assignment of leads based on region and source</a:t>
            </a:r>
          </a:p>
          <a:p>
            <a:pPr marL="0" indent="0">
              <a:buNone/>
            </a:pPr>
            <a:r>
              <a:rPr dirty="0"/>
              <a:t>• Validation rules for data accuracy</a:t>
            </a:r>
          </a:p>
          <a:p>
            <a:pPr marL="0" indent="0">
              <a:buNone/>
            </a:pPr>
            <a:r>
              <a:rPr dirty="0"/>
              <a:t>• Apex triggers and LWC for extended customization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Admin Features Implemented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Role Hierarchy: Admin, Sales Manager, Sales Executive</a:t>
            </a:r>
          </a:p>
          <a:p>
            <a:pPr marL="0" indent="0">
              <a:buNone/>
            </a:pPr>
            <a:r>
              <a:rPr dirty="0"/>
              <a:t>• Process Builder / Flow for auto-lead assignment</a:t>
            </a:r>
          </a:p>
          <a:p>
            <a:pPr marL="0" indent="0">
              <a:buNone/>
            </a:pPr>
            <a:r>
              <a:rPr dirty="0"/>
              <a:t>• Validation Rules for required fields</a:t>
            </a:r>
          </a:p>
          <a:p>
            <a:pPr marL="0" indent="0">
              <a:buNone/>
            </a:pPr>
            <a:r>
              <a:rPr dirty="0"/>
              <a:t>• Reports and Dashboards for insights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Developer Features Implemented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Apex Trigger to auto-categorize leads</a:t>
            </a:r>
          </a:p>
          <a:p>
            <a:pPr marL="0" indent="0">
              <a:buNone/>
            </a:pPr>
            <a:r>
              <a:rPr dirty="0"/>
              <a:t>• Apex Classes for business logic encapsulation</a:t>
            </a:r>
          </a:p>
          <a:p>
            <a:pPr marL="0" indent="0">
              <a:buNone/>
            </a:pPr>
            <a:r>
              <a:rPr dirty="0"/>
              <a:t>• LWC: Lead Form for creating and editing leads</a:t>
            </a:r>
          </a:p>
          <a:p>
            <a:pPr marL="0" indent="0">
              <a:buNone/>
            </a:pPr>
            <a:r>
              <a:rPr dirty="0"/>
              <a:t>• REST API Integration for external lead capture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Reporting &amp; Dashboard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Lead Performance Dashboard</a:t>
            </a:r>
          </a:p>
          <a:p>
            <a:pPr marL="0" indent="0">
              <a:buNone/>
            </a:pPr>
            <a:r>
              <a:rPr dirty="0"/>
              <a:t>• Conversion Rate and Source Analysis</a:t>
            </a:r>
          </a:p>
          <a:p>
            <a:pPr marL="0" indent="0">
              <a:buNone/>
            </a:pPr>
            <a:r>
              <a:rPr dirty="0"/>
              <a:t>• Monthly Lead Trends and Regional Insights</a:t>
            </a:r>
          </a:p>
          <a:p>
            <a:pPr marL="0" indent="0">
              <a:buNone/>
            </a:pPr>
            <a:r>
              <a:rPr dirty="0"/>
              <a:t>• Role-based visibility for Sales Manager and Executives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Reduced manual effort in lead management</a:t>
            </a:r>
          </a:p>
          <a:p>
            <a:pPr marL="0" indent="0">
              <a:buNone/>
            </a:pPr>
            <a:r>
              <a:rPr dirty="0"/>
              <a:t>• Improved lead conversion tracking</a:t>
            </a:r>
          </a:p>
          <a:p>
            <a:pPr marL="0" indent="0">
              <a:buNone/>
            </a:pPr>
            <a:r>
              <a:rPr dirty="0"/>
              <a:t>• Enhanced collaboration between marketing and sales</a:t>
            </a:r>
          </a:p>
          <a:p>
            <a:pPr marL="0" indent="0">
              <a:buNone/>
            </a:pPr>
            <a:r>
              <a:rPr dirty="0"/>
              <a:t>• Achieved transparency through dashboards and reports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 &amp; 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11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Future Enhancements:</a:t>
            </a:r>
          </a:p>
          <a:p>
            <a:pPr marL="0" indent="0">
              <a:buNone/>
            </a:pPr>
            <a:r>
              <a:rPr dirty="0"/>
              <a:t>• Add Einstein AI for predictive lead scoring</a:t>
            </a:r>
          </a:p>
          <a:p>
            <a:pPr marL="0" indent="0">
              <a:buNone/>
            </a:pPr>
            <a:r>
              <a:rPr dirty="0"/>
              <a:t>• Integrate WhatsApp / Email notifications</a:t>
            </a:r>
          </a:p>
          <a:p>
            <a:pPr marL="0" indent="0">
              <a:buNone/>
            </a:pPr>
            <a:r>
              <a:rPr dirty="0"/>
              <a:t>• Expand dashboards for marketing analytics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245</Words>
  <Application>Microsoft Office PowerPoint</Application>
  <PresentationFormat>On-screen Show (4:3)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Salesforce Lead Management System</vt:lpstr>
      <vt:lpstr>Industry Context &amp; Problem Statement</vt:lpstr>
      <vt:lpstr>Salesforce Solution Overview</vt:lpstr>
      <vt:lpstr>Admin Features Implemented</vt:lpstr>
      <vt:lpstr>Developer Features Implemented</vt:lpstr>
      <vt:lpstr>Reporting &amp; Dashboard Highlights</vt:lpstr>
      <vt:lpstr>Project Outcomes</vt:lpstr>
      <vt:lpstr>Demo &amp; Future Enhancements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Madhu Sai</cp:lastModifiedBy>
  <cp:revision>2</cp:revision>
  <dcterms:created xsi:type="dcterms:W3CDTF">2013-01-27T09:14:16Z</dcterms:created>
  <dcterms:modified xsi:type="dcterms:W3CDTF">2025-10-19T06:54:19Z</dcterms:modified>
  <cp:category/>
</cp:coreProperties>
</file>