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B0BE02-0464-4D89-A8E7-8D8B583258EB}" v="20" dt="2021-12-13T02:21:10.448"/>
    <p1510:client id="{12DB1E8F-335E-C5C4-AFFA-B4C43DB755FB}" v="138" dt="2021-12-13T02:28:27.6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STORES MANAGEMENT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0B832-02EC-40B0-A48E-5EA068358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997017" cy="711730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USE CASE- DIAGRAM</a:t>
            </a:r>
            <a:br>
              <a:rPr lang="en-US" dirty="0">
                <a:cs typeface="Calibri Light"/>
              </a:rPr>
            </a:b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1A69683-6DCA-4461-8941-27F2D70285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8291" y="799042"/>
            <a:ext cx="5795417" cy="5377921"/>
          </a:xfrm>
        </p:spPr>
      </p:pic>
    </p:spTree>
    <p:extLst>
      <p:ext uri="{BB962C8B-B14F-4D97-AF65-F5344CB8AC3E}">
        <p14:creationId xmlns:p14="http://schemas.microsoft.com/office/powerpoint/2010/main" val="1287836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A9AE6-8305-486D-B540-5FE9BD555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ADMIN-STATECHART DIAGRAM</a:t>
            </a:r>
            <a:br>
              <a:rPr lang="en-US" dirty="0">
                <a:cs typeface="Calibri Light"/>
              </a:rPr>
            </a:br>
            <a:endParaRPr lang="en-US" dirty="0">
              <a:cs typeface="Calibri Light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87C1ACBD-AE90-4E77-96A7-FE06FDA5E9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3668" y="947209"/>
            <a:ext cx="6837664" cy="5229754"/>
          </a:xfrm>
        </p:spPr>
      </p:pic>
    </p:spTree>
    <p:extLst>
      <p:ext uri="{BB962C8B-B14F-4D97-AF65-F5344CB8AC3E}">
        <p14:creationId xmlns:p14="http://schemas.microsoft.com/office/powerpoint/2010/main" val="2493537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19D4-09EA-4BF9-8502-3F376A187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MANUFACTURER-STATE CHART DIAGRAM</a:t>
            </a:r>
            <a:endParaRPr lang="en-US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81A73B2F-2A2A-4CBA-A8B3-EAA83C036C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8992" y="1412877"/>
            <a:ext cx="6557183" cy="7441670"/>
          </a:xfrm>
        </p:spPr>
      </p:pic>
    </p:spTree>
    <p:extLst>
      <p:ext uri="{BB962C8B-B14F-4D97-AF65-F5344CB8AC3E}">
        <p14:creationId xmlns:p14="http://schemas.microsoft.com/office/powerpoint/2010/main" val="2522647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3B3E9-2DFD-48F2-9A91-189276800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51017" cy="404813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DEALER-STATE CHART DIAGRAM</a:t>
            </a:r>
            <a:br>
              <a:rPr lang="en-US" dirty="0">
                <a:cs typeface="Calibri Light"/>
              </a:rPr>
            </a:br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C0B95A09-F72A-47A1-8B92-42CBF1DF09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3361" y="576792"/>
            <a:ext cx="5170778" cy="6097587"/>
          </a:xfrm>
        </p:spPr>
      </p:pic>
    </p:spTree>
    <p:extLst>
      <p:ext uri="{BB962C8B-B14F-4D97-AF65-F5344CB8AC3E}">
        <p14:creationId xmlns:p14="http://schemas.microsoft.com/office/powerpoint/2010/main" val="2756298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STORES MANAGEMENT SYSTEM</vt:lpstr>
      <vt:lpstr>USE CASE- DIAGRAM </vt:lpstr>
      <vt:lpstr>ADMIN-STATECHART DIAGRAM </vt:lpstr>
      <vt:lpstr>MANUFACTURER-STATE CHART DIAGRAM</vt:lpstr>
      <vt:lpstr>DEALER-STATE CHART DIAGRAM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30</cp:revision>
  <dcterms:created xsi:type="dcterms:W3CDTF">2021-12-13T02:20:56Z</dcterms:created>
  <dcterms:modified xsi:type="dcterms:W3CDTF">2021-12-13T02:28:54Z</dcterms:modified>
</cp:coreProperties>
</file>