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t>Mini Project - Synopsis on </a:t>
            </a:r>
            <a:endParaRPr sz="1800" dirty="0"/>
          </a:p>
          <a:p>
            <a:pPr marL="0" lvl="0" indent="0" algn="l" rtl="0">
              <a:spcBef>
                <a:spcPts val="0"/>
              </a:spcBef>
              <a:spcAft>
                <a:spcPts val="0"/>
              </a:spcAft>
              <a:buSzPts val="990"/>
              <a:buNone/>
            </a:pPr>
            <a:r>
              <a:rPr lang="en-GB" sz="2880" dirty="0"/>
              <a:t>            “</a:t>
            </a:r>
            <a:r>
              <a:rPr lang="en-GB" sz="2400" dirty="0"/>
              <a:t>Travel Journal with Map Integration“</a:t>
            </a:r>
            <a:endParaRPr sz="240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t>Presented By,</a:t>
            </a:r>
            <a:endParaRPr sz="2500" dirty="0"/>
          </a:p>
          <a:p>
            <a:pPr marL="0" lvl="0" indent="0" algn="l" rtl="0">
              <a:spcBef>
                <a:spcPts val="0"/>
              </a:spcBef>
              <a:spcAft>
                <a:spcPts val="0"/>
              </a:spcAft>
              <a:buNone/>
            </a:pPr>
            <a:endParaRPr sz="2500" dirty="0"/>
          </a:p>
          <a:p>
            <a:pPr marL="0" lvl="0" indent="0" algn="l" rtl="0">
              <a:spcBef>
                <a:spcPts val="0"/>
              </a:spcBef>
              <a:spcAft>
                <a:spcPts val="0"/>
              </a:spcAft>
              <a:buNone/>
            </a:pPr>
            <a:r>
              <a:rPr lang="en-GB" sz="2500" dirty="0"/>
              <a:t>Chandana M (4AI22CD012)</a:t>
            </a:r>
            <a:endParaRPr sz="2500" dirty="0"/>
          </a:p>
          <a:p>
            <a:pPr marL="0" lvl="0" indent="0" algn="l" rtl="0">
              <a:spcBef>
                <a:spcPts val="0"/>
              </a:spcBef>
              <a:spcAft>
                <a:spcPts val="0"/>
              </a:spcAft>
              <a:buNone/>
            </a:pPr>
            <a:r>
              <a:rPr lang="en-GB" sz="2500" dirty="0" err="1"/>
              <a:t>Darshith</a:t>
            </a:r>
            <a:r>
              <a:rPr lang="en-GB" sz="2500" dirty="0"/>
              <a:t> C (4AI22CD015)</a:t>
            </a:r>
            <a:endParaRPr sz="2500" dirty="0"/>
          </a:p>
          <a:p>
            <a:pPr marL="0" lvl="0" indent="0" algn="l" rtl="0">
              <a:spcBef>
                <a:spcPts val="0"/>
              </a:spcBef>
              <a:spcAft>
                <a:spcPts val="0"/>
              </a:spcAft>
              <a:buNone/>
            </a:pPr>
            <a:r>
              <a:rPr lang="en-GB" sz="2500" dirty="0"/>
              <a:t>Madhura N M (4AI22CD032)</a:t>
            </a:r>
            <a:endParaRPr sz="2500" dirty="0"/>
          </a:p>
          <a:p>
            <a:pPr marL="0" lvl="0" indent="0" algn="l" rtl="0">
              <a:spcBef>
                <a:spcPts val="0"/>
              </a:spcBef>
              <a:spcAft>
                <a:spcPts val="0"/>
              </a:spcAft>
              <a:buNone/>
            </a:pPr>
            <a:r>
              <a:rPr lang="en-GB" sz="2500" dirty="0"/>
              <a:t>Rao Siddharth Shankar (4AI22CD042)</a:t>
            </a:r>
            <a:endParaRPr sz="25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2827" dirty="0"/>
              <a:t>Under the Guidance of </a:t>
            </a:r>
            <a:endParaRPr sz="2827" dirty="0"/>
          </a:p>
          <a:p>
            <a:pPr marL="0" lvl="0" indent="0" algn="l" rtl="0">
              <a:spcBef>
                <a:spcPts val="0"/>
              </a:spcBef>
              <a:spcAft>
                <a:spcPts val="0"/>
              </a:spcAft>
              <a:buNone/>
            </a:pPr>
            <a:r>
              <a:rPr lang="en-GB" sz="2827" dirty="0"/>
              <a:t>														Prof. Pallavi C S</a:t>
            </a:r>
            <a:endParaRPr sz="2827"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530211" y="64026"/>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6873534" y="-12329"/>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a:latin typeface="Roboto"/>
                <a:ea typeface="Roboto"/>
                <a:cs typeface="Roboto"/>
                <a:sym typeface="Roboto"/>
              </a:rPr>
              <a:t>Adichunchanagiri Institute of Technology</a:t>
            </a:r>
            <a:endParaRPr sz="1800" b="1" dirty="0">
              <a:latin typeface="Roboto"/>
              <a:ea typeface="Roboto"/>
              <a:cs typeface="Roboto"/>
              <a:sym typeface="Roboto"/>
            </a:endParaRPr>
          </a:p>
          <a:p>
            <a:pPr marL="0" lvl="0" indent="0" algn="ctr" rtl="0">
              <a:spcBef>
                <a:spcPts val="0"/>
              </a:spcBef>
              <a:spcAft>
                <a:spcPts val="0"/>
              </a:spcAft>
              <a:buNone/>
            </a:pPr>
            <a:r>
              <a:rPr lang="en-GB" sz="1800" b="1" dirty="0">
                <a:latin typeface="Roboto"/>
                <a:ea typeface="Roboto"/>
                <a:cs typeface="Roboto"/>
                <a:sym typeface="Roboto"/>
              </a:rPr>
              <a:t>Chikkamagaluru - 577102</a:t>
            </a:r>
            <a:endParaRPr sz="1800" b="1"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About The Project </a:t>
            </a:r>
            <a:endParaRPr dirty="0"/>
          </a:p>
        </p:txBody>
      </p:sp>
      <p:sp>
        <p:nvSpPr>
          <p:cNvPr id="95" name="Google Shape;95;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1200"/>
              </a:spcAft>
              <a:buNone/>
            </a:pPr>
            <a:r>
              <a:rPr lang="en-US" dirty="0">
                <a:solidFill>
                  <a:schemeClr val="bg2">
                    <a:lumMod val="50000"/>
                  </a:schemeClr>
                </a:solidFill>
              </a:rPr>
              <a:t>This project involves creating an application where users can log travel experiences, photos, and notes, which will be linked to a corresponding location on a map. </a:t>
            </a:r>
          </a:p>
          <a:p>
            <a:pPr marL="0" lvl="0" indent="0" algn="just" rtl="0">
              <a:lnSpc>
                <a:spcPct val="150000"/>
              </a:lnSpc>
              <a:spcBef>
                <a:spcPts val="0"/>
              </a:spcBef>
              <a:spcAft>
                <a:spcPts val="1200"/>
              </a:spcAft>
              <a:buNone/>
            </a:pPr>
            <a:r>
              <a:rPr lang="en-US" dirty="0">
                <a:solidFill>
                  <a:schemeClr val="bg2">
                    <a:lumMod val="50000"/>
                  </a:schemeClr>
                </a:solidFill>
              </a:rPr>
              <a:t>        Using geolocation services, the app will place journal entries on an interactive map, providing an organized and intuitive way for users to visualize their journeys. Additional features might include the ability to track live routes, share entries with friends, and integrate with social media platforms. </a:t>
            </a:r>
            <a:endParaRPr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Motivation </a:t>
            </a:r>
            <a:endParaRPr dirty="0"/>
          </a:p>
        </p:txBody>
      </p:sp>
      <p:sp>
        <p:nvSpPr>
          <p:cNvPr id="2" name="Text Placeholder 1">
            <a:extLst>
              <a:ext uri="{FF2B5EF4-FFF2-40B4-BE49-F238E27FC236}">
                <a16:creationId xmlns:a16="http://schemas.microsoft.com/office/drawing/2014/main" id="{12382D0A-F4D1-46F7-8114-02EE67CE78DC}"/>
              </a:ext>
            </a:extLst>
          </p:cNvPr>
          <p:cNvSpPr>
            <a:spLocks noGrp="1" noChangeArrowheads="1"/>
          </p:cNvSpPr>
          <p:nvPr>
            <p:ph type="body" idx="1"/>
          </p:nvPr>
        </p:nvSpPr>
        <p:spPr bwMode="auto">
          <a:xfrm>
            <a:off x="311699" y="966106"/>
            <a:ext cx="8679901"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Real-world use case</a:t>
            </a:r>
            <a:r>
              <a:rPr kumimoji="0" lang="en-US" altLang="en-US" sz="1800" b="0"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 Many travelers like to document their journeys, and integrating maps with a journal allows users to visually track their travels, adding more depth and context to their experiences.</a:t>
            </a:r>
          </a:p>
          <a:p>
            <a:pPr marL="285750" indent="-285750"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Engagement</a:t>
            </a:r>
            <a:r>
              <a:rPr kumimoji="0" lang="en-US" altLang="en-US" sz="1800" b="0"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 A travel journal with map integration is interactive and visually appealing, making it more engaging than a simple text-based journal.</a:t>
            </a:r>
          </a:p>
          <a:p>
            <a:pPr marL="285750" indent="-285750"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Memorable experience</a:t>
            </a:r>
            <a:r>
              <a:rPr kumimoji="0" lang="en-US" altLang="en-US" sz="1800" b="0"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 Users can look back at their travel experiences geographically, allowing for a richer recollection of their adventures.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Problem Definition</a:t>
            </a:r>
            <a:endParaRPr dirty="0"/>
          </a:p>
        </p:txBody>
      </p:sp>
      <p:sp>
        <p:nvSpPr>
          <p:cNvPr id="107" name="Google Shape;107;p16"/>
          <p:cNvSpPr txBox="1">
            <a:spLocks noGrp="1"/>
          </p:cNvSpPr>
          <p:nvPr>
            <p:ph type="body" idx="1"/>
          </p:nvPr>
        </p:nvSpPr>
        <p:spPr>
          <a:xfrm>
            <a:off x="311700" y="1118362"/>
            <a:ext cx="8520600" cy="3339000"/>
          </a:xfrm>
          <a:prstGeom prst="rect">
            <a:avLst/>
          </a:prstGeom>
        </p:spPr>
        <p:txBody>
          <a:bodyPr spcFirstLastPara="1" wrap="square" lIns="91425" tIns="91425" rIns="91425" bIns="91425" anchor="t" anchorCtr="0">
            <a:normAutofit/>
          </a:bodyPr>
          <a:lstStyle/>
          <a:p>
            <a:pPr marL="0" indent="0" algn="just">
              <a:lnSpc>
                <a:spcPct val="150000"/>
              </a:lnSpc>
              <a:spcAft>
                <a:spcPts val="1200"/>
              </a:spcAft>
              <a:buNone/>
            </a:pPr>
            <a:r>
              <a:rPr lang="en-US" dirty="0"/>
              <a:t>To develop a travel journal application that allows users to document their trips and experiences while automatically tagging entries with geographical locations on an interactive map. This provides users with a visual and contextual representation of their travels, enhancing the storytelling experience.</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Tools and Technology</a:t>
            </a:r>
            <a:endParaRPr dirty="0"/>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lgn="just">
              <a:lnSpc>
                <a:spcPct val="150000"/>
              </a:lnSpc>
              <a:spcAft>
                <a:spcPts val="1200"/>
              </a:spcAft>
            </a:pPr>
            <a:r>
              <a:rPr lang="en-IN" dirty="0"/>
              <a:t>Languages: Python, JavaScript </a:t>
            </a:r>
          </a:p>
          <a:p>
            <a:pPr marL="285750" indent="-285750" algn="just">
              <a:lnSpc>
                <a:spcPct val="150000"/>
              </a:lnSpc>
              <a:spcAft>
                <a:spcPts val="1200"/>
              </a:spcAft>
            </a:pPr>
            <a:r>
              <a:rPr lang="en-IN" dirty="0"/>
              <a:t>Libraries/Frameworks: Leaflet.js/</a:t>
            </a:r>
            <a:r>
              <a:rPr lang="en-IN" dirty="0" err="1"/>
              <a:t>Mapbox</a:t>
            </a:r>
            <a:r>
              <a:rPr lang="en-IN" dirty="0"/>
              <a:t> (for map integration), Django/Flask (for web backend), SQLite/MongoDB (for database) </a:t>
            </a:r>
          </a:p>
          <a:p>
            <a:pPr marL="285750" indent="-285750" algn="just">
              <a:lnSpc>
                <a:spcPct val="150000"/>
              </a:lnSpc>
              <a:spcAft>
                <a:spcPts val="1200"/>
              </a:spcAft>
            </a:pPr>
            <a:r>
              <a:rPr lang="en-IN" dirty="0"/>
              <a:t>APIs: Google Maps API/OpenStreetMap API</a:t>
            </a:r>
          </a:p>
          <a:p>
            <a:pPr marL="285750" indent="-285750" algn="just">
              <a:lnSpc>
                <a:spcPct val="150000"/>
              </a:lnSpc>
              <a:spcAft>
                <a:spcPts val="1200"/>
              </a:spcAft>
            </a:pPr>
            <a:r>
              <a:rPr lang="en-IN" dirty="0"/>
              <a:t>Additional Tools: HTML, CSS for frontend development; React.js (optional for interactive UI)</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Expected Outcomes</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US" dirty="0"/>
              <a:t>The project will deliver a fully functional travel journal system with seamless map integration, enabling users to visualize and share their travel logs.</a:t>
            </a:r>
          </a:p>
          <a:p>
            <a:pPr marL="0" lvl="0" indent="0" algn="just" rtl="0">
              <a:lnSpc>
                <a:spcPct val="150000"/>
              </a:lnSpc>
              <a:spcBef>
                <a:spcPts val="0"/>
              </a:spcBef>
              <a:spcAft>
                <a:spcPts val="1200"/>
              </a:spcAft>
              <a:buNone/>
            </a:pPr>
            <a:r>
              <a:rPr lang="en-US" dirty="0"/>
              <a:t>                    It will offer a unique, engaging way for </a:t>
            </a:r>
            <a:r>
              <a:rPr lang="en-US" dirty="0" err="1"/>
              <a:t>travellers</a:t>
            </a:r>
            <a:r>
              <a:rPr lang="en-US" dirty="0"/>
              <a:t> to document their experiences, with potential for use in personal, professional, or tourism-based applications. </a:t>
            </a: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426</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Roboto</vt:lpstr>
      <vt:lpstr>Arial</vt:lpstr>
      <vt:lpstr>Geometric</vt:lpstr>
      <vt:lpstr>Mini Project - Synopsis on              “Travel Journal with Map Integration“</vt:lpstr>
      <vt:lpstr>About The Project </vt:lpstr>
      <vt:lpstr>Motivation </vt:lpstr>
      <vt:lpstr>Problem Definition</vt:lpstr>
      <vt:lpstr>Tools and Technology</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Madhura N M</dc:creator>
  <cp:lastModifiedBy>Divyashree M</cp:lastModifiedBy>
  <cp:revision>8</cp:revision>
  <dcterms:modified xsi:type="dcterms:W3CDTF">2024-12-19T16:31:01Z</dcterms:modified>
</cp:coreProperties>
</file>