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" Type="http://schemas.openxmlformats.org/officeDocument/2006/relationships/printerSettings" Target="printerSettings/printerSettings1.bin"/><Relationship Id="rId20" Type="http://schemas.openxmlformats.org/officeDocument/2006/relationships/slide" Target="slides/slide14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CampusEvents App – Lecture 3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Backend Foundations: PostgreSQL + Flask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Event Model (models.py)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onsolas"/>
              </a:rPr>
              <a:t>```python
from flask_sqlalchemy import SQLAlchemy
from datetime import date
db = SQLAlchemy()
class Event(db.Model):
    id = db.Column(db.Integer, primary_key=True)
    title = db.Column(db.String(120), nullable=False)
    date = db.Column(db.String(10), nullable=False)
    location = db.Column(db.String(120), nullable=False)
    created_at = db.Column(db.Date, default=date.today)
    def to_dict(self):
        return {"id": self.id, "title": self.title, "date": self.date, "location": self.location}
```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Flask App (app.py)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onsolas"/>
              </a:rPr>
              <a:t>```python
from flask import Flask, jsonify, request
from flask_cors import CORS
from models import db, Event
from config import Config
def create_app():
    app = Flask(__name__)
    app.config.from_object(Config)
    CORS(app)
    db.init_app(app)
    @app.route('/health')
    def health():
        return jsonify({'status':'ok'})
    @app.route('/events', methods=['GET'])
    def get_events():
        events = Event.query.all()
        return jsonify([e.to_dict() for e in events])
    @app.route('/events', methods=['POST'])
    def create_event():
        data = request.get_json()
        ev = Event(title=data['title'], date=data['date'], location=data['location'])
        db.session.add(ev)
        db.session.commit()
        return jsonify(ev.to_dict()), 201
    return app
app = create_app()
if __name__ == '__main__':
    with app.app_context():
        db.create_all()
    app.run(port=5000, debug=True)
```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Run &amp; Test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onsolas"/>
              </a:rPr>
              <a:t>```bash
python app.py
```
- Health check → http://localhost:5000/health
- POST event → curl -X POST http://localhost:5000/events -H "Content-Type: application/json" -d '{"title":"Hackathon","date":"2025-08-25","location":"Auditorium"}'
- GET events → curl http://localhost:5000/events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Mini Task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- Add one more event (POST)
- Fetch all events (GET)
- (Optional) Add GET by ID `/events/&lt;id&gt;`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Wrap-Up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✅ Setup DB on Render
✅ Connected Flask to DB
✅ Created Event model &amp; table
✅ Built /health &amp; /events
✅ Tested with POST/GET
Next Lecture → React frontend connects to backend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- Setup PostgreSQL (Render)
- Connect Flask to DB
- Create events table with SQLAlchemy
- Build REST APIs (/health, /events)
- Test with Postman / curl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Backend &amp; DB?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- Frontend → UI only
- Backend → provides data &amp; logic
- Database → stores persistent events
- Together → Fullstack app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Database Setup (Render)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1. Go to render.com → Sign up
2. New → PostgreSQL
3. Name: campus-events-db
4. Region: Singapore
5. Plan: Free
6. Wait for DB to be ready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 DB Connection String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alibri"/>
              </a:rPr>
              <a:t>- Go to DB → Connections tab
- Copy External Database URL
Example:
postgresql://user:pass@dpg-xxxx.ap-southeast-1.render.com/dbname
- Save in .env later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Verify DB (Optional)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onsolas"/>
              </a:rPr>
              <a:t>```bash
pip install psycopg2-binary
python -c "import psycopg2; psycopg2.connect('&lt;DB_URL&gt;'); print('✅ Connected!')"
```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Backend Project Setup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onsolas"/>
              </a:rPr>
              <a:t>```bash
mkdir backend &amp;&amp; cd backend
python -m venv .venv
source .venv/bin/activate
```
requirements.txt
flask
flask_sqlalchemy
psycopg2-binary
flask-cors
python-dotenv
```bash
pip install -r requirements.txt
```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Environment File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onsolas"/>
              </a:rPr>
              <a:t>```env
FLASK_ENV=development
DATABASE_URL=postgresql://&lt;user&gt;:&lt;pass&gt;@&lt;host&gt;:&lt;port&gt;/&lt;dbname&gt;
PORT=5000
```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Config File (config.py)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sz="2000">
                <a:solidFill>
                  <a:srgbClr val="000000"/>
                </a:solidFill>
                <a:latin typeface="Consolas"/>
              </a:rPr>
              <a:t>```python
import os
from dotenv import load_dotenv
load_dotenv()
class Config:
    SQLALCHEMY_DATABASE_URI = os.getenv('DATABASE_URL')
    SQLALCHEMY_TRACK_MODIFICATIONS = False
    JSON_SORT_KEYS = False
```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