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64" r:id="rId5"/>
    <p:sldId id="316" r:id="rId6"/>
    <p:sldId id="317" r:id="rId7"/>
    <p:sldId id="315" r:id="rId8"/>
    <p:sldId id="314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133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b="1"/>
              <a:t>Blinkit</a:t>
            </a:r>
            <a:r>
              <a:rPr lang="en-US" sz="6800" b="1" dirty="0"/>
              <a:t> </a:t>
            </a:r>
            <a:r>
              <a:rPr lang="en-US" b="1" dirty="0"/>
              <a:t>g</a:t>
            </a:r>
            <a:r>
              <a:rPr lang="en-US" sz="6800" b="1" dirty="0"/>
              <a:t>rocery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b="1" dirty="0"/>
              <a:t>Project done by-Chandana V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AB87-C313-A986-2B37-93C823C0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IN PROJECT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5137-F828-AEE0-CBB4-CB86CC71F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Requirement gathering/ Business requirements</a:t>
            </a:r>
          </a:p>
          <a:p>
            <a:r>
              <a:rPr lang="en-US" dirty="0"/>
              <a:t>Data Walkthrough</a:t>
            </a:r>
          </a:p>
          <a:p>
            <a:r>
              <a:rPr lang="en-US" dirty="0"/>
              <a:t>Data Connection</a:t>
            </a:r>
          </a:p>
          <a:p>
            <a:r>
              <a:rPr lang="en-US" dirty="0"/>
              <a:t>Data Cleaning / Quality Check</a:t>
            </a:r>
          </a:p>
          <a:p>
            <a:r>
              <a:rPr lang="en-US" dirty="0"/>
              <a:t>Data Modelling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DAX Calculations</a:t>
            </a:r>
          </a:p>
          <a:p>
            <a:r>
              <a:rPr lang="en-US" dirty="0"/>
              <a:t>Dashboard Lay outing</a:t>
            </a:r>
          </a:p>
          <a:p>
            <a:r>
              <a:rPr lang="en-US" dirty="0"/>
              <a:t>Charts Development and Formatting</a:t>
            </a:r>
          </a:p>
          <a:p>
            <a:r>
              <a:rPr lang="en-US" dirty="0"/>
              <a:t>Dashboard /Report Development</a:t>
            </a:r>
          </a:p>
          <a:p>
            <a:r>
              <a:rPr lang="en-US" dirty="0"/>
              <a:t>Insights Generation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42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6E27-179C-DB07-7897-AC7A086B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REQUIREMENT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C273-C8EA-5D37-85FE-1CE778C5D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conduct a comprehensive analysis of </a:t>
            </a:r>
            <a:r>
              <a:rPr lang="en-US" dirty="0" err="1"/>
              <a:t>Blinkit’s</a:t>
            </a:r>
            <a:r>
              <a:rPr lang="en-US" dirty="0"/>
              <a:t> sales performance, customer satisfaction, and inventory distribution to identify key insights and opportunities for optimization using various KPI’s and visualization in Power Bi.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KPI’s Requirement: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Total Sales</a:t>
            </a:r>
            <a:r>
              <a:rPr lang="en-US" dirty="0"/>
              <a:t>: The overall revenue generated from all items sold.</a:t>
            </a:r>
          </a:p>
          <a:p>
            <a:r>
              <a:rPr lang="en-US" b="1" dirty="0"/>
              <a:t>Average Sales</a:t>
            </a:r>
            <a:r>
              <a:rPr lang="en-US" dirty="0"/>
              <a:t>: The average revenue per sale.</a:t>
            </a:r>
          </a:p>
          <a:p>
            <a:r>
              <a:rPr lang="en-US" b="1" dirty="0"/>
              <a:t>Number of items</a:t>
            </a:r>
            <a:r>
              <a:rPr lang="en-US" dirty="0"/>
              <a:t>: The total count of different items sold.</a:t>
            </a:r>
          </a:p>
          <a:p>
            <a:r>
              <a:rPr lang="en-US" b="1" dirty="0"/>
              <a:t>Average Rating</a:t>
            </a:r>
            <a:r>
              <a:rPr lang="en-US" dirty="0"/>
              <a:t>: The average customer rating for items sold.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25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2838-3813-289C-C5B7-BCAD3A0D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REQUIREMENT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0954-A5D9-2298-1507-E0E242F9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CHARTS REQUIREMENT</a:t>
            </a:r>
          </a:p>
          <a:p>
            <a:pPr marL="342900" indent="-342900">
              <a:buAutoNum type="arabicPeriod"/>
            </a:pPr>
            <a:r>
              <a:rPr lang="en-US" b="1" dirty="0"/>
              <a:t>Total Sales by Fat Content: </a:t>
            </a:r>
          </a:p>
          <a:p>
            <a:pPr marL="0" indent="0">
              <a:buNone/>
            </a:pPr>
            <a:r>
              <a:rPr lang="en-US" b="1" dirty="0"/>
              <a:t>Objective: </a:t>
            </a:r>
            <a:r>
              <a:rPr lang="en-US" dirty="0"/>
              <a:t>Analyze the impact of fat content on total sales.</a:t>
            </a:r>
          </a:p>
          <a:p>
            <a:pPr marL="0" indent="0">
              <a:buNone/>
            </a:pPr>
            <a:r>
              <a:rPr lang="en-US" b="1" dirty="0"/>
              <a:t>Additional KPI Metrics: </a:t>
            </a:r>
            <a:r>
              <a:rPr lang="en-US" dirty="0"/>
              <a:t>Assess how other KPIs(Average Sales, Number of Items, Average Rating) vary with fat content.</a:t>
            </a:r>
          </a:p>
          <a:p>
            <a:pPr marL="0" indent="0">
              <a:buNone/>
            </a:pPr>
            <a:r>
              <a:rPr lang="en-US" b="1" dirty="0"/>
              <a:t>Chart type: </a:t>
            </a:r>
            <a:r>
              <a:rPr lang="en-US" dirty="0"/>
              <a:t>Donut Chart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b="1" dirty="0"/>
              <a:t>2.Total Sales by Item Type:</a:t>
            </a:r>
          </a:p>
          <a:p>
            <a:pPr marL="0" indent="0">
              <a:buNone/>
            </a:pPr>
            <a:r>
              <a:rPr lang="en-IN" b="1" dirty="0"/>
              <a:t>Objective: </a:t>
            </a:r>
            <a:r>
              <a:rPr lang="en-IN" dirty="0"/>
              <a:t>Identify the performance of different item types in terms of total sales.</a:t>
            </a:r>
          </a:p>
          <a:p>
            <a:pPr marL="0" indent="0">
              <a:buNone/>
            </a:pPr>
            <a:r>
              <a:rPr lang="en-IN" b="1" dirty="0"/>
              <a:t>Additional KPI Metrics: </a:t>
            </a:r>
            <a:r>
              <a:rPr lang="en-IN" dirty="0"/>
              <a:t>Assess how other KPI’s (Average Sales, Number of items, Average Rating) vary with fat content.</a:t>
            </a:r>
          </a:p>
          <a:p>
            <a:pPr marL="0" indent="0">
              <a:buNone/>
            </a:pPr>
            <a:r>
              <a:rPr lang="en-IN" b="1" dirty="0"/>
              <a:t>Chart type: </a:t>
            </a:r>
            <a:r>
              <a:rPr lang="en-IN" dirty="0"/>
              <a:t>Bar Chart.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6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6743-84C1-E099-7CA6-E6712B6E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Chart’s</a:t>
            </a:r>
            <a:r>
              <a:rPr lang="en-US" dirty="0"/>
              <a:t> </a:t>
            </a:r>
            <a:r>
              <a:rPr lang="en-US" b="1" dirty="0"/>
              <a:t>Requirement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475D-103F-EA50-C8E8-3586A72A8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3. Fat Content by Outlet for Total Sales:</a:t>
            </a:r>
          </a:p>
          <a:p>
            <a:pPr marL="0" indent="0">
              <a:buNone/>
            </a:pPr>
            <a:r>
              <a:rPr lang="en-US" b="1" dirty="0"/>
              <a:t>Objective: </a:t>
            </a:r>
            <a:r>
              <a:rPr lang="en-US" dirty="0"/>
              <a:t>Compare total sales across different outlets segmented by fat content.</a:t>
            </a:r>
          </a:p>
          <a:p>
            <a:pPr marL="0" indent="0">
              <a:buNone/>
            </a:pPr>
            <a:r>
              <a:rPr lang="en-US" b="1" dirty="0"/>
              <a:t>Additional KPI Metrics: </a:t>
            </a:r>
            <a:r>
              <a:rPr lang="en-US" dirty="0"/>
              <a:t>Assess how other KPI’s(Average Sales, Number of Items, Average Rating) vary with fat content.</a:t>
            </a:r>
          </a:p>
          <a:p>
            <a:pPr marL="0" indent="0">
              <a:buNone/>
            </a:pPr>
            <a:r>
              <a:rPr lang="en-US" b="1" dirty="0"/>
              <a:t>Chart Type: </a:t>
            </a:r>
            <a:r>
              <a:rPr lang="en-US" dirty="0"/>
              <a:t>Stacked Column Chart</a:t>
            </a:r>
          </a:p>
          <a:p>
            <a:pPr marL="0" indent="0">
              <a:buNone/>
            </a:pPr>
            <a:r>
              <a:rPr lang="en-US" b="1" dirty="0"/>
              <a:t>4. Total Sales by Outlet Establishment:</a:t>
            </a:r>
          </a:p>
          <a:p>
            <a:pPr marL="0" indent="0">
              <a:buNone/>
            </a:pPr>
            <a:r>
              <a:rPr lang="en-US" b="1" dirty="0"/>
              <a:t>Objective: </a:t>
            </a:r>
            <a:r>
              <a:rPr lang="en-US" dirty="0"/>
              <a:t>Evaluate how the age or type of outlet establishment influences total sales.</a:t>
            </a:r>
          </a:p>
          <a:p>
            <a:pPr marL="0" indent="0">
              <a:buNone/>
            </a:pPr>
            <a:r>
              <a:rPr lang="en-US" b="1" dirty="0"/>
              <a:t>Chart Type: </a:t>
            </a:r>
            <a:r>
              <a:rPr lang="en-US" dirty="0"/>
              <a:t>Line Chart.</a:t>
            </a:r>
          </a:p>
          <a:p>
            <a:pPr marL="0" indent="0">
              <a:buNone/>
            </a:pPr>
            <a:r>
              <a:rPr lang="en-US" b="1" dirty="0"/>
              <a:t>5. Sales by Outlet Size:</a:t>
            </a:r>
          </a:p>
          <a:p>
            <a:pPr marL="0" indent="0">
              <a:buNone/>
            </a:pPr>
            <a:r>
              <a:rPr lang="en-US" b="1" dirty="0"/>
              <a:t>Objective: </a:t>
            </a:r>
            <a:r>
              <a:rPr lang="en-US" dirty="0"/>
              <a:t>Analyze the correlation between outlet size and total sales.</a:t>
            </a:r>
          </a:p>
          <a:p>
            <a:pPr marL="0" indent="0">
              <a:buNone/>
            </a:pPr>
            <a:r>
              <a:rPr lang="en-US" b="1" dirty="0"/>
              <a:t>Chart Type: </a:t>
            </a:r>
            <a:r>
              <a:rPr lang="en-US" dirty="0"/>
              <a:t>Donut/ Pie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80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E923-F878-9E22-E90D-130ECD2F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Chart’s Requirement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D275-041D-4DBB-4508-3A3C4BAB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6.Sales by Outlet Location:</a:t>
            </a:r>
          </a:p>
          <a:p>
            <a:pPr marL="0" indent="0">
              <a:buNone/>
            </a:pPr>
            <a:r>
              <a:rPr lang="en-US" b="1" dirty="0"/>
              <a:t>Objective: </a:t>
            </a:r>
            <a:r>
              <a:rPr lang="en-US" dirty="0"/>
              <a:t>Assess the geographic distribution of sales across different locations.</a:t>
            </a:r>
          </a:p>
          <a:p>
            <a:pPr marL="0" indent="0">
              <a:buNone/>
            </a:pPr>
            <a:r>
              <a:rPr lang="en-US" b="1" dirty="0"/>
              <a:t>Chart Type: </a:t>
            </a:r>
            <a:r>
              <a:rPr lang="en-US" dirty="0"/>
              <a:t>Funnel Map.</a:t>
            </a:r>
          </a:p>
          <a:p>
            <a:pPr marL="0" indent="0">
              <a:buNone/>
            </a:pPr>
            <a:r>
              <a:rPr lang="en-US" b="1" dirty="0"/>
              <a:t>7.All Metrics by Outlet type:</a:t>
            </a:r>
          </a:p>
          <a:p>
            <a:pPr marL="0" indent="0">
              <a:buNone/>
            </a:pPr>
            <a:r>
              <a:rPr lang="en-US" b="1" dirty="0"/>
              <a:t>Objective: </a:t>
            </a:r>
            <a:r>
              <a:rPr lang="en-US" dirty="0"/>
              <a:t>Provide a comprehensive view of all key metrics (Total Sales, Average sales, Number of Items, Average Rating) broken down by different outlet types.</a:t>
            </a:r>
          </a:p>
          <a:p>
            <a:pPr marL="0" indent="0">
              <a:buNone/>
            </a:pPr>
            <a:r>
              <a:rPr lang="en-US" b="1" dirty="0"/>
              <a:t>Chart Type: </a:t>
            </a:r>
            <a:r>
              <a:rPr lang="en-US" dirty="0"/>
              <a:t>Matrix Card.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99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{64384513-5356-48C0-8D20-94A8A78ED722}tf11531919_win32</Template>
  <TotalTime>34</TotalTime>
  <Words>415</Words>
  <Application>Microsoft Office PowerPoint</Application>
  <PresentationFormat>Widescreen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Avenir Next LT Pro</vt:lpstr>
      <vt:lpstr>Avenir Next LT Pro Light</vt:lpstr>
      <vt:lpstr>Calibri</vt:lpstr>
      <vt:lpstr>Garamond</vt:lpstr>
      <vt:lpstr>SavonVTI</vt:lpstr>
      <vt:lpstr>Blinkit grocery data analysis</vt:lpstr>
      <vt:lpstr>STEPS IN PROJECT </vt:lpstr>
      <vt:lpstr>BUSINESS REQUIREMENT</vt:lpstr>
      <vt:lpstr>BUSINESS REQUIREMENT</vt:lpstr>
      <vt:lpstr>Chart’s Requirement</vt:lpstr>
      <vt:lpstr>Chart’s Requirement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chandana v</dc:creator>
  <cp:lastModifiedBy>chandana v</cp:lastModifiedBy>
  <cp:revision>1</cp:revision>
  <dcterms:created xsi:type="dcterms:W3CDTF">2024-10-04T08:40:16Z</dcterms:created>
  <dcterms:modified xsi:type="dcterms:W3CDTF">2024-10-04T09:15:01Z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