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21"/>
    </p:embeddedFont>
    <p:embeddedFont>
      <p:font typeface="Trebuchet MS" charset="1" panose="020B0603020202020204"/>
      <p:regular r:id="rId22"/>
    </p:embeddedFont>
    <p:embeddedFont>
      <p:font typeface="TT Rounds Condensed" charset="1" panose="02000506030000020003"/>
      <p:regular r:id="rId23"/>
    </p:embeddedFont>
    <p:embeddedFont>
      <p:font typeface="Trebuchet MS Bold" charset="1" panose="020B0703020202020204"/>
      <p:regular r:id="rId24"/>
    </p:embeddedFont>
    <p:embeddedFont>
      <p:font typeface="Times New Roman" charset="1" panose="02030502070405020303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-1243012" y="-49242"/>
            <a:ext cx="14973300" cy="1581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Employee Data Analysis using Excel </a:t>
            </a:r>
          </a:p>
          <a:p>
            <a:pPr algn="l">
              <a:lnSpc>
                <a:spcPts val="5759"/>
              </a:lnSpc>
            </a:pP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923253" y="5016945"/>
            <a:ext cx="12733020" cy="325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STUDENT NAME: Chandanbala.D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REGISTER NO: 322200093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DEPARTMENT: Bcom honours 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COLLEGE: Shri Shankarlal Sundarbai Shasun Jain College for Women 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4" id="24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09662" y="431005"/>
            <a:ext cx="4955856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44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MODELLING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-1029273" y="2433638"/>
            <a:ext cx="18288000" cy="3581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0"/>
              </a:lnSpc>
              <a:spcBef>
                <a:spcPct val="0"/>
              </a:spcBef>
            </a:pPr>
            <a:r>
              <a:rPr lang="en-US" sz="5900" spc="5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Historical Performance Data: Gather past performance data for each employee. This can include productivity reports, performance reviews, peer feedback, etc.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0" y="6627019"/>
            <a:ext cx="16725197" cy="179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0"/>
              </a:lnSpc>
              <a:spcBef>
                <a:spcPct val="0"/>
              </a:spcBef>
            </a:pPr>
            <a:r>
              <a:rPr lang="en-US" sz="5900" spc="5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 collection: The listed 10 features were taken for the analysis of the data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4954887" y="2389866"/>
            <a:ext cx="8378226" cy="5507269"/>
          </a:xfrm>
          <a:custGeom>
            <a:avLst/>
            <a:gdLst/>
            <a:ahLst/>
            <a:cxnLst/>
            <a:rect r="r" b="b" t="t" l="l"/>
            <a:pathLst>
              <a:path h="5507269" w="8378226">
                <a:moveTo>
                  <a:pt x="0" y="0"/>
                </a:moveTo>
                <a:lnTo>
                  <a:pt x="8378226" y="0"/>
                </a:lnTo>
                <a:lnTo>
                  <a:pt x="8378226" y="5507268"/>
                </a:lnTo>
                <a:lnTo>
                  <a:pt x="0" y="55072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132998" y="572451"/>
            <a:ext cx="3655695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435291"/>
            <a:ext cx="16022002" cy="1280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5864" y="2405063"/>
            <a:ext cx="16230600" cy="721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60"/>
              </a:lnSpc>
            </a:pPr>
            <a:r>
              <a:rPr lang="en-US" sz="5300" spc="4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Areas for Improvement: Identify any areas where the employee could improve. Offer constructive feedback and suggest specific actions or training that could help them grow.</a:t>
            </a:r>
          </a:p>
          <a:p>
            <a:pPr algn="ctr">
              <a:lnSpc>
                <a:spcPts val="6360"/>
              </a:lnSpc>
            </a:pPr>
          </a:p>
          <a:p>
            <a:pPr algn="ctr">
              <a:lnSpc>
                <a:spcPts val="6360"/>
              </a:lnSpc>
              <a:spcBef>
                <a:spcPct val="0"/>
              </a:spcBef>
            </a:pPr>
            <a:r>
              <a:rPr lang="en-US" sz="5300" spc="4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Development Opportunities: Discuss potential opportunities for the employee's career growth within the organization, such as promotions, leadership roles, or new projects.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09662" y="1251425"/>
            <a:ext cx="586454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24" r="0" b="-124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917723" y="3097276"/>
            <a:ext cx="12706962" cy="2211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Employee Performance Analysis using Excel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24" r="0" b="-124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1438" y="5729285"/>
            <a:ext cx="2600325" cy="4514847"/>
          </a:xfrm>
          <a:custGeom>
            <a:avLst/>
            <a:gdLst/>
            <a:ahLst/>
            <a:cxnLst/>
            <a:rect r="r" b="b" t="t" l="l"/>
            <a:pathLst>
              <a:path h="4514847" w="2600325">
                <a:moveTo>
                  <a:pt x="0" y="0"/>
                </a:moveTo>
                <a:lnTo>
                  <a:pt x="2600324" y="0"/>
                </a:lnTo>
                <a:lnTo>
                  <a:pt x="2600324" y="4514847"/>
                </a:lnTo>
                <a:lnTo>
                  <a:pt x="0" y="45148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" t="0" r="-3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09662" y="662367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56151" y="1522295"/>
            <a:ext cx="7360920" cy="6596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1987212" y="4400550"/>
            <a:ext cx="4143375" cy="4886325"/>
          </a:xfrm>
          <a:custGeom>
            <a:avLst/>
            <a:gdLst/>
            <a:ahLst/>
            <a:cxnLst/>
            <a:rect r="r" b="b" t="t" l="l"/>
            <a:pathLst>
              <a:path h="4886325" w="4143375">
                <a:moveTo>
                  <a:pt x="0" y="0"/>
                </a:moveTo>
                <a:lnTo>
                  <a:pt x="4143376" y="0"/>
                </a:lnTo>
                <a:lnTo>
                  <a:pt x="4143376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" t="0" r="-21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251108" y="869567"/>
            <a:ext cx="8455343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0" y="2895600"/>
            <a:ext cx="11632677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 spc="2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LACK OF MOTIVATION: When the employees are not motivated their performance May suffer 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-63644" y="4592225"/>
            <a:ext cx="10579244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9"/>
              </a:lnSpc>
              <a:spcBef>
                <a:spcPct val="0"/>
              </a:spcBef>
            </a:pPr>
            <a:r>
              <a:rPr lang="en-US" sz="3099" spc="2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WORK OVERLOAD: Excessive overload can overwhelm employees leading to stress 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10305" y="6192425"/>
            <a:ext cx="11629223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9"/>
              </a:lnSpc>
              <a:spcBef>
                <a:spcPct val="0"/>
              </a:spcBef>
            </a:pPr>
            <a:r>
              <a:rPr lang="en-US" sz="3099" spc="2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MISMATCHED SKILLS : Assign employees to task that do not align with their skills and strengths 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42950" y="7980156"/>
            <a:ext cx="10922824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0"/>
              </a:lnSpc>
              <a:spcBef>
                <a:spcPct val="0"/>
              </a:spcBef>
            </a:pPr>
            <a:r>
              <a:rPr lang="en-US" sz="2900" spc="2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INADEQUATE RESOURCES: If employees to not have resources to do their job effectively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2987338" y="3971925"/>
            <a:ext cx="5300662" cy="5715000"/>
          </a:xfrm>
          <a:custGeom>
            <a:avLst/>
            <a:gdLst/>
            <a:ahLst/>
            <a:cxnLst/>
            <a:rect r="r" b="b" t="t" l="l"/>
            <a:pathLst>
              <a:path h="5715000" w="5300662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109662" y="1251425"/>
            <a:ext cx="789527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577340" y="3169920"/>
            <a:ext cx="11704320" cy="1231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l" marL="651510" indent="-325755" lvl="1">
              <a:lnSpc>
                <a:spcPts val="4320"/>
              </a:lnSpc>
            </a:pPr>
          </a:p>
        </p:txBody>
      </p:sp>
      <p:sp>
        <p:nvSpPr>
          <p:cNvPr name="TextBox 33" id="33"/>
          <p:cNvSpPr txBox="true"/>
          <p:nvPr/>
        </p:nvSpPr>
        <p:spPr>
          <a:xfrm rot="0">
            <a:off x="0" y="2776537"/>
            <a:ext cx="13249708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9"/>
              </a:lnSpc>
              <a:spcBef>
                <a:spcPct val="0"/>
              </a:spcBef>
            </a:pPr>
            <a:r>
              <a:rPr lang="en-US" sz="4299" spc="3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EMPLOYEE EVALUATION: The project typically coversall the employees within the organisation 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-385762" y="5084281"/>
            <a:ext cx="16230600" cy="1924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4200" spc="3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PERFORMANCE METRICS: Identify key performance indicators relevant to roles being  evaluated such as productivity, attendance , adherence to deadline 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0" y="7691437"/>
            <a:ext cx="13868207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0"/>
              </a:lnSpc>
              <a:spcBef>
                <a:spcPct val="0"/>
              </a:spcBef>
            </a:pPr>
            <a:r>
              <a:rPr lang="en-US" sz="3900" spc="3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TIMELINE: Determine a specific period of time such as quarterly, semi annual and annually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49178" y="1344674"/>
            <a:ext cx="7521893" cy="770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085850" y="9258300"/>
            <a:ext cx="3271838" cy="728662"/>
          </a:xfrm>
          <a:custGeom>
            <a:avLst/>
            <a:gdLst/>
            <a:ahLst/>
            <a:cxnLst/>
            <a:rect r="r" b="b" t="t" l="l"/>
            <a:pathLst>
              <a:path h="728662" w="3271838">
                <a:moveTo>
                  <a:pt x="0" y="0"/>
                </a:moveTo>
                <a:lnTo>
                  <a:pt x="3271838" y="0"/>
                </a:lnTo>
                <a:lnTo>
                  <a:pt x="3271838" y="728662"/>
                </a:lnTo>
                <a:lnTo>
                  <a:pt x="0" y="728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0" y="3448050"/>
            <a:ext cx="15429954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sz="3399" spc="3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TEAM MEMBERS: In some system , Peeta might be involved in the performance evaluation process , either through peer review or 360 degree feedback 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-400323" y="5760244"/>
            <a:ext cx="16230600" cy="161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500" spc="3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SYSTEM ADMINISTRATION: In the case of digital performance management system , administration might manage user access , configure the system and ensure it runs smoothly 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45056" y="8272463"/>
            <a:ext cx="12608944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9"/>
              </a:lnSpc>
              <a:spcBef>
                <a:spcPct val="0"/>
              </a:spcBef>
            </a:pPr>
            <a:r>
              <a:rPr lang="en-US" sz="3699" spc="3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EMPLOYEES: Employees are primary users of performance evaluation system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0" y="2214562"/>
            <a:ext cx="4043361" cy="4872038"/>
          </a:xfrm>
          <a:custGeom>
            <a:avLst/>
            <a:gdLst/>
            <a:ahLst/>
            <a:cxnLst/>
            <a:rect r="r" b="b" t="t" l="l"/>
            <a:pathLst>
              <a:path h="4872038" w="4043361">
                <a:moveTo>
                  <a:pt x="0" y="0"/>
                </a:moveTo>
                <a:lnTo>
                  <a:pt x="4043361" y="0"/>
                </a:lnTo>
                <a:lnTo>
                  <a:pt x="4043361" y="4872038"/>
                </a:lnTo>
                <a:lnTo>
                  <a:pt x="0" y="48720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" t="0" r="-13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837248" y="1290637"/>
            <a:ext cx="14644688" cy="85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spc="3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OUR SOLUTION AND ITS VALUE PROPOSITION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621756" y="3519487"/>
            <a:ext cx="16230600" cy="186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0"/>
              </a:lnSpc>
              <a:spcBef>
                <a:spcPct val="0"/>
              </a:spcBef>
            </a:pPr>
            <a:r>
              <a:rPr lang="en-US" sz="4100" spc="3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SOLUTION: A system or a tool designed to enhance employee performance. This could be a performance management system, a set of metrics or a strategy like continue feedback 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164556" y="6571997"/>
            <a:ext cx="16230600" cy="267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80"/>
              </a:lnSpc>
              <a:spcBef>
                <a:spcPct val="0"/>
              </a:spcBef>
            </a:pPr>
            <a:r>
              <a:rPr lang="en-US" sz="4400" spc="4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PROPOSITION: The value that this solution brings to a organisation . For instance , it might help in identifying high performance , improving overall productivity or providing actionable insights for employees development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21325" y="1437269"/>
            <a:ext cx="6606616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40"/>
              </a:lnSpc>
              <a:spcBef>
                <a:spcPct val="0"/>
              </a:spcBef>
            </a:pPr>
            <a:r>
              <a:rPr lang="en-US" sz="4700" spc="4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DATASET DESCRIPTION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30252" y="2717563"/>
            <a:ext cx="2414155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spc="2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Employee ID </a:t>
            </a:r>
          </a:p>
          <a:p>
            <a:pPr algn="ctr">
              <a:lnSpc>
                <a:spcPts val="384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123648" y="4149606"/>
            <a:ext cx="2027364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9"/>
              </a:lnSpc>
              <a:spcBef>
                <a:spcPct val="0"/>
              </a:spcBef>
            </a:pPr>
            <a:r>
              <a:rPr lang="en-US" sz="3099" spc="2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First name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21325" y="5431453"/>
            <a:ext cx="1895042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 spc="2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Last name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889513"/>
            <a:ext cx="2443866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9"/>
              </a:lnSpc>
              <a:spcBef>
                <a:spcPct val="0"/>
              </a:spcBef>
            </a:pPr>
            <a:r>
              <a:rPr lang="en-US" sz="3099" spc="2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Business unit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8194438"/>
            <a:ext cx="2837963" cy="470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8"/>
              </a:lnSpc>
              <a:spcBef>
                <a:spcPct val="0"/>
              </a:spcBef>
            </a:pPr>
            <a:r>
              <a:rPr lang="en-US" sz="3165" spc="2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Employee type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538480" y="2698513"/>
            <a:ext cx="3252571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0"/>
              </a:lnSpc>
              <a:spcBef>
                <a:spcPct val="0"/>
              </a:spcBef>
            </a:pPr>
            <a:r>
              <a:rPr lang="en-US" sz="3300" spc="3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Employee status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431756" y="4140081"/>
            <a:ext cx="542448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 spc="2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Employee classification type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526222" y="5533847"/>
            <a:ext cx="2403439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9"/>
              </a:lnSpc>
              <a:spcBef>
                <a:spcPct val="0"/>
              </a:spcBef>
            </a:pPr>
            <a:r>
              <a:rPr lang="en-US" sz="3099" spc="2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Gender code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590759" y="6918088"/>
            <a:ext cx="3490209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9"/>
              </a:lnSpc>
              <a:spcBef>
                <a:spcPct val="0"/>
              </a:spcBef>
            </a:pPr>
            <a:r>
              <a:rPr lang="en-US" sz="3099" spc="2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Performance score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538480" y="8184913"/>
            <a:ext cx="439080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 spc="2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Current employee rating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9" id="29"/>
          <p:cNvSpPr/>
          <p:nvPr/>
        </p:nvSpPr>
        <p:spPr>
          <a:xfrm flipH="false" flipV="false" rot="0">
            <a:off x="100012" y="5072060"/>
            <a:ext cx="3700462" cy="5129212"/>
          </a:xfrm>
          <a:custGeom>
            <a:avLst/>
            <a:gdLst/>
            <a:ahLst/>
            <a:cxnLst/>
            <a:rect r="r" b="b" t="t" l="l"/>
            <a:pathLst>
              <a:path h="5129212" w="3700462">
                <a:moveTo>
                  <a:pt x="0" y="0"/>
                </a:moveTo>
                <a:lnTo>
                  <a:pt x="3700463" y="0"/>
                </a:lnTo>
                <a:lnTo>
                  <a:pt x="3700463" y="5129212"/>
                </a:lnTo>
                <a:lnTo>
                  <a:pt x="0" y="5129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28" r="0" b="-1428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109662" y="989392"/>
            <a:ext cx="12720638" cy="99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3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THE "WOW" IN OUR SOLUTION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28712" y="3511207"/>
            <a:ext cx="17959005" cy="299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sz="4899" spc="4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FORMULA📝</a:t>
            </a:r>
          </a:p>
          <a:p>
            <a:pPr algn="ctr">
              <a:lnSpc>
                <a:spcPts val="5879"/>
              </a:lnSpc>
            </a:pPr>
          </a:p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sz="4899" spc="4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=IFS(Z8&gt;=5,"VERY HIGH",Z8&gt;=4,"HIGH",Z8&gt;=3,"MED",TRUE,"LOW")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DAGPPVeMyZ4</dc:identifier>
  <dcterms:modified xsi:type="dcterms:W3CDTF">2011-08-01T06:04:30Z</dcterms:modified>
  <cp:revision>1</cp:revision>
  <dc:title>Employee_Data_Analysis_2.pptx</dc:title>
</cp:coreProperties>
</file>