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7778" autoAdjust="0"/>
  </p:normalViewPr>
  <p:slideViewPr>
    <p:cSldViewPr snapToGrid="0" snapToObjects="1"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     </a:t>
            </a:r>
            <a:r>
              <a:rPr lang="en-US" sz="2400" dirty="0"/>
              <a:t>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Minitab File : </a:t>
            </a:r>
            <a:r>
              <a:rPr lang="en-US" sz="2400" b="1" dirty="0" smtClean="0"/>
              <a:t>Cutlets.mtw</a:t>
            </a:r>
          </a:p>
          <a:p>
            <a:pPr>
              <a:buNone/>
            </a:pPr>
            <a:r>
              <a:rPr lang="en-US" sz="2400" b="1" dirty="0" smtClean="0"/>
              <a:t>      </a:t>
            </a:r>
          </a:p>
          <a:p>
            <a:pPr>
              <a:buNone/>
            </a:pPr>
            <a:r>
              <a:rPr lang="en-US" sz="2400" b="1" dirty="0" smtClean="0"/>
              <a:t>     </a:t>
            </a:r>
            <a:r>
              <a:rPr lang="en-US" sz="2400" b="1" dirty="0" err="1" smtClean="0">
                <a:solidFill>
                  <a:srgbClr val="FF0000"/>
                </a:solidFill>
              </a:rPr>
              <a:t>Ans</a:t>
            </a:r>
            <a:r>
              <a:rPr lang="en-US" sz="2400" b="1" dirty="0" smtClean="0">
                <a:solidFill>
                  <a:srgbClr val="FF0000"/>
                </a:solidFill>
              </a:rPr>
              <a:t>-</a:t>
            </a:r>
            <a:r>
              <a:rPr lang="en-US" sz="2400" b="1" dirty="0" smtClean="0"/>
              <a:t> </a:t>
            </a:r>
            <a:r>
              <a:rPr lang="en-US" sz="1800" dirty="0" smtClean="0"/>
              <a:t>As </a:t>
            </a:r>
            <a:r>
              <a:rPr lang="en-US" sz="1800" dirty="0" err="1" smtClean="0"/>
              <a:t>pvalue</a:t>
            </a:r>
            <a:r>
              <a:rPr lang="en-US" sz="1800" dirty="0" smtClean="0"/>
              <a:t>=0.4722, </a:t>
            </a:r>
            <a:r>
              <a:rPr lang="en-US" sz="1800" dirty="0" err="1" smtClean="0"/>
              <a:t>i.e</a:t>
            </a:r>
            <a:r>
              <a:rPr lang="en-US" sz="1800" dirty="0" smtClean="0"/>
              <a:t> greater than 0.05 so P is high. Hence Ho Fly.</a:t>
            </a:r>
          </a:p>
          <a:p>
            <a:pPr>
              <a:buNone/>
            </a:pPr>
            <a:r>
              <a:rPr lang="en-US" sz="1800" dirty="0" smtClean="0"/>
              <a:t>       Conclusion- There is no significant difference in the diameter of the cutlet between two units.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9074128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 smtClean="0"/>
              <a:t>  Minitab File: </a:t>
            </a:r>
            <a:r>
              <a:rPr lang="en-US" b="1" dirty="0" smtClean="0"/>
              <a:t>LabTAT.mtw</a:t>
            </a:r>
          </a:p>
          <a:p>
            <a:pPr algn="just">
              <a:buNone/>
            </a:pPr>
            <a:r>
              <a:rPr lang="en-US" b="1" dirty="0" smtClean="0"/>
              <a:t>   </a:t>
            </a:r>
            <a:r>
              <a:rPr lang="en-US" b="1" dirty="0" err="1" smtClean="0">
                <a:solidFill>
                  <a:srgbClr val="FF0000"/>
                </a:solidFill>
              </a:rPr>
              <a:t>Ans</a:t>
            </a:r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en-US" b="1" dirty="0" smtClean="0"/>
              <a:t> </a:t>
            </a:r>
            <a:r>
              <a:rPr lang="en-US" dirty="0" smtClean="0"/>
              <a:t>As pr value is greater than 0.05 from one way </a:t>
            </a:r>
            <a:r>
              <a:rPr lang="en-US" dirty="0" err="1" smtClean="0"/>
              <a:t>annova</a:t>
            </a:r>
            <a:r>
              <a:rPr lang="en-US" dirty="0" smtClean="0"/>
              <a:t> test </a:t>
            </a:r>
            <a:r>
              <a:rPr lang="en-US" dirty="0" err="1" smtClean="0"/>
              <a:t>i.e</a:t>
            </a:r>
            <a:r>
              <a:rPr lang="en-US" dirty="0" smtClean="0"/>
              <a:t> 0.166,0.277,0.215 So we can go with Ho </a:t>
            </a:r>
            <a:r>
              <a:rPr lang="en-US" dirty="0" err="1" smtClean="0"/>
              <a:t>i.e</a:t>
            </a:r>
            <a:r>
              <a:rPr lang="en-US" dirty="0" smtClean="0"/>
              <a:t> There is no difference in the average TAT of reports.</a:t>
            </a:r>
            <a:endParaRPr lang="en-US" b="1" dirty="0" smtClean="0"/>
          </a:p>
          <a:p>
            <a:pPr algn="just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889741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  Sales of products in four different regions is tabulated for males and females. Find if male-female buyer rations are similar across regions.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All proportions are equal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Not all Proportions are equal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 smtClean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If p-Value &lt; alpha, we reject Null Hypothesis</a:t>
            </a:r>
            <a:endParaRPr lang="en-US" sz="2000" dirty="0"/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Buyer Ratio.mtw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62038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TeleCall</a:t>
            </a:r>
            <a:r>
              <a:rPr lang="en-US" dirty="0" smtClean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 smtClean="0"/>
              <a:t>5% </a:t>
            </a:r>
            <a:r>
              <a:rPr lang="en-US" dirty="0" smtClean="0"/>
              <a:t>significance level and help the manager draw appropriate inferences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Minitab File: </a:t>
            </a:r>
            <a:r>
              <a:rPr lang="en-US" b="1" dirty="0" smtClean="0"/>
              <a:t>CustomerOrderForm.mtw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Ans</a:t>
            </a:r>
            <a:r>
              <a:rPr lang="en-US" b="1" dirty="0" smtClean="0"/>
              <a:t>-</a:t>
            </a:r>
            <a:r>
              <a:rPr lang="en-US" dirty="0" smtClean="0"/>
              <a:t> As p-value is 0.277&gt;0.05, accept null hypothesis . Percentage defective in all </a:t>
            </a:r>
            <a:r>
              <a:rPr lang="en-US" dirty="0" err="1" smtClean="0"/>
              <a:t>countris</a:t>
            </a:r>
            <a:r>
              <a:rPr lang="en-US" dirty="0" smtClean="0"/>
              <a:t> are same.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Fantaloons</a:t>
            </a:r>
            <a:r>
              <a:rPr lang="en-US" dirty="0" smtClean="0"/>
              <a:t> Sales managers commented that </a:t>
            </a:r>
            <a:r>
              <a:rPr lang="en-US" i="1" dirty="0" smtClean="0"/>
              <a:t>% </a:t>
            </a:r>
            <a:r>
              <a:rPr lang="en-US" dirty="0" smtClean="0"/>
              <a:t>of males versus females walking in to the store differ based on day of the week. Analyze the data and determine whether there is evidence at </a:t>
            </a:r>
            <a:r>
              <a:rPr lang="en-US" i="1" dirty="0"/>
              <a:t>5</a:t>
            </a:r>
            <a:r>
              <a:rPr lang="en-US" i="1" dirty="0" smtClean="0"/>
              <a:t> % </a:t>
            </a:r>
            <a:r>
              <a:rPr lang="en-US" dirty="0" smtClean="0"/>
              <a:t>significance level to support this hypothesis.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Minitab File: </a:t>
            </a:r>
            <a:r>
              <a:rPr lang="en-US" b="1" dirty="0" smtClean="0"/>
              <a:t>Fantaloons.mtw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Ans</a:t>
            </a:r>
            <a:r>
              <a:rPr lang="en-US" b="1" dirty="0" smtClean="0">
                <a:solidFill>
                  <a:srgbClr val="FF0000"/>
                </a:solidFill>
              </a:rPr>
              <a:t>- </a:t>
            </a:r>
            <a:r>
              <a:rPr lang="en-US" dirty="0" smtClean="0"/>
              <a:t>Since P-value </a:t>
            </a:r>
            <a:r>
              <a:rPr lang="en-US" dirty="0" smtClean="0"/>
              <a:t>is less than 0.05 and hence we fail to reject </a:t>
            </a:r>
            <a:r>
              <a:rPr lang="en-US" dirty="0" smtClean="0"/>
              <a:t>Ho. So proportions </a:t>
            </a:r>
            <a:r>
              <a:rPr lang="en-US" dirty="0" smtClean="0"/>
              <a:t>of Male and Female are not </a:t>
            </a:r>
            <a:r>
              <a:rPr lang="en-US" dirty="0" smtClean="0"/>
              <a:t>same.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9704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356</Words>
  <Application>Microsoft Macintosh PowerPoint</Application>
  <PresentationFormat>On-screen Show (4:3)</PresentationFormat>
  <Paragraphs>47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Windows User</cp:lastModifiedBy>
  <cp:revision>20</cp:revision>
  <dcterms:created xsi:type="dcterms:W3CDTF">2015-11-14T12:07:48Z</dcterms:created>
  <dcterms:modified xsi:type="dcterms:W3CDTF">2020-03-28T12:44:01Z</dcterms:modified>
</cp:coreProperties>
</file>